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Jelgavas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Jelgav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5000" y="42010"/>
                </a:moveTo>
                <a:lnTo>
                  <a:pt x="35000" y="41980"/>
                </a:lnTo>
                <a:lnTo>
                  <a:pt x="35000" y="41960"/>
                </a:lnTo>
                <a:lnTo>
                  <a:pt x="35010" y="41970"/>
                </a:lnTo>
                <a:lnTo>
                  <a:pt x="35020" y="41970"/>
                </a:lnTo>
                <a:lnTo>
                  <a:pt x="35030" y="41950"/>
                </a:lnTo>
                <a:lnTo>
                  <a:pt x="35030" y="41940"/>
                </a:lnTo>
                <a:lnTo>
                  <a:pt x="35040" y="41930"/>
                </a:lnTo>
                <a:lnTo>
                  <a:pt x="35050" y="41940"/>
                </a:lnTo>
                <a:lnTo>
                  <a:pt x="35070" y="41930"/>
                </a:lnTo>
                <a:lnTo>
                  <a:pt x="35110" y="41910"/>
                </a:lnTo>
                <a:lnTo>
                  <a:pt x="35130" y="41900"/>
                </a:lnTo>
                <a:lnTo>
                  <a:pt x="35140" y="41900"/>
                </a:lnTo>
                <a:lnTo>
                  <a:pt x="35170" y="41890"/>
                </a:lnTo>
                <a:lnTo>
                  <a:pt x="35180" y="41880"/>
                </a:lnTo>
                <a:lnTo>
                  <a:pt x="35210" y="41880"/>
                </a:lnTo>
                <a:lnTo>
                  <a:pt x="35240" y="41880"/>
                </a:lnTo>
                <a:lnTo>
                  <a:pt x="35260" y="41890"/>
                </a:lnTo>
                <a:lnTo>
                  <a:pt x="35270" y="41890"/>
                </a:lnTo>
                <a:lnTo>
                  <a:pt x="35280" y="41890"/>
                </a:lnTo>
                <a:lnTo>
                  <a:pt x="35300" y="41890"/>
                </a:lnTo>
                <a:lnTo>
                  <a:pt x="35330" y="41890"/>
                </a:lnTo>
                <a:lnTo>
                  <a:pt x="35350" y="41900"/>
                </a:lnTo>
                <a:lnTo>
                  <a:pt x="35360" y="41900"/>
                </a:lnTo>
                <a:lnTo>
                  <a:pt x="35380" y="41900"/>
                </a:lnTo>
                <a:lnTo>
                  <a:pt x="35400" y="41910"/>
                </a:lnTo>
                <a:lnTo>
                  <a:pt x="35400" y="41900"/>
                </a:lnTo>
                <a:lnTo>
                  <a:pt x="35420" y="41890"/>
                </a:lnTo>
                <a:lnTo>
                  <a:pt x="35440" y="41880"/>
                </a:lnTo>
                <a:lnTo>
                  <a:pt x="35490" y="41870"/>
                </a:lnTo>
                <a:lnTo>
                  <a:pt x="35500" y="41870"/>
                </a:lnTo>
                <a:lnTo>
                  <a:pt x="35510" y="41870"/>
                </a:lnTo>
                <a:lnTo>
                  <a:pt x="35520" y="41870"/>
                </a:lnTo>
                <a:lnTo>
                  <a:pt x="35530" y="41870"/>
                </a:lnTo>
                <a:lnTo>
                  <a:pt x="35540" y="41870"/>
                </a:lnTo>
                <a:lnTo>
                  <a:pt x="35560" y="41870"/>
                </a:lnTo>
                <a:lnTo>
                  <a:pt x="35570" y="41880"/>
                </a:lnTo>
                <a:lnTo>
                  <a:pt x="35570" y="41900"/>
                </a:lnTo>
                <a:lnTo>
                  <a:pt x="35590" y="41890"/>
                </a:lnTo>
                <a:lnTo>
                  <a:pt x="35610" y="41890"/>
                </a:lnTo>
                <a:lnTo>
                  <a:pt x="35630" y="41870"/>
                </a:lnTo>
                <a:lnTo>
                  <a:pt x="35630" y="41850"/>
                </a:lnTo>
                <a:lnTo>
                  <a:pt x="35630" y="41840"/>
                </a:lnTo>
                <a:lnTo>
                  <a:pt x="35640" y="41830"/>
                </a:lnTo>
                <a:lnTo>
                  <a:pt x="35640" y="41820"/>
                </a:lnTo>
                <a:lnTo>
                  <a:pt x="35650" y="41800"/>
                </a:lnTo>
                <a:lnTo>
                  <a:pt x="35650" y="41780"/>
                </a:lnTo>
                <a:lnTo>
                  <a:pt x="35670" y="41750"/>
                </a:lnTo>
                <a:lnTo>
                  <a:pt x="35670" y="41740"/>
                </a:lnTo>
                <a:lnTo>
                  <a:pt x="35680" y="41720"/>
                </a:lnTo>
                <a:lnTo>
                  <a:pt x="35690" y="41710"/>
                </a:lnTo>
                <a:lnTo>
                  <a:pt x="35690" y="41690"/>
                </a:lnTo>
                <a:lnTo>
                  <a:pt x="35700" y="41680"/>
                </a:lnTo>
                <a:lnTo>
                  <a:pt x="35700" y="41670"/>
                </a:lnTo>
                <a:lnTo>
                  <a:pt x="35710" y="41660"/>
                </a:lnTo>
                <a:lnTo>
                  <a:pt x="35730" y="41640"/>
                </a:lnTo>
                <a:lnTo>
                  <a:pt x="35730" y="41630"/>
                </a:lnTo>
                <a:lnTo>
                  <a:pt x="35740" y="41620"/>
                </a:lnTo>
                <a:lnTo>
                  <a:pt x="35750" y="41620"/>
                </a:lnTo>
                <a:lnTo>
                  <a:pt x="35770" y="41600"/>
                </a:lnTo>
                <a:lnTo>
                  <a:pt x="35770" y="41590"/>
                </a:lnTo>
                <a:lnTo>
                  <a:pt x="35790" y="41580"/>
                </a:lnTo>
                <a:lnTo>
                  <a:pt x="35810" y="41570"/>
                </a:lnTo>
                <a:lnTo>
                  <a:pt x="35820" y="41560"/>
                </a:lnTo>
                <a:lnTo>
                  <a:pt x="35820" y="41550"/>
                </a:lnTo>
                <a:lnTo>
                  <a:pt x="35830" y="41550"/>
                </a:lnTo>
                <a:lnTo>
                  <a:pt x="35830" y="41540"/>
                </a:lnTo>
                <a:lnTo>
                  <a:pt x="35840" y="41540"/>
                </a:lnTo>
                <a:lnTo>
                  <a:pt x="35850" y="41530"/>
                </a:lnTo>
                <a:lnTo>
                  <a:pt x="35850" y="41540"/>
                </a:lnTo>
                <a:lnTo>
                  <a:pt x="35860" y="41540"/>
                </a:lnTo>
                <a:lnTo>
                  <a:pt x="35880" y="41540"/>
                </a:lnTo>
                <a:lnTo>
                  <a:pt x="35910" y="41520"/>
                </a:lnTo>
                <a:lnTo>
                  <a:pt x="35940" y="41490"/>
                </a:lnTo>
                <a:lnTo>
                  <a:pt x="35990" y="41420"/>
                </a:lnTo>
                <a:lnTo>
                  <a:pt x="36000" y="41410"/>
                </a:lnTo>
                <a:lnTo>
                  <a:pt x="36010" y="41390"/>
                </a:lnTo>
                <a:lnTo>
                  <a:pt x="35980" y="41360"/>
                </a:lnTo>
                <a:lnTo>
                  <a:pt x="35960" y="41320"/>
                </a:lnTo>
                <a:lnTo>
                  <a:pt x="35950" y="41310"/>
                </a:lnTo>
                <a:lnTo>
                  <a:pt x="35920" y="41270"/>
                </a:lnTo>
                <a:lnTo>
                  <a:pt x="35910" y="41260"/>
                </a:lnTo>
                <a:lnTo>
                  <a:pt x="35900" y="41250"/>
                </a:lnTo>
                <a:lnTo>
                  <a:pt x="35900" y="41240"/>
                </a:lnTo>
                <a:lnTo>
                  <a:pt x="35890" y="41230"/>
                </a:lnTo>
                <a:lnTo>
                  <a:pt x="35880" y="41230"/>
                </a:lnTo>
                <a:lnTo>
                  <a:pt x="35870" y="41220"/>
                </a:lnTo>
                <a:lnTo>
                  <a:pt x="35890" y="41190"/>
                </a:lnTo>
                <a:lnTo>
                  <a:pt x="35890" y="41160"/>
                </a:lnTo>
                <a:lnTo>
                  <a:pt x="35880" y="41160"/>
                </a:lnTo>
                <a:lnTo>
                  <a:pt x="35870" y="41140"/>
                </a:lnTo>
                <a:lnTo>
                  <a:pt x="35800" y="41060"/>
                </a:lnTo>
                <a:lnTo>
                  <a:pt x="35780" y="41040"/>
                </a:lnTo>
                <a:lnTo>
                  <a:pt x="35770" y="41030"/>
                </a:lnTo>
                <a:lnTo>
                  <a:pt x="35730" y="41000"/>
                </a:lnTo>
                <a:lnTo>
                  <a:pt x="35720" y="41000"/>
                </a:lnTo>
                <a:lnTo>
                  <a:pt x="35710" y="40990"/>
                </a:lnTo>
                <a:lnTo>
                  <a:pt x="35680" y="40980"/>
                </a:lnTo>
                <a:lnTo>
                  <a:pt x="35670" y="40970"/>
                </a:lnTo>
                <a:lnTo>
                  <a:pt x="35640" y="40950"/>
                </a:lnTo>
                <a:lnTo>
                  <a:pt x="35610" y="40920"/>
                </a:lnTo>
                <a:lnTo>
                  <a:pt x="35600" y="40920"/>
                </a:lnTo>
                <a:lnTo>
                  <a:pt x="35600" y="40910"/>
                </a:lnTo>
                <a:lnTo>
                  <a:pt x="35590" y="40910"/>
                </a:lnTo>
                <a:lnTo>
                  <a:pt x="35590" y="40900"/>
                </a:lnTo>
                <a:lnTo>
                  <a:pt x="35590" y="40890"/>
                </a:lnTo>
                <a:lnTo>
                  <a:pt x="35600" y="40890"/>
                </a:lnTo>
                <a:lnTo>
                  <a:pt x="35610" y="40890"/>
                </a:lnTo>
                <a:lnTo>
                  <a:pt x="35610" y="40880"/>
                </a:lnTo>
                <a:lnTo>
                  <a:pt x="35610" y="40890"/>
                </a:lnTo>
                <a:lnTo>
                  <a:pt x="35610" y="40900"/>
                </a:lnTo>
                <a:lnTo>
                  <a:pt x="35620" y="40900"/>
                </a:lnTo>
                <a:lnTo>
                  <a:pt x="35620" y="40890"/>
                </a:lnTo>
                <a:lnTo>
                  <a:pt x="35620" y="40880"/>
                </a:lnTo>
                <a:lnTo>
                  <a:pt x="35620" y="40870"/>
                </a:lnTo>
                <a:lnTo>
                  <a:pt x="35610" y="40870"/>
                </a:lnTo>
                <a:lnTo>
                  <a:pt x="35610" y="40860"/>
                </a:lnTo>
                <a:lnTo>
                  <a:pt x="35620" y="40860"/>
                </a:lnTo>
                <a:lnTo>
                  <a:pt x="35630" y="40870"/>
                </a:lnTo>
                <a:lnTo>
                  <a:pt x="35630" y="40860"/>
                </a:lnTo>
                <a:lnTo>
                  <a:pt x="35630" y="40850"/>
                </a:lnTo>
                <a:lnTo>
                  <a:pt x="35620" y="40830"/>
                </a:lnTo>
                <a:lnTo>
                  <a:pt x="35620" y="40820"/>
                </a:lnTo>
                <a:lnTo>
                  <a:pt x="35620" y="40810"/>
                </a:lnTo>
                <a:lnTo>
                  <a:pt x="35620" y="40800"/>
                </a:lnTo>
                <a:lnTo>
                  <a:pt x="35610" y="40790"/>
                </a:lnTo>
                <a:lnTo>
                  <a:pt x="35610" y="40750"/>
                </a:lnTo>
                <a:lnTo>
                  <a:pt x="35600" y="40700"/>
                </a:lnTo>
                <a:lnTo>
                  <a:pt x="35590" y="40690"/>
                </a:lnTo>
                <a:lnTo>
                  <a:pt x="35590" y="40670"/>
                </a:lnTo>
                <a:lnTo>
                  <a:pt x="35580" y="40620"/>
                </a:lnTo>
                <a:lnTo>
                  <a:pt x="35570" y="40580"/>
                </a:lnTo>
                <a:lnTo>
                  <a:pt x="35540" y="40460"/>
                </a:lnTo>
                <a:lnTo>
                  <a:pt x="35540" y="40450"/>
                </a:lnTo>
                <a:lnTo>
                  <a:pt x="35560" y="40440"/>
                </a:lnTo>
                <a:lnTo>
                  <a:pt x="35580" y="40430"/>
                </a:lnTo>
                <a:lnTo>
                  <a:pt x="35590" y="40430"/>
                </a:lnTo>
                <a:lnTo>
                  <a:pt x="35590" y="40420"/>
                </a:lnTo>
                <a:lnTo>
                  <a:pt x="35610" y="40410"/>
                </a:lnTo>
                <a:lnTo>
                  <a:pt x="35610" y="40400"/>
                </a:lnTo>
                <a:lnTo>
                  <a:pt x="35610" y="40390"/>
                </a:lnTo>
                <a:lnTo>
                  <a:pt x="35620" y="40380"/>
                </a:lnTo>
                <a:lnTo>
                  <a:pt x="35620" y="40370"/>
                </a:lnTo>
                <a:lnTo>
                  <a:pt x="35620" y="40360"/>
                </a:lnTo>
                <a:lnTo>
                  <a:pt x="35630" y="40350"/>
                </a:lnTo>
                <a:lnTo>
                  <a:pt x="35630" y="40340"/>
                </a:lnTo>
                <a:lnTo>
                  <a:pt x="35640" y="40330"/>
                </a:lnTo>
                <a:lnTo>
                  <a:pt x="35640" y="40320"/>
                </a:lnTo>
                <a:lnTo>
                  <a:pt x="35640" y="40310"/>
                </a:lnTo>
                <a:lnTo>
                  <a:pt x="35650" y="40300"/>
                </a:lnTo>
                <a:lnTo>
                  <a:pt x="35650" y="40290"/>
                </a:lnTo>
                <a:lnTo>
                  <a:pt x="35640" y="40280"/>
                </a:lnTo>
                <a:lnTo>
                  <a:pt x="35630" y="40280"/>
                </a:lnTo>
                <a:lnTo>
                  <a:pt x="35620" y="40270"/>
                </a:lnTo>
                <a:lnTo>
                  <a:pt x="35610" y="40270"/>
                </a:lnTo>
                <a:lnTo>
                  <a:pt x="35600" y="40270"/>
                </a:lnTo>
                <a:lnTo>
                  <a:pt x="35590" y="40260"/>
                </a:lnTo>
                <a:lnTo>
                  <a:pt x="35580" y="40260"/>
                </a:lnTo>
                <a:lnTo>
                  <a:pt x="35570" y="40260"/>
                </a:lnTo>
                <a:lnTo>
                  <a:pt x="35560" y="40250"/>
                </a:lnTo>
                <a:lnTo>
                  <a:pt x="35550" y="40250"/>
                </a:lnTo>
                <a:lnTo>
                  <a:pt x="35540" y="40250"/>
                </a:lnTo>
                <a:lnTo>
                  <a:pt x="35540" y="40240"/>
                </a:lnTo>
                <a:lnTo>
                  <a:pt x="35530" y="40240"/>
                </a:lnTo>
                <a:lnTo>
                  <a:pt x="35520" y="40240"/>
                </a:lnTo>
                <a:lnTo>
                  <a:pt x="35510" y="40240"/>
                </a:lnTo>
                <a:lnTo>
                  <a:pt x="35500" y="40240"/>
                </a:lnTo>
                <a:lnTo>
                  <a:pt x="35490" y="40240"/>
                </a:lnTo>
                <a:lnTo>
                  <a:pt x="35470" y="40240"/>
                </a:lnTo>
                <a:lnTo>
                  <a:pt x="35460" y="40240"/>
                </a:lnTo>
                <a:lnTo>
                  <a:pt x="35440" y="40240"/>
                </a:lnTo>
                <a:lnTo>
                  <a:pt x="35420" y="40240"/>
                </a:lnTo>
                <a:lnTo>
                  <a:pt x="35410" y="40240"/>
                </a:lnTo>
                <a:lnTo>
                  <a:pt x="35400" y="40240"/>
                </a:lnTo>
                <a:lnTo>
                  <a:pt x="35390" y="40240"/>
                </a:lnTo>
                <a:lnTo>
                  <a:pt x="35380" y="40240"/>
                </a:lnTo>
                <a:lnTo>
                  <a:pt x="35370" y="40230"/>
                </a:lnTo>
                <a:lnTo>
                  <a:pt x="35360" y="40230"/>
                </a:lnTo>
                <a:lnTo>
                  <a:pt x="35350" y="40230"/>
                </a:lnTo>
                <a:lnTo>
                  <a:pt x="35350" y="40220"/>
                </a:lnTo>
                <a:lnTo>
                  <a:pt x="35340" y="40220"/>
                </a:lnTo>
                <a:lnTo>
                  <a:pt x="35340" y="40210"/>
                </a:lnTo>
                <a:lnTo>
                  <a:pt x="35330" y="40200"/>
                </a:lnTo>
                <a:lnTo>
                  <a:pt x="35330" y="40190"/>
                </a:lnTo>
                <a:lnTo>
                  <a:pt x="35320" y="40190"/>
                </a:lnTo>
                <a:lnTo>
                  <a:pt x="35330" y="40190"/>
                </a:lnTo>
                <a:lnTo>
                  <a:pt x="35330" y="40180"/>
                </a:lnTo>
                <a:lnTo>
                  <a:pt x="35350" y="40140"/>
                </a:lnTo>
                <a:lnTo>
                  <a:pt x="35360" y="40110"/>
                </a:lnTo>
                <a:lnTo>
                  <a:pt x="35380" y="40090"/>
                </a:lnTo>
                <a:lnTo>
                  <a:pt x="35360" y="40070"/>
                </a:lnTo>
                <a:lnTo>
                  <a:pt x="35330" y="40040"/>
                </a:lnTo>
                <a:lnTo>
                  <a:pt x="35320" y="40030"/>
                </a:lnTo>
                <a:lnTo>
                  <a:pt x="35310" y="40030"/>
                </a:lnTo>
                <a:lnTo>
                  <a:pt x="35320" y="40000"/>
                </a:lnTo>
                <a:lnTo>
                  <a:pt x="35310" y="39980"/>
                </a:lnTo>
                <a:lnTo>
                  <a:pt x="35340" y="39960"/>
                </a:lnTo>
                <a:lnTo>
                  <a:pt x="35350" y="39910"/>
                </a:lnTo>
                <a:lnTo>
                  <a:pt x="35380" y="39920"/>
                </a:lnTo>
                <a:lnTo>
                  <a:pt x="35400" y="39890"/>
                </a:lnTo>
                <a:lnTo>
                  <a:pt x="35420" y="39880"/>
                </a:lnTo>
                <a:lnTo>
                  <a:pt x="35430" y="39860"/>
                </a:lnTo>
                <a:lnTo>
                  <a:pt x="35450" y="39850"/>
                </a:lnTo>
                <a:lnTo>
                  <a:pt x="35470" y="39860"/>
                </a:lnTo>
                <a:lnTo>
                  <a:pt x="35490" y="39840"/>
                </a:lnTo>
                <a:lnTo>
                  <a:pt x="35440" y="39780"/>
                </a:lnTo>
                <a:lnTo>
                  <a:pt x="35460" y="39760"/>
                </a:lnTo>
                <a:lnTo>
                  <a:pt x="35500" y="39730"/>
                </a:lnTo>
                <a:lnTo>
                  <a:pt x="35520" y="39750"/>
                </a:lnTo>
                <a:lnTo>
                  <a:pt x="35550" y="39770"/>
                </a:lnTo>
                <a:lnTo>
                  <a:pt x="35560" y="39740"/>
                </a:lnTo>
                <a:lnTo>
                  <a:pt x="35580" y="39710"/>
                </a:lnTo>
                <a:lnTo>
                  <a:pt x="35600" y="39660"/>
                </a:lnTo>
                <a:lnTo>
                  <a:pt x="35610" y="39650"/>
                </a:lnTo>
                <a:lnTo>
                  <a:pt x="35560" y="39610"/>
                </a:lnTo>
                <a:lnTo>
                  <a:pt x="35550" y="39610"/>
                </a:lnTo>
                <a:lnTo>
                  <a:pt x="35510" y="39620"/>
                </a:lnTo>
                <a:lnTo>
                  <a:pt x="35440" y="39640"/>
                </a:lnTo>
                <a:lnTo>
                  <a:pt x="35420" y="39620"/>
                </a:lnTo>
                <a:lnTo>
                  <a:pt x="35330" y="39590"/>
                </a:lnTo>
                <a:lnTo>
                  <a:pt x="35320" y="39570"/>
                </a:lnTo>
                <a:lnTo>
                  <a:pt x="35310" y="39570"/>
                </a:lnTo>
                <a:lnTo>
                  <a:pt x="35290" y="39530"/>
                </a:lnTo>
                <a:lnTo>
                  <a:pt x="35290" y="39520"/>
                </a:lnTo>
                <a:lnTo>
                  <a:pt x="35290" y="39510"/>
                </a:lnTo>
                <a:lnTo>
                  <a:pt x="35280" y="39480"/>
                </a:lnTo>
                <a:lnTo>
                  <a:pt x="35280" y="39470"/>
                </a:lnTo>
                <a:lnTo>
                  <a:pt x="35270" y="39450"/>
                </a:lnTo>
                <a:lnTo>
                  <a:pt x="35260" y="39440"/>
                </a:lnTo>
                <a:lnTo>
                  <a:pt x="35260" y="39430"/>
                </a:lnTo>
                <a:lnTo>
                  <a:pt x="35250" y="39430"/>
                </a:lnTo>
                <a:lnTo>
                  <a:pt x="35250" y="39420"/>
                </a:lnTo>
                <a:lnTo>
                  <a:pt x="35250" y="39410"/>
                </a:lnTo>
                <a:lnTo>
                  <a:pt x="35250" y="39400"/>
                </a:lnTo>
                <a:lnTo>
                  <a:pt x="35250" y="39390"/>
                </a:lnTo>
                <a:lnTo>
                  <a:pt x="35250" y="39380"/>
                </a:lnTo>
                <a:lnTo>
                  <a:pt x="35270" y="39390"/>
                </a:lnTo>
                <a:lnTo>
                  <a:pt x="35280" y="39400"/>
                </a:lnTo>
                <a:lnTo>
                  <a:pt x="35310" y="39400"/>
                </a:lnTo>
                <a:lnTo>
                  <a:pt x="35320" y="39400"/>
                </a:lnTo>
                <a:lnTo>
                  <a:pt x="35330" y="39400"/>
                </a:lnTo>
                <a:lnTo>
                  <a:pt x="35330" y="39380"/>
                </a:lnTo>
                <a:lnTo>
                  <a:pt x="35330" y="39370"/>
                </a:lnTo>
                <a:lnTo>
                  <a:pt x="35340" y="39370"/>
                </a:lnTo>
                <a:lnTo>
                  <a:pt x="35350" y="39370"/>
                </a:lnTo>
                <a:lnTo>
                  <a:pt x="35360" y="39370"/>
                </a:lnTo>
                <a:lnTo>
                  <a:pt x="35380" y="39350"/>
                </a:lnTo>
                <a:lnTo>
                  <a:pt x="35390" y="39350"/>
                </a:lnTo>
                <a:lnTo>
                  <a:pt x="35410" y="39350"/>
                </a:lnTo>
                <a:lnTo>
                  <a:pt x="35420" y="39350"/>
                </a:lnTo>
                <a:lnTo>
                  <a:pt x="35430" y="39350"/>
                </a:lnTo>
                <a:lnTo>
                  <a:pt x="35430" y="39340"/>
                </a:lnTo>
                <a:lnTo>
                  <a:pt x="35440" y="39340"/>
                </a:lnTo>
                <a:lnTo>
                  <a:pt x="35450" y="39340"/>
                </a:lnTo>
                <a:lnTo>
                  <a:pt x="35450" y="39330"/>
                </a:lnTo>
                <a:lnTo>
                  <a:pt x="35460" y="39320"/>
                </a:lnTo>
                <a:lnTo>
                  <a:pt x="35470" y="39310"/>
                </a:lnTo>
                <a:lnTo>
                  <a:pt x="35480" y="39320"/>
                </a:lnTo>
                <a:lnTo>
                  <a:pt x="35490" y="39320"/>
                </a:lnTo>
                <a:lnTo>
                  <a:pt x="35490" y="39310"/>
                </a:lnTo>
                <a:lnTo>
                  <a:pt x="35490" y="39300"/>
                </a:lnTo>
                <a:lnTo>
                  <a:pt x="35490" y="39290"/>
                </a:lnTo>
                <a:lnTo>
                  <a:pt x="35490" y="39280"/>
                </a:lnTo>
                <a:lnTo>
                  <a:pt x="35500" y="39280"/>
                </a:lnTo>
                <a:lnTo>
                  <a:pt x="35520" y="39270"/>
                </a:lnTo>
                <a:lnTo>
                  <a:pt x="35530" y="39270"/>
                </a:lnTo>
                <a:lnTo>
                  <a:pt x="35540" y="39270"/>
                </a:lnTo>
                <a:lnTo>
                  <a:pt x="35540" y="39280"/>
                </a:lnTo>
                <a:lnTo>
                  <a:pt x="35550" y="39270"/>
                </a:lnTo>
                <a:lnTo>
                  <a:pt x="35560" y="39270"/>
                </a:lnTo>
                <a:lnTo>
                  <a:pt x="35570" y="39270"/>
                </a:lnTo>
                <a:lnTo>
                  <a:pt x="35580" y="39280"/>
                </a:lnTo>
                <a:lnTo>
                  <a:pt x="35590" y="39280"/>
                </a:lnTo>
                <a:lnTo>
                  <a:pt x="35600" y="39250"/>
                </a:lnTo>
                <a:lnTo>
                  <a:pt x="35600" y="39240"/>
                </a:lnTo>
                <a:lnTo>
                  <a:pt x="35610" y="39240"/>
                </a:lnTo>
                <a:lnTo>
                  <a:pt x="35620" y="39230"/>
                </a:lnTo>
                <a:lnTo>
                  <a:pt x="35630" y="39230"/>
                </a:lnTo>
                <a:lnTo>
                  <a:pt x="35640" y="39230"/>
                </a:lnTo>
                <a:lnTo>
                  <a:pt x="35660" y="39230"/>
                </a:lnTo>
                <a:lnTo>
                  <a:pt x="35670" y="39240"/>
                </a:lnTo>
                <a:lnTo>
                  <a:pt x="35670" y="39230"/>
                </a:lnTo>
                <a:lnTo>
                  <a:pt x="35680" y="39230"/>
                </a:lnTo>
                <a:lnTo>
                  <a:pt x="35690" y="39230"/>
                </a:lnTo>
                <a:lnTo>
                  <a:pt x="35690" y="39220"/>
                </a:lnTo>
                <a:lnTo>
                  <a:pt x="35700" y="39220"/>
                </a:lnTo>
                <a:lnTo>
                  <a:pt x="35700" y="39210"/>
                </a:lnTo>
                <a:lnTo>
                  <a:pt x="35710" y="39210"/>
                </a:lnTo>
                <a:lnTo>
                  <a:pt x="35720" y="39200"/>
                </a:lnTo>
                <a:lnTo>
                  <a:pt x="35730" y="39200"/>
                </a:lnTo>
                <a:lnTo>
                  <a:pt x="35730" y="39190"/>
                </a:lnTo>
                <a:lnTo>
                  <a:pt x="35740" y="39170"/>
                </a:lnTo>
                <a:lnTo>
                  <a:pt x="35750" y="39150"/>
                </a:lnTo>
                <a:lnTo>
                  <a:pt x="35760" y="39120"/>
                </a:lnTo>
                <a:lnTo>
                  <a:pt x="35770" y="39120"/>
                </a:lnTo>
                <a:lnTo>
                  <a:pt x="35770" y="39110"/>
                </a:lnTo>
                <a:lnTo>
                  <a:pt x="35780" y="39100"/>
                </a:lnTo>
                <a:lnTo>
                  <a:pt x="35780" y="39090"/>
                </a:lnTo>
                <a:lnTo>
                  <a:pt x="35790" y="39090"/>
                </a:lnTo>
                <a:lnTo>
                  <a:pt x="35800" y="39080"/>
                </a:lnTo>
                <a:lnTo>
                  <a:pt x="35810" y="39070"/>
                </a:lnTo>
                <a:lnTo>
                  <a:pt x="35820" y="39060"/>
                </a:lnTo>
                <a:lnTo>
                  <a:pt x="35830" y="39060"/>
                </a:lnTo>
                <a:lnTo>
                  <a:pt x="35820" y="39060"/>
                </a:lnTo>
                <a:lnTo>
                  <a:pt x="35810" y="39040"/>
                </a:lnTo>
                <a:lnTo>
                  <a:pt x="35800" y="39040"/>
                </a:lnTo>
                <a:lnTo>
                  <a:pt x="35770" y="39010"/>
                </a:lnTo>
                <a:lnTo>
                  <a:pt x="35740" y="38980"/>
                </a:lnTo>
                <a:lnTo>
                  <a:pt x="35720" y="38960"/>
                </a:lnTo>
                <a:lnTo>
                  <a:pt x="35700" y="38940"/>
                </a:lnTo>
                <a:lnTo>
                  <a:pt x="35700" y="38930"/>
                </a:lnTo>
                <a:lnTo>
                  <a:pt x="35700" y="38920"/>
                </a:lnTo>
                <a:lnTo>
                  <a:pt x="35700" y="38890"/>
                </a:lnTo>
                <a:lnTo>
                  <a:pt x="35700" y="38880"/>
                </a:lnTo>
                <a:lnTo>
                  <a:pt x="35710" y="38810"/>
                </a:lnTo>
                <a:lnTo>
                  <a:pt x="35720" y="38820"/>
                </a:lnTo>
                <a:lnTo>
                  <a:pt x="35730" y="38810"/>
                </a:lnTo>
                <a:lnTo>
                  <a:pt x="35750" y="38790"/>
                </a:lnTo>
                <a:lnTo>
                  <a:pt x="35770" y="38780"/>
                </a:lnTo>
                <a:lnTo>
                  <a:pt x="35780" y="38790"/>
                </a:lnTo>
                <a:lnTo>
                  <a:pt x="35800" y="38800"/>
                </a:lnTo>
                <a:lnTo>
                  <a:pt x="35810" y="38780"/>
                </a:lnTo>
                <a:lnTo>
                  <a:pt x="35810" y="38760"/>
                </a:lnTo>
                <a:lnTo>
                  <a:pt x="35820" y="38730"/>
                </a:lnTo>
                <a:lnTo>
                  <a:pt x="35830" y="38600"/>
                </a:lnTo>
                <a:lnTo>
                  <a:pt x="35830" y="38590"/>
                </a:lnTo>
                <a:lnTo>
                  <a:pt x="35830" y="38560"/>
                </a:lnTo>
                <a:lnTo>
                  <a:pt x="35840" y="38510"/>
                </a:lnTo>
                <a:lnTo>
                  <a:pt x="35870" y="38500"/>
                </a:lnTo>
                <a:lnTo>
                  <a:pt x="35870" y="38490"/>
                </a:lnTo>
                <a:lnTo>
                  <a:pt x="35860" y="38470"/>
                </a:lnTo>
                <a:lnTo>
                  <a:pt x="35850" y="38470"/>
                </a:lnTo>
                <a:lnTo>
                  <a:pt x="35840" y="38460"/>
                </a:lnTo>
                <a:lnTo>
                  <a:pt x="35830" y="38450"/>
                </a:lnTo>
                <a:lnTo>
                  <a:pt x="35830" y="38440"/>
                </a:lnTo>
                <a:lnTo>
                  <a:pt x="35830" y="38430"/>
                </a:lnTo>
                <a:lnTo>
                  <a:pt x="35840" y="38420"/>
                </a:lnTo>
                <a:lnTo>
                  <a:pt x="35840" y="38410"/>
                </a:lnTo>
                <a:lnTo>
                  <a:pt x="35840" y="38400"/>
                </a:lnTo>
                <a:lnTo>
                  <a:pt x="35830" y="38390"/>
                </a:lnTo>
                <a:lnTo>
                  <a:pt x="35830" y="38380"/>
                </a:lnTo>
                <a:lnTo>
                  <a:pt x="35840" y="38370"/>
                </a:lnTo>
                <a:lnTo>
                  <a:pt x="35850" y="38350"/>
                </a:lnTo>
                <a:lnTo>
                  <a:pt x="35860" y="38340"/>
                </a:lnTo>
                <a:lnTo>
                  <a:pt x="35860" y="38330"/>
                </a:lnTo>
                <a:lnTo>
                  <a:pt x="35870" y="38320"/>
                </a:lnTo>
                <a:lnTo>
                  <a:pt x="35890" y="38290"/>
                </a:lnTo>
                <a:lnTo>
                  <a:pt x="35900" y="38270"/>
                </a:lnTo>
                <a:lnTo>
                  <a:pt x="35910" y="38250"/>
                </a:lnTo>
                <a:lnTo>
                  <a:pt x="35920" y="38240"/>
                </a:lnTo>
                <a:lnTo>
                  <a:pt x="35930" y="38230"/>
                </a:lnTo>
                <a:lnTo>
                  <a:pt x="35940" y="38220"/>
                </a:lnTo>
                <a:lnTo>
                  <a:pt x="35920" y="38190"/>
                </a:lnTo>
                <a:lnTo>
                  <a:pt x="35920" y="38150"/>
                </a:lnTo>
                <a:lnTo>
                  <a:pt x="35940" y="38130"/>
                </a:lnTo>
                <a:lnTo>
                  <a:pt x="35960" y="38130"/>
                </a:lnTo>
                <a:lnTo>
                  <a:pt x="35970" y="38130"/>
                </a:lnTo>
                <a:lnTo>
                  <a:pt x="35990" y="38110"/>
                </a:lnTo>
                <a:lnTo>
                  <a:pt x="36010" y="38090"/>
                </a:lnTo>
                <a:lnTo>
                  <a:pt x="36020" y="38080"/>
                </a:lnTo>
                <a:lnTo>
                  <a:pt x="36000" y="38060"/>
                </a:lnTo>
                <a:lnTo>
                  <a:pt x="35940" y="38020"/>
                </a:lnTo>
                <a:lnTo>
                  <a:pt x="35870" y="37960"/>
                </a:lnTo>
                <a:lnTo>
                  <a:pt x="35810" y="37910"/>
                </a:lnTo>
                <a:lnTo>
                  <a:pt x="35770" y="37880"/>
                </a:lnTo>
                <a:lnTo>
                  <a:pt x="35720" y="37870"/>
                </a:lnTo>
                <a:lnTo>
                  <a:pt x="35680" y="37870"/>
                </a:lnTo>
                <a:lnTo>
                  <a:pt x="35670" y="37870"/>
                </a:lnTo>
                <a:lnTo>
                  <a:pt x="35640" y="37860"/>
                </a:lnTo>
                <a:lnTo>
                  <a:pt x="35620" y="37860"/>
                </a:lnTo>
                <a:lnTo>
                  <a:pt x="35610" y="37860"/>
                </a:lnTo>
                <a:lnTo>
                  <a:pt x="35590" y="37850"/>
                </a:lnTo>
                <a:lnTo>
                  <a:pt x="35580" y="37850"/>
                </a:lnTo>
                <a:lnTo>
                  <a:pt x="35560" y="37850"/>
                </a:lnTo>
                <a:lnTo>
                  <a:pt x="35540" y="37840"/>
                </a:lnTo>
                <a:lnTo>
                  <a:pt x="35520" y="37830"/>
                </a:lnTo>
                <a:lnTo>
                  <a:pt x="35500" y="37810"/>
                </a:lnTo>
                <a:lnTo>
                  <a:pt x="35490" y="37800"/>
                </a:lnTo>
                <a:lnTo>
                  <a:pt x="35480" y="37790"/>
                </a:lnTo>
                <a:lnTo>
                  <a:pt x="35480" y="37780"/>
                </a:lnTo>
                <a:lnTo>
                  <a:pt x="35470" y="37780"/>
                </a:lnTo>
                <a:lnTo>
                  <a:pt x="35470" y="37770"/>
                </a:lnTo>
                <a:lnTo>
                  <a:pt x="35460" y="37770"/>
                </a:lnTo>
                <a:lnTo>
                  <a:pt x="35460" y="37760"/>
                </a:lnTo>
                <a:lnTo>
                  <a:pt x="35450" y="37760"/>
                </a:lnTo>
                <a:lnTo>
                  <a:pt x="35450" y="37750"/>
                </a:lnTo>
                <a:lnTo>
                  <a:pt x="35450" y="37740"/>
                </a:lnTo>
                <a:lnTo>
                  <a:pt x="35450" y="37730"/>
                </a:lnTo>
                <a:lnTo>
                  <a:pt x="35460" y="37730"/>
                </a:lnTo>
                <a:lnTo>
                  <a:pt x="35470" y="37730"/>
                </a:lnTo>
                <a:lnTo>
                  <a:pt x="35460" y="37730"/>
                </a:lnTo>
                <a:lnTo>
                  <a:pt x="35460" y="37720"/>
                </a:lnTo>
                <a:lnTo>
                  <a:pt x="35450" y="37720"/>
                </a:lnTo>
                <a:lnTo>
                  <a:pt x="35450" y="37730"/>
                </a:lnTo>
                <a:lnTo>
                  <a:pt x="35440" y="37730"/>
                </a:lnTo>
                <a:lnTo>
                  <a:pt x="35440" y="37720"/>
                </a:lnTo>
                <a:lnTo>
                  <a:pt x="35450" y="37720"/>
                </a:lnTo>
                <a:lnTo>
                  <a:pt x="35450" y="37710"/>
                </a:lnTo>
                <a:lnTo>
                  <a:pt x="35450" y="37700"/>
                </a:lnTo>
                <a:lnTo>
                  <a:pt x="35460" y="37700"/>
                </a:lnTo>
                <a:lnTo>
                  <a:pt x="35460" y="37710"/>
                </a:lnTo>
                <a:lnTo>
                  <a:pt x="35470" y="37710"/>
                </a:lnTo>
                <a:lnTo>
                  <a:pt x="35470" y="37700"/>
                </a:lnTo>
                <a:lnTo>
                  <a:pt x="35470" y="37690"/>
                </a:lnTo>
                <a:lnTo>
                  <a:pt x="35460" y="37690"/>
                </a:lnTo>
                <a:lnTo>
                  <a:pt x="35460" y="37680"/>
                </a:lnTo>
                <a:lnTo>
                  <a:pt x="35470" y="37680"/>
                </a:lnTo>
                <a:lnTo>
                  <a:pt x="35480" y="37680"/>
                </a:lnTo>
                <a:lnTo>
                  <a:pt x="35480" y="37690"/>
                </a:lnTo>
                <a:lnTo>
                  <a:pt x="35490" y="37690"/>
                </a:lnTo>
                <a:lnTo>
                  <a:pt x="35490" y="37680"/>
                </a:lnTo>
                <a:lnTo>
                  <a:pt x="35500" y="37680"/>
                </a:lnTo>
                <a:lnTo>
                  <a:pt x="35500" y="37670"/>
                </a:lnTo>
                <a:lnTo>
                  <a:pt x="35510" y="37660"/>
                </a:lnTo>
                <a:lnTo>
                  <a:pt x="35500" y="37650"/>
                </a:lnTo>
                <a:lnTo>
                  <a:pt x="35500" y="37640"/>
                </a:lnTo>
                <a:lnTo>
                  <a:pt x="35500" y="37630"/>
                </a:lnTo>
                <a:lnTo>
                  <a:pt x="35500" y="37620"/>
                </a:lnTo>
                <a:lnTo>
                  <a:pt x="35490" y="37620"/>
                </a:lnTo>
                <a:lnTo>
                  <a:pt x="35480" y="37610"/>
                </a:lnTo>
                <a:lnTo>
                  <a:pt x="35470" y="37610"/>
                </a:lnTo>
                <a:lnTo>
                  <a:pt x="35460" y="37620"/>
                </a:lnTo>
                <a:lnTo>
                  <a:pt x="35460" y="37610"/>
                </a:lnTo>
                <a:lnTo>
                  <a:pt x="35460" y="37600"/>
                </a:lnTo>
                <a:lnTo>
                  <a:pt x="35460" y="37590"/>
                </a:lnTo>
                <a:lnTo>
                  <a:pt x="35450" y="37570"/>
                </a:lnTo>
                <a:lnTo>
                  <a:pt x="35450" y="37560"/>
                </a:lnTo>
                <a:lnTo>
                  <a:pt x="35460" y="37550"/>
                </a:lnTo>
                <a:lnTo>
                  <a:pt x="35460" y="37540"/>
                </a:lnTo>
                <a:lnTo>
                  <a:pt x="35470" y="37530"/>
                </a:lnTo>
                <a:lnTo>
                  <a:pt x="35470" y="37520"/>
                </a:lnTo>
                <a:lnTo>
                  <a:pt x="35470" y="37510"/>
                </a:lnTo>
                <a:lnTo>
                  <a:pt x="35470" y="37500"/>
                </a:lnTo>
                <a:lnTo>
                  <a:pt x="35470" y="37490"/>
                </a:lnTo>
                <a:lnTo>
                  <a:pt x="35470" y="37460"/>
                </a:lnTo>
                <a:lnTo>
                  <a:pt x="35460" y="37430"/>
                </a:lnTo>
                <a:lnTo>
                  <a:pt x="35460" y="37420"/>
                </a:lnTo>
                <a:lnTo>
                  <a:pt x="35490" y="37400"/>
                </a:lnTo>
                <a:lnTo>
                  <a:pt x="35500" y="37380"/>
                </a:lnTo>
                <a:lnTo>
                  <a:pt x="35510" y="37370"/>
                </a:lnTo>
                <a:lnTo>
                  <a:pt x="35520" y="37360"/>
                </a:lnTo>
                <a:lnTo>
                  <a:pt x="35530" y="37360"/>
                </a:lnTo>
                <a:lnTo>
                  <a:pt x="35530" y="37370"/>
                </a:lnTo>
                <a:lnTo>
                  <a:pt x="35560" y="37380"/>
                </a:lnTo>
                <a:lnTo>
                  <a:pt x="35570" y="37380"/>
                </a:lnTo>
                <a:lnTo>
                  <a:pt x="35590" y="37390"/>
                </a:lnTo>
                <a:lnTo>
                  <a:pt x="35600" y="37380"/>
                </a:lnTo>
                <a:lnTo>
                  <a:pt x="35610" y="37380"/>
                </a:lnTo>
                <a:lnTo>
                  <a:pt x="35620" y="37380"/>
                </a:lnTo>
                <a:lnTo>
                  <a:pt x="35630" y="37370"/>
                </a:lnTo>
                <a:lnTo>
                  <a:pt x="35650" y="37370"/>
                </a:lnTo>
                <a:lnTo>
                  <a:pt x="35660" y="37370"/>
                </a:lnTo>
                <a:lnTo>
                  <a:pt x="35670" y="37360"/>
                </a:lnTo>
                <a:lnTo>
                  <a:pt x="35680" y="37360"/>
                </a:lnTo>
                <a:lnTo>
                  <a:pt x="35690" y="37350"/>
                </a:lnTo>
                <a:lnTo>
                  <a:pt x="35710" y="37340"/>
                </a:lnTo>
                <a:lnTo>
                  <a:pt x="35740" y="37350"/>
                </a:lnTo>
                <a:lnTo>
                  <a:pt x="35790" y="37350"/>
                </a:lnTo>
                <a:lnTo>
                  <a:pt x="35820" y="37350"/>
                </a:lnTo>
                <a:lnTo>
                  <a:pt x="35840" y="37360"/>
                </a:lnTo>
                <a:lnTo>
                  <a:pt x="35860" y="37360"/>
                </a:lnTo>
                <a:lnTo>
                  <a:pt x="35880" y="37360"/>
                </a:lnTo>
                <a:lnTo>
                  <a:pt x="35900" y="37360"/>
                </a:lnTo>
                <a:lnTo>
                  <a:pt x="35910" y="37360"/>
                </a:lnTo>
                <a:lnTo>
                  <a:pt x="35960" y="37350"/>
                </a:lnTo>
                <a:lnTo>
                  <a:pt x="35970" y="37350"/>
                </a:lnTo>
                <a:lnTo>
                  <a:pt x="36020" y="37330"/>
                </a:lnTo>
                <a:lnTo>
                  <a:pt x="36110" y="37310"/>
                </a:lnTo>
                <a:lnTo>
                  <a:pt x="36160" y="37290"/>
                </a:lnTo>
                <a:lnTo>
                  <a:pt x="36210" y="37280"/>
                </a:lnTo>
                <a:lnTo>
                  <a:pt x="36190" y="37180"/>
                </a:lnTo>
                <a:lnTo>
                  <a:pt x="36190" y="37130"/>
                </a:lnTo>
                <a:lnTo>
                  <a:pt x="36180" y="37100"/>
                </a:lnTo>
                <a:lnTo>
                  <a:pt x="36180" y="37090"/>
                </a:lnTo>
                <a:lnTo>
                  <a:pt x="36170" y="37080"/>
                </a:lnTo>
                <a:lnTo>
                  <a:pt x="36170" y="37060"/>
                </a:lnTo>
                <a:lnTo>
                  <a:pt x="36170" y="37050"/>
                </a:lnTo>
                <a:lnTo>
                  <a:pt x="36160" y="37040"/>
                </a:lnTo>
                <a:lnTo>
                  <a:pt x="36160" y="37030"/>
                </a:lnTo>
                <a:lnTo>
                  <a:pt x="36160" y="37020"/>
                </a:lnTo>
                <a:lnTo>
                  <a:pt x="36150" y="37020"/>
                </a:lnTo>
                <a:lnTo>
                  <a:pt x="36130" y="37030"/>
                </a:lnTo>
                <a:lnTo>
                  <a:pt x="36090" y="37040"/>
                </a:lnTo>
                <a:lnTo>
                  <a:pt x="36080" y="37040"/>
                </a:lnTo>
                <a:lnTo>
                  <a:pt x="36080" y="37030"/>
                </a:lnTo>
                <a:lnTo>
                  <a:pt x="36060" y="37040"/>
                </a:lnTo>
                <a:lnTo>
                  <a:pt x="36040" y="37050"/>
                </a:lnTo>
                <a:lnTo>
                  <a:pt x="36040" y="37040"/>
                </a:lnTo>
                <a:lnTo>
                  <a:pt x="35990" y="37060"/>
                </a:lnTo>
                <a:lnTo>
                  <a:pt x="35980" y="37060"/>
                </a:lnTo>
                <a:lnTo>
                  <a:pt x="35960" y="37060"/>
                </a:lnTo>
                <a:lnTo>
                  <a:pt x="35950" y="37060"/>
                </a:lnTo>
                <a:lnTo>
                  <a:pt x="35940" y="37060"/>
                </a:lnTo>
                <a:lnTo>
                  <a:pt x="35920" y="37060"/>
                </a:lnTo>
                <a:lnTo>
                  <a:pt x="35900" y="37060"/>
                </a:lnTo>
                <a:lnTo>
                  <a:pt x="35880" y="37060"/>
                </a:lnTo>
                <a:lnTo>
                  <a:pt x="35850" y="37050"/>
                </a:lnTo>
                <a:lnTo>
                  <a:pt x="35820" y="37040"/>
                </a:lnTo>
                <a:lnTo>
                  <a:pt x="35780" y="37030"/>
                </a:lnTo>
                <a:lnTo>
                  <a:pt x="35700" y="37010"/>
                </a:lnTo>
                <a:lnTo>
                  <a:pt x="35670" y="37000"/>
                </a:lnTo>
                <a:lnTo>
                  <a:pt x="35640" y="37000"/>
                </a:lnTo>
                <a:lnTo>
                  <a:pt x="35620" y="36990"/>
                </a:lnTo>
                <a:lnTo>
                  <a:pt x="35610" y="36990"/>
                </a:lnTo>
                <a:lnTo>
                  <a:pt x="35610" y="36980"/>
                </a:lnTo>
                <a:lnTo>
                  <a:pt x="35600" y="36980"/>
                </a:lnTo>
                <a:lnTo>
                  <a:pt x="35580" y="36970"/>
                </a:lnTo>
                <a:lnTo>
                  <a:pt x="35550" y="36970"/>
                </a:lnTo>
                <a:lnTo>
                  <a:pt x="35540" y="36970"/>
                </a:lnTo>
                <a:lnTo>
                  <a:pt x="35520" y="36970"/>
                </a:lnTo>
                <a:lnTo>
                  <a:pt x="35490" y="36960"/>
                </a:lnTo>
                <a:lnTo>
                  <a:pt x="35480" y="36960"/>
                </a:lnTo>
                <a:lnTo>
                  <a:pt x="35450" y="36950"/>
                </a:lnTo>
                <a:lnTo>
                  <a:pt x="35420" y="36950"/>
                </a:lnTo>
                <a:lnTo>
                  <a:pt x="35420" y="36940"/>
                </a:lnTo>
                <a:lnTo>
                  <a:pt x="35410" y="36930"/>
                </a:lnTo>
                <a:lnTo>
                  <a:pt x="35410" y="36940"/>
                </a:lnTo>
                <a:lnTo>
                  <a:pt x="35380" y="36940"/>
                </a:lnTo>
                <a:lnTo>
                  <a:pt x="35340" y="36930"/>
                </a:lnTo>
                <a:lnTo>
                  <a:pt x="35310" y="36920"/>
                </a:lnTo>
                <a:lnTo>
                  <a:pt x="35280" y="36910"/>
                </a:lnTo>
                <a:lnTo>
                  <a:pt x="35270" y="36910"/>
                </a:lnTo>
                <a:lnTo>
                  <a:pt x="35260" y="36910"/>
                </a:lnTo>
                <a:lnTo>
                  <a:pt x="35260" y="36900"/>
                </a:lnTo>
                <a:lnTo>
                  <a:pt x="35230" y="36900"/>
                </a:lnTo>
                <a:lnTo>
                  <a:pt x="35220" y="36900"/>
                </a:lnTo>
                <a:lnTo>
                  <a:pt x="35210" y="36890"/>
                </a:lnTo>
                <a:lnTo>
                  <a:pt x="35200" y="36890"/>
                </a:lnTo>
                <a:lnTo>
                  <a:pt x="35170" y="36880"/>
                </a:lnTo>
                <a:lnTo>
                  <a:pt x="35150" y="36880"/>
                </a:lnTo>
                <a:lnTo>
                  <a:pt x="35150" y="36870"/>
                </a:lnTo>
                <a:lnTo>
                  <a:pt x="35140" y="36870"/>
                </a:lnTo>
                <a:lnTo>
                  <a:pt x="35140" y="36880"/>
                </a:lnTo>
                <a:lnTo>
                  <a:pt x="35130" y="36870"/>
                </a:lnTo>
                <a:lnTo>
                  <a:pt x="35130" y="36860"/>
                </a:lnTo>
                <a:lnTo>
                  <a:pt x="35140" y="36850"/>
                </a:lnTo>
                <a:lnTo>
                  <a:pt x="35150" y="36840"/>
                </a:lnTo>
                <a:lnTo>
                  <a:pt x="35200" y="36790"/>
                </a:lnTo>
                <a:lnTo>
                  <a:pt x="35200" y="36780"/>
                </a:lnTo>
                <a:lnTo>
                  <a:pt x="35190" y="36740"/>
                </a:lnTo>
                <a:lnTo>
                  <a:pt x="35180" y="36730"/>
                </a:lnTo>
                <a:lnTo>
                  <a:pt x="35180" y="36720"/>
                </a:lnTo>
                <a:lnTo>
                  <a:pt x="35180" y="36710"/>
                </a:lnTo>
                <a:lnTo>
                  <a:pt x="35170" y="36690"/>
                </a:lnTo>
                <a:lnTo>
                  <a:pt x="35170" y="36670"/>
                </a:lnTo>
                <a:lnTo>
                  <a:pt x="35160" y="36640"/>
                </a:lnTo>
                <a:lnTo>
                  <a:pt x="35160" y="36630"/>
                </a:lnTo>
                <a:lnTo>
                  <a:pt x="35160" y="36610"/>
                </a:lnTo>
                <a:lnTo>
                  <a:pt x="35160" y="36590"/>
                </a:lnTo>
                <a:lnTo>
                  <a:pt x="35160" y="36560"/>
                </a:lnTo>
                <a:lnTo>
                  <a:pt x="35160" y="36550"/>
                </a:lnTo>
                <a:lnTo>
                  <a:pt x="35160" y="36540"/>
                </a:lnTo>
                <a:lnTo>
                  <a:pt x="35160" y="36530"/>
                </a:lnTo>
                <a:lnTo>
                  <a:pt x="35160" y="36520"/>
                </a:lnTo>
                <a:lnTo>
                  <a:pt x="35150" y="36520"/>
                </a:lnTo>
                <a:lnTo>
                  <a:pt x="35150" y="36510"/>
                </a:lnTo>
                <a:lnTo>
                  <a:pt x="35160" y="36510"/>
                </a:lnTo>
                <a:lnTo>
                  <a:pt x="35210" y="36510"/>
                </a:lnTo>
                <a:lnTo>
                  <a:pt x="35210" y="36500"/>
                </a:lnTo>
                <a:lnTo>
                  <a:pt x="35250" y="36500"/>
                </a:lnTo>
                <a:lnTo>
                  <a:pt x="35290" y="36490"/>
                </a:lnTo>
                <a:lnTo>
                  <a:pt x="35310" y="36490"/>
                </a:lnTo>
                <a:lnTo>
                  <a:pt x="35330" y="36490"/>
                </a:lnTo>
                <a:lnTo>
                  <a:pt x="35360" y="36490"/>
                </a:lnTo>
                <a:lnTo>
                  <a:pt x="35370" y="36490"/>
                </a:lnTo>
                <a:lnTo>
                  <a:pt x="35390" y="36490"/>
                </a:lnTo>
                <a:lnTo>
                  <a:pt x="35410" y="36490"/>
                </a:lnTo>
                <a:lnTo>
                  <a:pt x="35420" y="36490"/>
                </a:lnTo>
                <a:lnTo>
                  <a:pt x="35430" y="36490"/>
                </a:lnTo>
                <a:lnTo>
                  <a:pt x="35430" y="36470"/>
                </a:lnTo>
                <a:lnTo>
                  <a:pt x="35430" y="36460"/>
                </a:lnTo>
                <a:lnTo>
                  <a:pt x="35450" y="36460"/>
                </a:lnTo>
                <a:lnTo>
                  <a:pt x="35460" y="36460"/>
                </a:lnTo>
                <a:lnTo>
                  <a:pt x="35480" y="36450"/>
                </a:lnTo>
                <a:lnTo>
                  <a:pt x="35490" y="36450"/>
                </a:lnTo>
                <a:lnTo>
                  <a:pt x="35500" y="36450"/>
                </a:lnTo>
                <a:lnTo>
                  <a:pt x="35530" y="36440"/>
                </a:lnTo>
                <a:lnTo>
                  <a:pt x="35540" y="36440"/>
                </a:lnTo>
                <a:lnTo>
                  <a:pt x="35550" y="36440"/>
                </a:lnTo>
                <a:lnTo>
                  <a:pt x="35550" y="36430"/>
                </a:lnTo>
                <a:lnTo>
                  <a:pt x="35560" y="36380"/>
                </a:lnTo>
                <a:lnTo>
                  <a:pt x="35560" y="36360"/>
                </a:lnTo>
                <a:lnTo>
                  <a:pt x="35560" y="36340"/>
                </a:lnTo>
                <a:lnTo>
                  <a:pt x="35570" y="36330"/>
                </a:lnTo>
                <a:lnTo>
                  <a:pt x="35570" y="36290"/>
                </a:lnTo>
                <a:lnTo>
                  <a:pt x="35570" y="36270"/>
                </a:lnTo>
                <a:lnTo>
                  <a:pt x="35580" y="36260"/>
                </a:lnTo>
                <a:lnTo>
                  <a:pt x="35580" y="36230"/>
                </a:lnTo>
                <a:lnTo>
                  <a:pt x="35580" y="36200"/>
                </a:lnTo>
                <a:lnTo>
                  <a:pt x="35590" y="36170"/>
                </a:lnTo>
                <a:lnTo>
                  <a:pt x="35610" y="36140"/>
                </a:lnTo>
                <a:lnTo>
                  <a:pt x="35600" y="36120"/>
                </a:lnTo>
                <a:lnTo>
                  <a:pt x="35600" y="36100"/>
                </a:lnTo>
                <a:lnTo>
                  <a:pt x="35600" y="36090"/>
                </a:lnTo>
                <a:lnTo>
                  <a:pt x="35600" y="36080"/>
                </a:lnTo>
                <a:lnTo>
                  <a:pt x="35580" y="36020"/>
                </a:lnTo>
                <a:lnTo>
                  <a:pt x="35570" y="35940"/>
                </a:lnTo>
                <a:lnTo>
                  <a:pt x="35580" y="35930"/>
                </a:lnTo>
                <a:lnTo>
                  <a:pt x="35580" y="35940"/>
                </a:lnTo>
                <a:lnTo>
                  <a:pt x="35610" y="35910"/>
                </a:lnTo>
                <a:lnTo>
                  <a:pt x="35640" y="35890"/>
                </a:lnTo>
                <a:lnTo>
                  <a:pt x="35650" y="35880"/>
                </a:lnTo>
                <a:lnTo>
                  <a:pt x="35660" y="35860"/>
                </a:lnTo>
                <a:lnTo>
                  <a:pt x="35670" y="35830"/>
                </a:lnTo>
                <a:lnTo>
                  <a:pt x="35680" y="35830"/>
                </a:lnTo>
                <a:lnTo>
                  <a:pt x="35750" y="35820"/>
                </a:lnTo>
                <a:lnTo>
                  <a:pt x="35750" y="35770"/>
                </a:lnTo>
                <a:lnTo>
                  <a:pt x="35750" y="35760"/>
                </a:lnTo>
                <a:lnTo>
                  <a:pt x="35810" y="35760"/>
                </a:lnTo>
                <a:lnTo>
                  <a:pt x="35820" y="35770"/>
                </a:lnTo>
                <a:lnTo>
                  <a:pt x="35830" y="35770"/>
                </a:lnTo>
                <a:lnTo>
                  <a:pt x="35860" y="35760"/>
                </a:lnTo>
                <a:lnTo>
                  <a:pt x="35870" y="35750"/>
                </a:lnTo>
                <a:lnTo>
                  <a:pt x="35900" y="35730"/>
                </a:lnTo>
                <a:lnTo>
                  <a:pt x="35910" y="35730"/>
                </a:lnTo>
                <a:lnTo>
                  <a:pt x="35920" y="35730"/>
                </a:lnTo>
                <a:lnTo>
                  <a:pt x="35930" y="35720"/>
                </a:lnTo>
                <a:lnTo>
                  <a:pt x="35960" y="35690"/>
                </a:lnTo>
                <a:lnTo>
                  <a:pt x="35960" y="35680"/>
                </a:lnTo>
                <a:lnTo>
                  <a:pt x="35980" y="35670"/>
                </a:lnTo>
                <a:lnTo>
                  <a:pt x="35990" y="35660"/>
                </a:lnTo>
                <a:lnTo>
                  <a:pt x="36010" y="35650"/>
                </a:lnTo>
                <a:lnTo>
                  <a:pt x="36060" y="35640"/>
                </a:lnTo>
                <a:lnTo>
                  <a:pt x="36070" y="35640"/>
                </a:lnTo>
                <a:lnTo>
                  <a:pt x="36090" y="35640"/>
                </a:lnTo>
                <a:lnTo>
                  <a:pt x="36100" y="35640"/>
                </a:lnTo>
                <a:lnTo>
                  <a:pt x="36110" y="35640"/>
                </a:lnTo>
                <a:lnTo>
                  <a:pt x="36110" y="35650"/>
                </a:lnTo>
                <a:lnTo>
                  <a:pt x="36120" y="35650"/>
                </a:lnTo>
                <a:lnTo>
                  <a:pt x="36130" y="35650"/>
                </a:lnTo>
                <a:lnTo>
                  <a:pt x="36140" y="35660"/>
                </a:lnTo>
                <a:lnTo>
                  <a:pt x="36140" y="35650"/>
                </a:lnTo>
                <a:lnTo>
                  <a:pt x="36170" y="35660"/>
                </a:lnTo>
                <a:lnTo>
                  <a:pt x="36180" y="35620"/>
                </a:lnTo>
                <a:lnTo>
                  <a:pt x="36180" y="35610"/>
                </a:lnTo>
                <a:lnTo>
                  <a:pt x="36180" y="35600"/>
                </a:lnTo>
                <a:lnTo>
                  <a:pt x="36130" y="35580"/>
                </a:lnTo>
                <a:lnTo>
                  <a:pt x="36130" y="35570"/>
                </a:lnTo>
                <a:lnTo>
                  <a:pt x="36130" y="35560"/>
                </a:lnTo>
                <a:lnTo>
                  <a:pt x="36130" y="35550"/>
                </a:lnTo>
                <a:lnTo>
                  <a:pt x="36130" y="35540"/>
                </a:lnTo>
                <a:lnTo>
                  <a:pt x="36130" y="35530"/>
                </a:lnTo>
                <a:lnTo>
                  <a:pt x="36130" y="35520"/>
                </a:lnTo>
                <a:lnTo>
                  <a:pt x="36130" y="35510"/>
                </a:lnTo>
                <a:lnTo>
                  <a:pt x="36130" y="35500"/>
                </a:lnTo>
                <a:lnTo>
                  <a:pt x="36120" y="35480"/>
                </a:lnTo>
                <a:lnTo>
                  <a:pt x="36120" y="35460"/>
                </a:lnTo>
                <a:lnTo>
                  <a:pt x="36110" y="35450"/>
                </a:lnTo>
                <a:lnTo>
                  <a:pt x="36110" y="35430"/>
                </a:lnTo>
                <a:lnTo>
                  <a:pt x="36100" y="35420"/>
                </a:lnTo>
                <a:lnTo>
                  <a:pt x="36100" y="35410"/>
                </a:lnTo>
                <a:lnTo>
                  <a:pt x="36090" y="35410"/>
                </a:lnTo>
                <a:lnTo>
                  <a:pt x="36080" y="35400"/>
                </a:lnTo>
                <a:lnTo>
                  <a:pt x="36060" y="35380"/>
                </a:lnTo>
                <a:lnTo>
                  <a:pt x="36050" y="35370"/>
                </a:lnTo>
                <a:lnTo>
                  <a:pt x="36040" y="35370"/>
                </a:lnTo>
                <a:lnTo>
                  <a:pt x="36040" y="35360"/>
                </a:lnTo>
                <a:lnTo>
                  <a:pt x="36030" y="35360"/>
                </a:lnTo>
                <a:lnTo>
                  <a:pt x="36030" y="35350"/>
                </a:lnTo>
                <a:lnTo>
                  <a:pt x="36030" y="35340"/>
                </a:lnTo>
                <a:lnTo>
                  <a:pt x="36020" y="35340"/>
                </a:lnTo>
                <a:lnTo>
                  <a:pt x="36020" y="35320"/>
                </a:lnTo>
                <a:lnTo>
                  <a:pt x="36020" y="35310"/>
                </a:lnTo>
                <a:lnTo>
                  <a:pt x="36020" y="35280"/>
                </a:lnTo>
                <a:lnTo>
                  <a:pt x="36010" y="35280"/>
                </a:lnTo>
                <a:lnTo>
                  <a:pt x="35980" y="35270"/>
                </a:lnTo>
                <a:lnTo>
                  <a:pt x="35980" y="35280"/>
                </a:lnTo>
                <a:lnTo>
                  <a:pt x="35940" y="35280"/>
                </a:lnTo>
                <a:lnTo>
                  <a:pt x="35940" y="35270"/>
                </a:lnTo>
                <a:lnTo>
                  <a:pt x="35930" y="35250"/>
                </a:lnTo>
                <a:lnTo>
                  <a:pt x="35930" y="35240"/>
                </a:lnTo>
                <a:lnTo>
                  <a:pt x="35930" y="35190"/>
                </a:lnTo>
                <a:lnTo>
                  <a:pt x="35920" y="35140"/>
                </a:lnTo>
                <a:lnTo>
                  <a:pt x="35920" y="35130"/>
                </a:lnTo>
                <a:lnTo>
                  <a:pt x="35930" y="35130"/>
                </a:lnTo>
                <a:lnTo>
                  <a:pt x="35940" y="35130"/>
                </a:lnTo>
                <a:lnTo>
                  <a:pt x="35950" y="35120"/>
                </a:lnTo>
                <a:lnTo>
                  <a:pt x="35950" y="35130"/>
                </a:lnTo>
                <a:lnTo>
                  <a:pt x="35960" y="35130"/>
                </a:lnTo>
                <a:lnTo>
                  <a:pt x="35960" y="35140"/>
                </a:lnTo>
                <a:lnTo>
                  <a:pt x="35960" y="35150"/>
                </a:lnTo>
                <a:lnTo>
                  <a:pt x="35970" y="35150"/>
                </a:lnTo>
                <a:lnTo>
                  <a:pt x="35970" y="35160"/>
                </a:lnTo>
                <a:lnTo>
                  <a:pt x="35980" y="35160"/>
                </a:lnTo>
                <a:lnTo>
                  <a:pt x="35990" y="35160"/>
                </a:lnTo>
                <a:lnTo>
                  <a:pt x="36000" y="35160"/>
                </a:lnTo>
                <a:lnTo>
                  <a:pt x="36010" y="35160"/>
                </a:lnTo>
                <a:lnTo>
                  <a:pt x="36020" y="35160"/>
                </a:lnTo>
                <a:lnTo>
                  <a:pt x="36030" y="35160"/>
                </a:lnTo>
                <a:lnTo>
                  <a:pt x="36040" y="35160"/>
                </a:lnTo>
                <a:lnTo>
                  <a:pt x="36050" y="35170"/>
                </a:lnTo>
                <a:lnTo>
                  <a:pt x="36050" y="35180"/>
                </a:lnTo>
                <a:lnTo>
                  <a:pt x="36060" y="35180"/>
                </a:lnTo>
                <a:lnTo>
                  <a:pt x="36070" y="35180"/>
                </a:lnTo>
                <a:lnTo>
                  <a:pt x="36080" y="35180"/>
                </a:lnTo>
                <a:lnTo>
                  <a:pt x="36090" y="35180"/>
                </a:lnTo>
                <a:lnTo>
                  <a:pt x="36100" y="35180"/>
                </a:lnTo>
                <a:lnTo>
                  <a:pt x="36100" y="35190"/>
                </a:lnTo>
                <a:lnTo>
                  <a:pt x="36110" y="35190"/>
                </a:lnTo>
                <a:lnTo>
                  <a:pt x="36120" y="35190"/>
                </a:lnTo>
                <a:lnTo>
                  <a:pt x="36130" y="35190"/>
                </a:lnTo>
                <a:lnTo>
                  <a:pt x="36130" y="35180"/>
                </a:lnTo>
                <a:lnTo>
                  <a:pt x="36140" y="35180"/>
                </a:lnTo>
                <a:lnTo>
                  <a:pt x="36150" y="35170"/>
                </a:lnTo>
                <a:lnTo>
                  <a:pt x="36160" y="35170"/>
                </a:lnTo>
                <a:lnTo>
                  <a:pt x="36170" y="35170"/>
                </a:lnTo>
                <a:lnTo>
                  <a:pt x="36180" y="35170"/>
                </a:lnTo>
                <a:lnTo>
                  <a:pt x="36180" y="35160"/>
                </a:lnTo>
                <a:lnTo>
                  <a:pt x="36190" y="35160"/>
                </a:lnTo>
                <a:lnTo>
                  <a:pt x="36200" y="35160"/>
                </a:lnTo>
                <a:lnTo>
                  <a:pt x="36210" y="35160"/>
                </a:lnTo>
                <a:lnTo>
                  <a:pt x="36220" y="35160"/>
                </a:lnTo>
                <a:lnTo>
                  <a:pt x="36230" y="35160"/>
                </a:lnTo>
                <a:lnTo>
                  <a:pt x="36230" y="35150"/>
                </a:lnTo>
                <a:lnTo>
                  <a:pt x="36230" y="35140"/>
                </a:lnTo>
                <a:lnTo>
                  <a:pt x="36240" y="35130"/>
                </a:lnTo>
                <a:lnTo>
                  <a:pt x="36250" y="35130"/>
                </a:lnTo>
                <a:lnTo>
                  <a:pt x="36250" y="35120"/>
                </a:lnTo>
                <a:lnTo>
                  <a:pt x="36260" y="35120"/>
                </a:lnTo>
                <a:lnTo>
                  <a:pt x="36270" y="35110"/>
                </a:lnTo>
                <a:lnTo>
                  <a:pt x="36280" y="35110"/>
                </a:lnTo>
                <a:lnTo>
                  <a:pt x="36290" y="35110"/>
                </a:lnTo>
                <a:lnTo>
                  <a:pt x="36290" y="35120"/>
                </a:lnTo>
                <a:lnTo>
                  <a:pt x="36300" y="35120"/>
                </a:lnTo>
                <a:lnTo>
                  <a:pt x="36300" y="35110"/>
                </a:lnTo>
                <a:lnTo>
                  <a:pt x="36310" y="35110"/>
                </a:lnTo>
                <a:lnTo>
                  <a:pt x="36320" y="35100"/>
                </a:lnTo>
                <a:lnTo>
                  <a:pt x="36320" y="35090"/>
                </a:lnTo>
                <a:lnTo>
                  <a:pt x="36310" y="35080"/>
                </a:lnTo>
                <a:lnTo>
                  <a:pt x="36300" y="35070"/>
                </a:lnTo>
                <a:lnTo>
                  <a:pt x="36290" y="35070"/>
                </a:lnTo>
                <a:lnTo>
                  <a:pt x="36280" y="35060"/>
                </a:lnTo>
                <a:lnTo>
                  <a:pt x="36270" y="35060"/>
                </a:lnTo>
                <a:lnTo>
                  <a:pt x="36270" y="35050"/>
                </a:lnTo>
                <a:lnTo>
                  <a:pt x="36240" y="35030"/>
                </a:lnTo>
                <a:lnTo>
                  <a:pt x="36220" y="35020"/>
                </a:lnTo>
                <a:lnTo>
                  <a:pt x="36210" y="35010"/>
                </a:lnTo>
                <a:lnTo>
                  <a:pt x="36200" y="35000"/>
                </a:lnTo>
                <a:lnTo>
                  <a:pt x="36190" y="34990"/>
                </a:lnTo>
                <a:lnTo>
                  <a:pt x="36180" y="34990"/>
                </a:lnTo>
                <a:lnTo>
                  <a:pt x="36170" y="34980"/>
                </a:lnTo>
                <a:lnTo>
                  <a:pt x="36160" y="34970"/>
                </a:lnTo>
                <a:lnTo>
                  <a:pt x="36150" y="34970"/>
                </a:lnTo>
                <a:lnTo>
                  <a:pt x="36140" y="34950"/>
                </a:lnTo>
                <a:lnTo>
                  <a:pt x="36130" y="34940"/>
                </a:lnTo>
                <a:lnTo>
                  <a:pt x="36110" y="34930"/>
                </a:lnTo>
                <a:lnTo>
                  <a:pt x="36100" y="34920"/>
                </a:lnTo>
                <a:lnTo>
                  <a:pt x="36090" y="34920"/>
                </a:lnTo>
                <a:lnTo>
                  <a:pt x="36080" y="34910"/>
                </a:lnTo>
                <a:lnTo>
                  <a:pt x="36070" y="34900"/>
                </a:lnTo>
                <a:lnTo>
                  <a:pt x="36070" y="34890"/>
                </a:lnTo>
                <a:lnTo>
                  <a:pt x="36060" y="34880"/>
                </a:lnTo>
                <a:lnTo>
                  <a:pt x="36050" y="34870"/>
                </a:lnTo>
                <a:lnTo>
                  <a:pt x="36040" y="34860"/>
                </a:lnTo>
                <a:lnTo>
                  <a:pt x="36030" y="34850"/>
                </a:lnTo>
                <a:lnTo>
                  <a:pt x="36020" y="34840"/>
                </a:lnTo>
                <a:lnTo>
                  <a:pt x="36020" y="34830"/>
                </a:lnTo>
                <a:lnTo>
                  <a:pt x="36010" y="34820"/>
                </a:lnTo>
                <a:lnTo>
                  <a:pt x="36010" y="34810"/>
                </a:lnTo>
                <a:lnTo>
                  <a:pt x="36000" y="34790"/>
                </a:lnTo>
                <a:lnTo>
                  <a:pt x="35990" y="34770"/>
                </a:lnTo>
                <a:lnTo>
                  <a:pt x="35980" y="34770"/>
                </a:lnTo>
                <a:lnTo>
                  <a:pt x="35970" y="34780"/>
                </a:lnTo>
                <a:lnTo>
                  <a:pt x="35960" y="34780"/>
                </a:lnTo>
                <a:lnTo>
                  <a:pt x="35950" y="34790"/>
                </a:lnTo>
                <a:lnTo>
                  <a:pt x="35920" y="34790"/>
                </a:lnTo>
                <a:lnTo>
                  <a:pt x="35900" y="34780"/>
                </a:lnTo>
                <a:lnTo>
                  <a:pt x="35880" y="34770"/>
                </a:lnTo>
                <a:lnTo>
                  <a:pt x="35860" y="34760"/>
                </a:lnTo>
                <a:lnTo>
                  <a:pt x="35850" y="34760"/>
                </a:lnTo>
                <a:lnTo>
                  <a:pt x="35840" y="34750"/>
                </a:lnTo>
                <a:lnTo>
                  <a:pt x="35800" y="34740"/>
                </a:lnTo>
                <a:lnTo>
                  <a:pt x="35770" y="34730"/>
                </a:lnTo>
                <a:lnTo>
                  <a:pt x="35720" y="34720"/>
                </a:lnTo>
                <a:lnTo>
                  <a:pt x="35700" y="34720"/>
                </a:lnTo>
                <a:lnTo>
                  <a:pt x="35690" y="34720"/>
                </a:lnTo>
                <a:lnTo>
                  <a:pt x="35680" y="34720"/>
                </a:lnTo>
                <a:lnTo>
                  <a:pt x="35630" y="34710"/>
                </a:lnTo>
                <a:lnTo>
                  <a:pt x="35610" y="34720"/>
                </a:lnTo>
                <a:lnTo>
                  <a:pt x="35570" y="34720"/>
                </a:lnTo>
                <a:lnTo>
                  <a:pt x="35560" y="34730"/>
                </a:lnTo>
                <a:lnTo>
                  <a:pt x="35540" y="34710"/>
                </a:lnTo>
                <a:lnTo>
                  <a:pt x="35520" y="34700"/>
                </a:lnTo>
                <a:lnTo>
                  <a:pt x="35520" y="34680"/>
                </a:lnTo>
                <a:lnTo>
                  <a:pt x="35510" y="34670"/>
                </a:lnTo>
                <a:lnTo>
                  <a:pt x="35500" y="34660"/>
                </a:lnTo>
                <a:lnTo>
                  <a:pt x="35470" y="34640"/>
                </a:lnTo>
                <a:lnTo>
                  <a:pt x="35460" y="34630"/>
                </a:lnTo>
                <a:lnTo>
                  <a:pt x="35440" y="34620"/>
                </a:lnTo>
                <a:lnTo>
                  <a:pt x="35430" y="34610"/>
                </a:lnTo>
                <a:lnTo>
                  <a:pt x="35420" y="34590"/>
                </a:lnTo>
                <a:lnTo>
                  <a:pt x="35410" y="34580"/>
                </a:lnTo>
                <a:lnTo>
                  <a:pt x="35380" y="34550"/>
                </a:lnTo>
                <a:lnTo>
                  <a:pt x="35370" y="34550"/>
                </a:lnTo>
                <a:lnTo>
                  <a:pt x="35360" y="34530"/>
                </a:lnTo>
                <a:lnTo>
                  <a:pt x="35360" y="34520"/>
                </a:lnTo>
                <a:lnTo>
                  <a:pt x="35350" y="34510"/>
                </a:lnTo>
                <a:lnTo>
                  <a:pt x="35340" y="34510"/>
                </a:lnTo>
                <a:lnTo>
                  <a:pt x="35340" y="34500"/>
                </a:lnTo>
                <a:lnTo>
                  <a:pt x="35330" y="34490"/>
                </a:lnTo>
                <a:lnTo>
                  <a:pt x="35340" y="34480"/>
                </a:lnTo>
                <a:lnTo>
                  <a:pt x="35370" y="34440"/>
                </a:lnTo>
                <a:lnTo>
                  <a:pt x="35380" y="34430"/>
                </a:lnTo>
                <a:lnTo>
                  <a:pt x="35390" y="34430"/>
                </a:lnTo>
                <a:lnTo>
                  <a:pt x="35390" y="34420"/>
                </a:lnTo>
                <a:lnTo>
                  <a:pt x="35400" y="34420"/>
                </a:lnTo>
                <a:lnTo>
                  <a:pt x="35410" y="34400"/>
                </a:lnTo>
                <a:lnTo>
                  <a:pt x="35420" y="34390"/>
                </a:lnTo>
                <a:lnTo>
                  <a:pt x="35420" y="34380"/>
                </a:lnTo>
                <a:lnTo>
                  <a:pt x="35420" y="34370"/>
                </a:lnTo>
                <a:lnTo>
                  <a:pt x="35430" y="34370"/>
                </a:lnTo>
                <a:lnTo>
                  <a:pt x="35430" y="34350"/>
                </a:lnTo>
                <a:lnTo>
                  <a:pt x="35430" y="34340"/>
                </a:lnTo>
                <a:lnTo>
                  <a:pt x="35430" y="34320"/>
                </a:lnTo>
                <a:lnTo>
                  <a:pt x="35430" y="34310"/>
                </a:lnTo>
                <a:lnTo>
                  <a:pt x="35430" y="34290"/>
                </a:lnTo>
                <a:lnTo>
                  <a:pt x="35430" y="34280"/>
                </a:lnTo>
                <a:lnTo>
                  <a:pt x="35440" y="34260"/>
                </a:lnTo>
                <a:lnTo>
                  <a:pt x="35440" y="34240"/>
                </a:lnTo>
                <a:lnTo>
                  <a:pt x="35450" y="34230"/>
                </a:lnTo>
                <a:lnTo>
                  <a:pt x="35450" y="34220"/>
                </a:lnTo>
                <a:lnTo>
                  <a:pt x="35460" y="34210"/>
                </a:lnTo>
                <a:lnTo>
                  <a:pt x="35470" y="34200"/>
                </a:lnTo>
                <a:lnTo>
                  <a:pt x="35470" y="34190"/>
                </a:lnTo>
                <a:lnTo>
                  <a:pt x="35480" y="34190"/>
                </a:lnTo>
                <a:lnTo>
                  <a:pt x="35480" y="34180"/>
                </a:lnTo>
                <a:lnTo>
                  <a:pt x="35490" y="34180"/>
                </a:lnTo>
                <a:lnTo>
                  <a:pt x="35500" y="34170"/>
                </a:lnTo>
                <a:lnTo>
                  <a:pt x="35510" y="34160"/>
                </a:lnTo>
                <a:lnTo>
                  <a:pt x="35520" y="34150"/>
                </a:lnTo>
                <a:lnTo>
                  <a:pt x="35530" y="34150"/>
                </a:lnTo>
                <a:lnTo>
                  <a:pt x="35540" y="34140"/>
                </a:lnTo>
                <a:lnTo>
                  <a:pt x="35550" y="34140"/>
                </a:lnTo>
                <a:lnTo>
                  <a:pt x="35560" y="34130"/>
                </a:lnTo>
                <a:lnTo>
                  <a:pt x="35570" y="34120"/>
                </a:lnTo>
                <a:lnTo>
                  <a:pt x="35580" y="34110"/>
                </a:lnTo>
                <a:lnTo>
                  <a:pt x="35590" y="34100"/>
                </a:lnTo>
                <a:lnTo>
                  <a:pt x="35600" y="34090"/>
                </a:lnTo>
                <a:lnTo>
                  <a:pt x="35610" y="34080"/>
                </a:lnTo>
                <a:lnTo>
                  <a:pt x="35610" y="34070"/>
                </a:lnTo>
                <a:lnTo>
                  <a:pt x="35620" y="34050"/>
                </a:lnTo>
                <a:lnTo>
                  <a:pt x="35630" y="34040"/>
                </a:lnTo>
                <a:lnTo>
                  <a:pt x="35630" y="34030"/>
                </a:lnTo>
                <a:lnTo>
                  <a:pt x="35630" y="34010"/>
                </a:lnTo>
                <a:lnTo>
                  <a:pt x="35640" y="34000"/>
                </a:lnTo>
                <a:lnTo>
                  <a:pt x="35640" y="33990"/>
                </a:lnTo>
                <a:lnTo>
                  <a:pt x="35640" y="33980"/>
                </a:lnTo>
                <a:lnTo>
                  <a:pt x="35650" y="33980"/>
                </a:lnTo>
                <a:lnTo>
                  <a:pt x="35650" y="33970"/>
                </a:lnTo>
                <a:lnTo>
                  <a:pt x="35660" y="33970"/>
                </a:lnTo>
                <a:lnTo>
                  <a:pt x="35670" y="33960"/>
                </a:lnTo>
                <a:lnTo>
                  <a:pt x="35670" y="33950"/>
                </a:lnTo>
                <a:lnTo>
                  <a:pt x="35670" y="33940"/>
                </a:lnTo>
                <a:lnTo>
                  <a:pt x="35680" y="33940"/>
                </a:lnTo>
                <a:lnTo>
                  <a:pt x="35680" y="33930"/>
                </a:lnTo>
                <a:lnTo>
                  <a:pt x="35680" y="33920"/>
                </a:lnTo>
                <a:lnTo>
                  <a:pt x="35680" y="33910"/>
                </a:lnTo>
                <a:lnTo>
                  <a:pt x="35680" y="33900"/>
                </a:lnTo>
                <a:lnTo>
                  <a:pt x="35690" y="33900"/>
                </a:lnTo>
                <a:lnTo>
                  <a:pt x="35690" y="33910"/>
                </a:lnTo>
                <a:lnTo>
                  <a:pt x="35700" y="33900"/>
                </a:lnTo>
                <a:lnTo>
                  <a:pt x="35700" y="33890"/>
                </a:lnTo>
                <a:lnTo>
                  <a:pt x="35700" y="33880"/>
                </a:lnTo>
                <a:lnTo>
                  <a:pt x="35700" y="33870"/>
                </a:lnTo>
                <a:lnTo>
                  <a:pt x="35710" y="33870"/>
                </a:lnTo>
                <a:lnTo>
                  <a:pt x="35720" y="33860"/>
                </a:lnTo>
                <a:lnTo>
                  <a:pt x="35740" y="33840"/>
                </a:lnTo>
                <a:lnTo>
                  <a:pt x="35750" y="33830"/>
                </a:lnTo>
                <a:lnTo>
                  <a:pt x="35760" y="33830"/>
                </a:lnTo>
                <a:lnTo>
                  <a:pt x="35760" y="33820"/>
                </a:lnTo>
                <a:lnTo>
                  <a:pt x="35770" y="33820"/>
                </a:lnTo>
                <a:lnTo>
                  <a:pt x="35780" y="33820"/>
                </a:lnTo>
                <a:lnTo>
                  <a:pt x="35780" y="33810"/>
                </a:lnTo>
                <a:lnTo>
                  <a:pt x="35790" y="33800"/>
                </a:lnTo>
                <a:lnTo>
                  <a:pt x="35800" y="33800"/>
                </a:lnTo>
                <a:lnTo>
                  <a:pt x="35810" y="33800"/>
                </a:lnTo>
                <a:lnTo>
                  <a:pt x="35810" y="33790"/>
                </a:lnTo>
                <a:lnTo>
                  <a:pt x="35820" y="33790"/>
                </a:lnTo>
                <a:lnTo>
                  <a:pt x="35830" y="33790"/>
                </a:lnTo>
                <a:lnTo>
                  <a:pt x="35840" y="33780"/>
                </a:lnTo>
                <a:lnTo>
                  <a:pt x="35850" y="33780"/>
                </a:lnTo>
                <a:lnTo>
                  <a:pt x="35850" y="33770"/>
                </a:lnTo>
                <a:lnTo>
                  <a:pt x="35860" y="33760"/>
                </a:lnTo>
                <a:lnTo>
                  <a:pt x="35870" y="33760"/>
                </a:lnTo>
                <a:lnTo>
                  <a:pt x="35870" y="33750"/>
                </a:lnTo>
                <a:lnTo>
                  <a:pt x="35880" y="33740"/>
                </a:lnTo>
                <a:lnTo>
                  <a:pt x="35890" y="33740"/>
                </a:lnTo>
                <a:lnTo>
                  <a:pt x="35900" y="33730"/>
                </a:lnTo>
                <a:lnTo>
                  <a:pt x="35910" y="33730"/>
                </a:lnTo>
                <a:lnTo>
                  <a:pt x="35920" y="33720"/>
                </a:lnTo>
                <a:lnTo>
                  <a:pt x="35930" y="33720"/>
                </a:lnTo>
                <a:lnTo>
                  <a:pt x="35940" y="33720"/>
                </a:lnTo>
                <a:lnTo>
                  <a:pt x="35950" y="33720"/>
                </a:lnTo>
                <a:lnTo>
                  <a:pt x="35960" y="33720"/>
                </a:lnTo>
                <a:lnTo>
                  <a:pt x="35970" y="33720"/>
                </a:lnTo>
                <a:lnTo>
                  <a:pt x="35970" y="33710"/>
                </a:lnTo>
                <a:lnTo>
                  <a:pt x="35980" y="33710"/>
                </a:lnTo>
                <a:lnTo>
                  <a:pt x="35970" y="33700"/>
                </a:lnTo>
                <a:lnTo>
                  <a:pt x="36010" y="33690"/>
                </a:lnTo>
                <a:lnTo>
                  <a:pt x="36020" y="33680"/>
                </a:lnTo>
                <a:lnTo>
                  <a:pt x="36040" y="33680"/>
                </a:lnTo>
                <a:lnTo>
                  <a:pt x="36060" y="33680"/>
                </a:lnTo>
                <a:lnTo>
                  <a:pt x="36060" y="33670"/>
                </a:lnTo>
                <a:lnTo>
                  <a:pt x="36100" y="33670"/>
                </a:lnTo>
                <a:lnTo>
                  <a:pt x="36110" y="33670"/>
                </a:lnTo>
                <a:lnTo>
                  <a:pt x="36120" y="33660"/>
                </a:lnTo>
                <a:lnTo>
                  <a:pt x="36140" y="33660"/>
                </a:lnTo>
                <a:lnTo>
                  <a:pt x="36150" y="33660"/>
                </a:lnTo>
                <a:lnTo>
                  <a:pt x="36190" y="33650"/>
                </a:lnTo>
                <a:lnTo>
                  <a:pt x="36230" y="33640"/>
                </a:lnTo>
                <a:lnTo>
                  <a:pt x="36260" y="33630"/>
                </a:lnTo>
                <a:lnTo>
                  <a:pt x="36270" y="33630"/>
                </a:lnTo>
                <a:lnTo>
                  <a:pt x="36290" y="33630"/>
                </a:lnTo>
                <a:lnTo>
                  <a:pt x="36310" y="33620"/>
                </a:lnTo>
                <a:lnTo>
                  <a:pt x="36330" y="33620"/>
                </a:lnTo>
                <a:lnTo>
                  <a:pt x="36350" y="33610"/>
                </a:lnTo>
                <a:lnTo>
                  <a:pt x="36370" y="33610"/>
                </a:lnTo>
                <a:lnTo>
                  <a:pt x="36390" y="33610"/>
                </a:lnTo>
                <a:lnTo>
                  <a:pt x="36470" y="33590"/>
                </a:lnTo>
                <a:lnTo>
                  <a:pt x="36550" y="33570"/>
                </a:lnTo>
                <a:lnTo>
                  <a:pt x="36590" y="33560"/>
                </a:lnTo>
                <a:lnTo>
                  <a:pt x="36600" y="33560"/>
                </a:lnTo>
                <a:lnTo>
                  <a:pt x="36640" y="33460"/>
                </a:lnTo>
                <a:lnTo>
                  <a:pt x="36670" y="33370"/>
                </a:lnTo>
                <a:lnTo>
                  <a:pt x="36700" y="33310"/>
                </a:lnTo>
                <a:lnTo>
                  <a:pt x="36720" y="33300"/>
                </a:lnTo>
                <a:lnTo>
                  <a:pt x="36730" y="33240"/>
                </a:lnTo>
                <a:lnTo>
                  <a:pt x="36720" y="33240"/>
                </a:lnTo>
                <a:lnTo>
                  <a:pt x="36710" y="33240"/>
                </a:lnTo>
                <a:lnTo>
                  <a:pt x="36710" y="33230"/>
                </a:lnTo>
                <a:lnTo>
                  <a:pt x="36700" y="33230"/>
                </a:lnTo>
                <a:lnTo>
                  <a:pt x="36700" y="33220"/>
                </a:lnTo>
                <a:lnTo>
                  <a:pt x="36690" y="33220"/>
                </a:lnTo>
                <a:lnTo>
                  <a:pt x="36670" y="33130"/>
                </a:lnTo>
                <a:lnTo>
                  <a:pt x="36660" y="33090"/>
                </a:lnTo>
                <a:lnTo>
                  <a:pt x="36660" y="33060"/>
                </a:lnTo>
                <a:lnTo>
                  <a:pt x="36650" y="33020"/>
                </a:lnTo>
                <a:lnTo>
                  <a:pt x="36640" y="32980"/>
                </a:lnTo>
                <a:lnTo>
                  <a:pt x="36640" y="32960"/>
                </a:lnTo>
                <a:lnTo>
                  <a:pt x="36610" y="32830"/>
                </a:lnTo>
                <a:lnTo>
                  <a:pt x="36590" y="32730"/>
                </a:lnTo>
                <a:lnTo>
                  <a:pt x="36560" y="32580"/>
                </a:lnTo>
                <a:lnTo>
                  <a:pt x="36520" y="32420"/>
                </a:lnTo>
                <a:lnTo>
                  <a:pt x="36510" y="32330"/>
                </a:lnTo>
                <a:lnTo>
                  <a:pt x="36490" y="32230"/>
                </a:lnTo>
                <a:lnTo>
                  <a:pt x="36480" y="32210"/>
                </a:lnTo>
                <a:lnTo>
                  <a:pt x="36470" y="32180"/>
                </a:lnTo>
                <a:lnTo>
                  <a:pt x="36470" y="32140"/>
                </a:lnTo>
                <a:lnTo>
                  <a:pt x="36460" y="32120"/>
                </a:lnTo>
                <a:lnTo>
                  <a:pt x="36460" y="32090"/>
                </a:lnTo>
                <a:lnTo>
                  <a:pt x="36450" y="32060"/>
                </a:lnTo>
                <a:lnTo>
                  <a:pt x="36450" y="32050"/>
                </a:lnTo>
                <a:lnTo>
                  <a:pt x="36440" y="32030"/>
                </a:lnTo>
                <a:lnTo>
                  <a:pt x="36440" y="32000"/>
                </a:lnTo>
                <a:lnTo>
                  <a:pt x="36430" y="31980"/>
                </a:lnTo>
                <a:lnTo>
                  <a:pt x="36430" y="31970"/>
                </a:lnTo>
                <a:lnTo>
                  <a:pt x="36370" y="32000"/>
                </a:lnTo>
                <a:lnTo>
                  <a:pt x="36320" y="32030"/>
                </a:lnTo>
                <a:lnTo>
                  <a:pt x="36270" y="32050"/>
                </a:lnTo>
                <a:lnTo>
                  <a:pt x="36210" y="32080"/>
                </a:lnTo>
                <a:lnTo>
                  <a:pt x="36210" y="32070"/>
                </a:lnTo>
                <a:lnTo>
                  <a:pt x="36160" y="31750"/>
                </a:lnTo>
                <a:lnTo>
                  <a:pt x="36150" y="31720"/>
                </a:lnTo>
                <a:lnTo>
                  <a:pt x="36150" y="31710"/>
                </a:lnTo>
                <a:lnTo>
                  <a:pt x="36170" y="31720"/>
                </a:lnTo>
                <a:lnTo>
                  <a:pt x="36160" y="31670"/>
                </a:lnTo>
                <a:lnTo>
                  <a:pt x="36160" y="31660"/>
                </a:lnTo>
                <a:lnTo>
                  <a:pt x="35940" y="30440"/>
                </a:lnTo>
                <a:lnTo>
                  <a:pt x="36010" y="30420"/>
                </a:lnTo>
                <a:lnTo>
                  <a:pt x="36090" y="30390"/>
                </a:lnTo>
                <a:lnTo>
                  <a:pt x="36160" y="30370"/>
                </a:lnTo>
                <a:lnTo>
                  <a:pt x="36150" y="30320"/>
                </a:lnTo>
                <a:lnTo>
                  <a:pt x="36170" y="30320"/>
                </a:lnTo>
                <a:lnTo>
                  <a:pt x="36240" y="30300"/>
                </a:lnTo>
                <a:lnTo>
                  <a:pt x="36340" y="30290"/>
                </a:lnTo>
                <a:lnTo>
                  <a:pt x="36410" y="30270"/>
                </a:lnTo>
                <a:lnTo>
                  <a:pt x="36420" y="30270"/>
                </a:lnTo>
                <a:lnTo>
                  <a:pt x="36520" y="30250"/>
                </a:lnTo>
                <a:lnTo>
                  <a:pt x="36550" y="30250"/>
                </a:lnTo>
                <a:lnTo>
                  <a:pt x="36630" y="30230"/>
                </a:lnTo>
                <a:lnTo>
                  <a:pt x="36670" y="30230"/>
                </a:lnTo>
                <a:lnTo>
                  <a:pt x="36750" y="30210"/>
                </a:lnTo>
                <a:lnTo>
                  <a:pt x="36770" y="30210"/>
                </a:lnTo>
                <a:lnTo>
                  <a:pt x="36780" y="30210"/>
                </a:lnTo>
                <a:lnTo>
                  <a:pt x="36790" y="30210"/>
                </a:lnTo>
                <a:lnTo>
                  <a:pt x="36840" y="30200"/>
                </a:lnTo>
                <a:lnTo>
                  <a:pt x="36860" y="30260"/>
                </a:lnTo>
                <a:lnTo>
                  <a:pt x="36900" y="30270"/>
                </a:lnTo>
                <a:lnTo>
                  <a:pt x="37000" y="30260"/>
                </a:lnTo>
                <a:lnTo>
                  <a:pt x="37020" y="30260"/>
                </a:lnTo>
                <a:lnTo>
                  <a:pt x="37090" y="30260"/>
                </a:lnTo>
                <a:lnTo>
                  <a:pt x="37260" y="30250"/>
                </a:lnTo>
                <a:lnTo>
                  <a:pt x="37360" y="30250"/>
                </a:lnTo>
                <a:lnTo>
                  <a:pt x="37530" y="30240"/>
                </a:lnTo>
                <a:lnTo>
                  <a:pt x="37540" y="30240"/>
                </a:lnTo>
                <a:lnTo>
                  <a:pt x="37550" y="30240"/>
                </a:lnTo>
                <a:lnTo>
                  <a:pt x="37560" y="30240"/>
                </a:lnTo>
                <a:lnTo>
                  <a:pt x="37590" y="30280"/>
                </a:lnTo>
                <a:lnTo>
                  <a:pt x="37550" y="30320"/>
                </a:lnTo>
                <a:lnTo>
                  <a:pt x="37560" y="30330"/>
                </a:lnTo>
                <a:lnTo>
                  <a:pt x="37550" y="30330"/>
                </a:lnTo>
                <a:lnTo>
                  <a:pt x="37560" y="30340"/>
                </a:lnTo>
                <a:lnTo>
                  <a:pt x="37560" y="30350"/>
                </a:lnTo>
                <a:lnTo>
                  <a:pt x="37560" y="30360"/>
                </a:lnTo>
                <a:lnTo>
                  <a:pt x="37560" y="30380"/>
                </a:lnTo>
                <a:lnTo>
                  <a:pt x="37560" y="30400"/>
                </a:lnTo>
                <a:lnTo>
                  <a:pt x="37560" y="30410"/>
                </a:lnTo>
                <a:lnTo>
                  <a:pt x="37570" y="30410"/>
                </a:lnTo>
                <a:lnTo>
                  <a:pt x="37580" y="30420"/>
                </a:lnTo>
                <a:lnTo>
                  <a:pt x="37590" y="30430"/>
                </a:lnTo>
                <a:lnTo>
                  <a:pt x="37610" y="30430"/>
                </a:lnTo>
                <a:lnTo>
                  <a:pt x="37610" y="30440"/>
                </a:lnTo>
                <a:lnTo>
                  <a:pt x="37600" y="30440"/>
                </a:lnTo>
                <a:lnTo>
                  <a:pt x="37610" y="30450"/>
                </a:lnTo>
                <a:lnTo>
                  <a:pt x="37630" y="30460"/>
                </a:lnTo>
                <a:lnTo>
                  <a:pt x="37640" y="30460"/>
                </a:lnTo>
                <a:lnTo>
                  <a:pt x="37650" y="30460"/>
                </a:lnTo>
                <a:lnTo>
                  <a:pt x="37670" y="30470"/>
                </a:lnTo>
                <a:lnTo>
                  <a:pt x="37680" y="30470"/>
                </a:lnTo>
                <a:lnTo>
                  <a:pt x="37700" y="30460"/>
                </a:lnTo>
                <a:lnTo>
                  <a:pt x="37710" y="30460"/>
                </a:lnTo>
                <a:lnTo>
                  <a:pt x="37730" y="30450"/>
                </a:lnTo>
                <a:lnTo>
                  <a:pt x="37770" y="30440"/>
                </a:lnTo>
                <a:lnTo>
                  <a:pt x="37800" y="30420"/>
                </a:lnTo>
                <a:lnTo>
                  <a:pt x="37830" y="30410"/>
                </a:lnTo>
                <a:lnTo>
                  <a:pt x="37860" y="30370"/>
                </a:lnTo>
                <a:lnTo>
                  <a:pt x="37880" y="30350"/>
                </a:lnTo>
                <a:lnTo>
                  <a:pt x="37900" y="30320"/>
                </a:lnTo>
                <a:lnTo>
                  <a:pt x="37920" y="30280"/>
                </a:lnTo>
                <a:lnTo>
                  <a:pt x="37940" y="30250"/>
                </a:lnTo>
                <a:lnTo>
                  <a:pt x="37960" y="30270"/>
                </a:lnTo>
                <a:lnTo>
                  <a:pt x="37970" y="30270"/>
                </a:lnTo>
                <a:lnTo>
                  <a:pt x="37970" y="30280"/>
                </a:lnTo>
                <a:lnTo>
                  <a:pt x="38020" y="30350"/>
                </a:lnTo>
                <a:lnTo>
                  <a:pt x="38030" y="30370"/>
                </a:lnTo>
                <a:lnTo>
                  <a:pt x="38040" y="30380"/>
                </a:lnTo>
                <a:lnTo>
                  <a:pt x="38050" y="30400"/>
                </a:lnTo>
                <a:lnTo>
                  <a:pt x="38060" y="30410"/>
                </a:lnTo>
                <a:lnTo>
                  <a:pt x="38070" y="30420"/>
                </a:lnTo>
                <a:lnTo>
                  <a:pt x="38070" y="30430"/>
                </a:lnTo>
                <a:lnTo>
                  <a:pt x="38080" y="30440"/>
                </a:lnTo>
                <a:lnTo>
                  <a:pt x="38090" y="30450"/>
                </a:lnTo>
                <a:lnTo>
                  <a:pt x="38090" y="30460"/>
                </a:lnTo>
                <a:lnTo>
                  <a:pt x="38110" y="30470"/>
                </a:lnTo>
                <a:lnTo>
                  <a:pt x="38120" y="30500"/>
                </a:lnTo>
                <a:lnTo>
                  <a:pt x="38140" y="30540"/>
                </a:lnTo>
                <a:lnTo>
                  <a:pt x="38150" y="30560"/>
                </a:lnTo>
                <a:lnTo>
                  <a:pt x="38160" y="30600"/>
                </a:lnTo>
                <a:lnTo>
                  <a:pt x="38200" y="30610"/>
                </a:lnTo>
                <a:lnTo>
                  <a:pt x="38210" y="30610"/>
                </a:lnTo>
                <a:lnTo>
                  <a:pt x="38240" y="30570"/>
                </a:lnTo>
                <a:lnTo>
                  <a:pt x="38270" y="30590"/>
                </a:lnTo>
                <a:lnTo>
                  <a:pt x="38290" y="30600"/>
                </a:lnTo>
                <a:lnTo>
                  <a:pt x="38300" y="30610"/>
                </a:lnTo>
                <a:lnTo>
                  <a:pt x="38310" y="30620"/>
                </a:lnTo>
                <a:lnTo>
                  <a:pt x="38330" y="30630"/>
                </a:lnTo>
                <a:lnTo>
                  <a:pt x="38340" y="30640"/>
                </a:lnTo>
                <a:lnTo>
                  <a:pt x="38370" y="30660"/>
                </a:lnTo>
                <a:lnTo>
                  <a:pt x="38400" y="30680"/>
                </a:lnTo>
                <a:lnTo>
                  <a:pt x="38420" y="30690"/>
                </a:lnTo>
                <a:lnTo>
                  <a:pt x="38440" y="30700"/>
                </a:lnTo>
                <a:lnTo>
                  <a:pt x="38490" y="30740"/>
                </a:lnTo>
                <a:lnTo>
                  <a:pt x="38540" y="30770"/>
                </a:lnTo>
                <a:lnTo>
                  <a:pt x="38550" y="30770"/>
                </a:lnTo>
                <a:lnTo>
                  <a:pt x="38560" y="30780"/>
                </a:lnTo>
                <a:lnTo>
                  <a:pt x="38580" y="30790"/>
                </a:lnTo>
                <a:lnTo>
                  <a:pt x="38620" y="30820"/>
                </a:lnTo>
                <a:lnTo>
                  <a:pt x="38650" y="30840"/>
                </a:lnTo>
                <a:lnTo>
                  <a:pt x="38680" y="30860"/>
                </a:lnTo>
                <a:lnTo>
                  <a:pt x="38710" y="30890"/>
                </a:lnTo>
                <a:lnTo>
                  <a:pt x="38720" y="30890"/>
                </a:lnTo>
                <a:lnTo>
                  <a:pt x="38740" y="30910"/>
                </a:lnTo>
                <a:lnTo>
                  <a:pt x="38750" y="30920"/>
                </a:lnTo>
                <a:lnTo>
                  <a:pt x="38770" y="30930"/>
                </a:lnTo>
                <a:lnTo>
                  <a:pt x="38780" y="30940"/>
                </a:lnTo>
                <a:lnTo>
                  <a:pt x="38790" y="30940"/>
                </a:lnTo>
                <a:lnTo>
                  <a:pt x="38790" y="30950"/>
                </a:lnTo>
                <a:lnTo>
                  <a:pt x="38820" y="30970"/>
                </a:lnTo>
                <a:lnTo>
                  <a:pt x="38850" y="30990"/>
                </a:lnTo>
                <a:lnTo>
                  <a:pt x="38890" y="31020"/>
                </a:lnTo>
                <a:lnTo>
                  <a:pt x="38920" y="31050"/>
                </a:lnTo>
                <a:lnTo>
                  <a:pt x="38940" y="31050"/>
                </a:lnTo>
                <a:lnTo>
                  <a:pt x="38950" y="31060"/>
                </a:lnTo>
                <a:lnTo>
                  <a:pt x="38960" y="31070"/>
                </a:lnTo>
                <a:lnTo>
                  <a:pt x="38960" y="31080"/>
                </a:lnTo>
                <a:lnTo>
                  <a:pt x="38970" y="31080"/>
                </a:lnTo>
                <a:lnTo>
                  <a:pt x="38980" y="31090"/>
                </a:lnTo>
                <a:lnTo>
                  <a:pt x="38990" y="31100"/>
                </a:lnTo>
                <a:lnTo>
                  <a:pt x="39000" y="31110"/>
                </a:lnTo>
                <a:lnTo>
                  <a:pt x="39000" y="31120"/>
                </a:lnTo>
                <a:lnTo>
                  <a:pt x="39010" y="31130"/>
                </a:lnTo>
                <a:lnTo>
                  <a:pt x="39010" y="31140"/>
                </a:lnTo>
                <a:lnTo>
                  <a:pt x="39010" y="31160"/>
                </a:lnTo>
                <a:lnTo>
                  <a:pt x="39010" y="31170"/>
                </a:lnTo>
                <a:lnTo>
                  <a:pt x="39020" y="31210"/>
                </a:lnTo>
                <a:lnTo>
                  <a:pt x="39030" y="31250"/>
                </a:lnTo>
                <a:lnTo>
                  <a:pt x="39030" y="31270"/>
                </a:lnTo>
                <a:lnTo>
                  <a:pt x="39030" y="31290"/>
                </a:lnTo>
                <a:lnTo>
                  <a:pt x="39040" y="31310"/>
                </a:lnTo>
                <a:lnTo>
                  <a:pt x="39040" y="31330"/>
                </a:lnTo>
                <a:lnTo>
                  <a:pt x="39040" y="31340"/>
                </a:lnTo>
                <a:lnTo>
                  <a:pt x="39040" y="31350"/>
                </a:lnTo>
                <a:lnTo>
                  <a:pt x="39050" y="31370"/>
                </a:lnTo>
                <a:lnTo>
                  <a:pt x="39050" y="31390"/>
                </a:lnTo>
                <a:lnTo>
                  <a:pt x="39050" y="31400"/>
                </a:lnTo>
                <a:lnTo>
                  <a:pt x="39050" y="31410"/>
                </a:lnTo>
                <a:lnTo>
                  <a:pt x="39060" y="31430"/>
                </a:lnTo>
                <a:lnTo>
                  <a:pt x="39060" y="31460"/>
                </a:lnTo>
                <a:lnTo>
                  <a:pt x="39070" y="31480"/>
                </a:lnTo>
                <a:lnTo>
                  <a:pt x="39070" y="31490"/>
                </a:lnTo>
                <a:lnTo>
                  <a:pt x="39070" y="31510"/>
                </a:lnTo>
                <a:lnTo>
                  <a:pt x="39080" y="31550"/>
                </a:lnTo>
                <a:lnTo>
                  <a:pt x="39080" y="31590"/>
                </a:lnTo>
                <a:lnTo>
                  <a:pt x="39090" y="31650"/>
                </a:lnTo>
                <a:lnTo>
                  <a:pt x="39100" y="31650"/>
                </a:lnTo>
                <a:lnTo>
                  <a:pt x="39130" y="31650"/>
                </a:lnTo>
                <a:lnTo>
                  <a:pt x="39150" y="31650"/>
                </a:lnTo>
                <a:lnTo>
                  <a:pt x="39170" y="31640"/>
                </a:lnTo>
                <a:lnTo>
                  <a:pt x="39190" y="31640"/>
                </a:lnTo>
                <a:lnTo>
                  <a:pt x="39190" y="31650"/>
                </a:lnTo>
                <a:lnTo>
                  <a:pt x="39200" y="31670"/>
                </a:lnTo>
                <a:lnTo>
                  <a:pt x="39200" y="31680"/>
                </a:lnTo>
                <a:lnTo>
                  <a:pt x="39200" y="31700"/>
                </a:lnTo>
                <a:lnTo>
                  <a:pt x="39210" y="31720"/>
                </a:lnTo>
                <a:lnTo>
                  <a:pt x="39210" y="31740"/>
                </a:lnTo>
                <a:lnTo>
                  <a:pt x="39220" y="31780"/>
                </a:lnTo>
                <a:lnTo>
                  <a:pt x="39230" y="31830"/>
                </a:lnTo>
                <a:lnTo>
                  <a:pt x="39240" y="31880"/>
                </a:lnTo>
                <a:lnTo>
                  <a:pt x="39240" y="31910"/>
                </a:lnTo>
                <a:lnTo>
                  <a:pt x="39250" y="31910"/>
                </a:lnTo>
                <a:lnTo>
                  <a:pt x="39270" y="31900"/>
                </a:lnTo>
                <a:lnTo>
                  <a:pt x="39320" y="31900"/>
                </a:lnTo>
                <a:lnTo>
                  <a:pt x="39330" y="31900"/>
                </a:lnTo>
                <a:lnTo>
                  <a:pt x="39340" y="31900"/>
                </a:lnTo>
                <a:lnTo>
                  <a:pt x="39360" y="31890"/>
                </a:lnTo>
                <a:lnTo>
                  <a:pt x="39380" y="31900"/>
                </a:lnTo>
                <a:lnTo>
                  <a:pt x="39390" y="31930"/>
                </a:lnTo>
                <a:lnTo>
                  <a:pt x="39410" y="31960"/>
                </a:lnTo>
                <a:lnTo>
                  <a:pt x="39410" y="32000"/>
                </a:lnTo>
                <a:lnTo>
                  <a:pt x="39400" y="32000"/>
                </a:lnTo>
                <a:lnTo>
                  <a:pt x="39380" y="32000"/>
                </a:lnTo>
                <a:lnTo>
                  <a:pt x="39390" y="32050"/>
                </a:lnTo>
                <a:lnTo>
                  <a:pt x="39400" y="32040"/>
                </a:lnTo>
                <a:lnTo>
                  <a:pt x="39420" y="32040"/>
                </a:lnTo>
                <a:lnTo>
                  <a:pt x="39460" y="32030"/>
                </a:lnTo>
                <a:lnTo>
                  <a:pt x="39500" y="32030"/>
                </a:lnTo>
                <a:lnTo>
                  <a:pt x="39540" y="32020"/>
                </a:lnTo>
                <a:lnTo>
                  <a:pt x="39540" y="32030"/>
                </a:lnTo>
                <a:lnTo>
                  <a:pt x="39580" y="32230"/>
                </a:lnTo>
                <a:lnTo>
                  <a:pt x="39600" y="32230"/>
                </a:lnTo>
                <a:lnTo>
                  <a:pt x="39610" y="32220"/>
                </a:lnTo>
                <a:lnTo>
                  <a:pt x="39620" y="32210"/>
                </a:lnTo>
                <a:lnTo>
                  <a:pt x="39630" y="32200"/>
                </a:lnTo>
                <a:lnTo>
                  <a:pt x="39640" y="32190"/>
                </a:lnTo>
                <a:lnTo>
                  <a:pt x="39640" y="32200"/>
                </a:lnTo>
                <a:lnTo>
                  <a:pt x="39680" y="32200"/>
                </a:lnTo>
                <a:lnTo>
                  <a:pt x="39710" y="32210"/>
                </a:lnTo>
                <a:lnTo>
                  <a:pt x="39700" y="32240"/>
                </a:lnTo>
                <a:lnTo>
                  <a:pt x="39690" y="32280"/>
                </a:lnTo>
                <a:lnTo>
                  <a:pt x="39680" y="32290"/>
                </a:lnTo>
                <a:lnTo>
                  <a:pt x="39680" y="32300"/>
                </a:lnTo>
                <a:lnTo>
                  <a:pt x="39680" y="32310"/>
                </a:lnTo>
                <a:lnTo>
                  <a:pt x="39680" y="32320"/>
                </a:lnTo>
                <a:lnTo>
                  <a:pt x="39670" y="32320"/>
                </a:lnTo>
                <a:lnTo>
                  <a:pt x="39670" y="32330"/>
                </a:lnTo>
                <a:lnTo>
                  <a:pt x="39670" y="32350"/>
                </a:lnTo>
                <a:lnTo>
                  <a:pt x="39660" y="32360"/>
                </a:lnTo>
                <a:lnTo>
                  <a:pt x="39660" y="32370"/>
                </a:lnTo>
                <a:lnTo>
                  <a:pt x="39690" y="32370"/>
                </a:lnTo>
                <a:lnTo>
                  <a:pt x="39720" y="32360"/>
                </a:lnTo>
                <a:lnTo>
                  <a:pt x="39730" y="32360"/>
                </a:lnTo>
                <a:lnTo>
                  <a:pt x="39740" y="32360"/>
                </a:lnTo>
                <a:lnTo>
                  <a:pt x="39750" y="32360"/>
                </a:lnTo>
                <a:lnTo>
                  <a:pt x="39760" y="32350"/>
                </a:lnTo>
                <a:lnTo>
                  <a:pt x="39770" y="32350"/>
                </a:lnTo>
                <a:lnTo>
                  <a:pt x="39750" y="32420"/>
                </a:lnTo>
                <a:lnTo>
                  <a:pt x="39740" y="32450"/>
                </a:lnTo>
                <a:lnTo>
                  <a:pt x="39720" y="32520"/>
                </a:lnTo>
                <a:lnTo>
                  <a:pt x="39710" y="32560"/>
                </a:lnTo>
                <a:lnTo>
                  <a:pt x="39700" y="32580"/>
                </a:lnTo>
                <a:lnTo>
                  <a:pt x="39680" y="32630"/>
                </a:lnTo>
                <a:lnTo>
                  <a:pt x="39680" y="32640"/>
                </a:lnTo>
                <a:lnTo>
                  <a:pt x="39670" y="32670"/>
                </a:lnTo>
                <a:lnTo>
                  <a:pt x="39660" y="32710"/>
                </a:lnTo>
                <a:lnTo>
                  <a:pt x="39650" y="32760"/>
                </a:lnTo>
                <a:lnTo>
                  <a:pt x="39640" y="32780"/>
                </a:lnTo>
                <a:lnTo>
                  <a:pt x="39640" y="32790"/>
                </a:lnTo>
                <a:lnTo>
                  <a:pt x="39630" y="32800"/>
                </a:lnTo>
                <a:lnTo>
                  <a:pt x="39630" y="32820"/>
                </a:lnTo>
                <a:lnTo>
                  <a:pt x="39620" y="32840"/>
                </a:lnTo>
                <a:lnTo>
                  <a:pt x="39620" y="32860"/>
                </a:lnTo>
                <a:lnTo>
                  <a:pt x="39610" y="32860"/>
                </a:lnTo>
                <a:lnTo>
                  <a:pt x="39610" y="32870"/>
                </a:lnTo>
                <a:lnTo>
                  <a:pt x="39600" y="32890"/>
                </a:lnTo>
                <a:lnTo>
                  <a:pt x="39600" y="32920"/>
                </a:lnTo>
                <a:lnTo>
                  <a:pt x="39590" y="32930"/>
                </a:lnTo>
                <a:lnTo>
                  <a:pt x="39590" y="32950"/>
                </a:lnTo>
                <a:lnTo>
                  <a:pt x="39580" y="32950"/>
                </a:lnTo>
                <a:lnTo>
                  <a:pt x="39590" y="32950"/>
                </a:lnTo>
                <a:lnTo>
                  <a:pt x="39580" y="32960"/>
                </a:lnTo>
                <a:lnTo>
                  <a:pt x="39570" y="32990"/>
                </a:lnTo>
                <a:lnTo>
                  <a:pt x="39570" y="33000"/>
                </a:lnTo>
                <a:lnTo>
                  <a:pt x="39570" y="33010"/>
                </a:lnTo>
                <a:lnTo>
                  <a:pt x="39560" y="33020"/>
                </a:lnTo>
                <a:lnTo>
                  <a:pt x="39560" y="33030"/>
                </a:lnTo>
                <a:lnTo>
                  <a:pt x="39560" y="33040"/>
                </a:lnTo>
                <a:lnTo>
                  <a:pt x="39560" y="33050"/>
                </a:lnTo>
                <a:lnTo>
                  <a:pt x="39550" y="33050"/>
                </a:lnTo>
                <a:lnTo>
                  <a:pt x="39560" y="33050"/>
                </a:lnTo>
                <a:lnTo>
                  <a:pt x="39630" y="33050"/>
                </a:lnTo>
                <a:lnTo>
                  <a:pt x="39680" y="33050"/>
                </a:lnTo>
                <a:lnTo>
                  <a:pt x="39670" y="33080"/>
                </a:lnTo>
                <a:lnTo>
                  <a:pt x="39670" y="33100"/>
                </a:lnTo>
                <a:lnTo>
                  <a:pt x="39660" y="33110"/>
                </a:lnTo>
                <a:lnTo>
                  <a:pt x="39660" y="33120"/>
                </a:lnTo>
                <a:lnTo>
                  <a:pt x="39650" y="33120"/>
                </a:lnTo>
                <a:lnTo>
                  <a:pt x="39650" y="33130"/>
                </a:lnTo>
                <a:lnTo>
                  <a:pt x="39640" y="33160"/>
                </a:lnTo>
                <a:lnTo>
                  <a:pt x="39640" y="33180"/>
                </a:lnTo>
                <a:lnTo>
                  <a:pt x="39640" y="33190"/>
                </a:lnTo>
                <a:lnTo>
                  <a:pt x="39600" y="33240"/>
                </a:lnTo>
                <a:lnTo>
                  <a:pt x="39590" y="33240"/>
                </a:lnTo>
                <a:lnTo>
                  <a:pt x="39590" y="33250"/>
                </a:lnTo>
                <a:lnTo>
                  <a:pt x="39580" y="33310"/>
                </a:lnTo>
                <a:lnTo>
                  <a:pt x="39570" y="33310"/>
                </a:lnTo>
                <a:lnTo>
                  <a:pt x="39560" y="33320"/>
                </a:lnTo>
                <a:lnTo>
                  <a:pt x="39570" y="33330"/>
                </a:lnTo>
                <a:lnTo>
                  <a:pt x="39570" y="33360"/>
                </a:lnTo>
                <a:lnTo>
                  <a:pt x="39570" y="33370"/>
                </a:lnTo>
                <a:lnTo>
                  <a:pt x="39570" y="33390"/>
                </a:lnTo>
                <a:lnTo>
                  <a:pt x="39570" y="33400"/>
                </a:lnTo>
                <a:lnTo>
                  <a:pt x="39560" y="33410"/>
                </a:lnTo>
                <a:lnTo>
                  <a:pt x="39560" y="33420"/>
                </a:lnTo>
                <a:lnTo>
                  <a:pt x="39550" y="33420"/>
                </a:lnTo>
                <a:lnTo>
                  <a:pt x="39550" y="33430"/>
                </a:lnTo>
                <a:lnTo>
                  <a:pt x="39540" y="33430"/>
                </a:lnTo>
                <a:lnTo>
                  <a:pt x="39530" y="33440"/>
                </a:lnTo>
                <a:lnTo>
                  <a:pt x="39530" y="33490"/>
                </a:lnTo>
                <a:lnTo>
                  <a:pt x="39520" y="33490"/>
                </a:lnTo>
                <a:lnTo>
                  <a:pt x="39520" y="33500"/>
                </a:lnTo>
                <a:lnTo>
                  <a:pt x="39520" y="33510"/>
                </a:lnTo>
                <a:lnTo>
                  <a:pt x="39530" y="33510"/>
                </a:lnTo>
                <a:lnTo>
                  <a:pt x="39530" y="33520"/>
                </a:lnTo>
                <a:lnTo>
                  <a:pt x="39540" y="33520"/>
                </a:lnTo>
                <a:lnTo>
                  <a:pt x="39540" y="33530"/>
                </a:lnTo>
                <a:lnTo>
                  <a:pt x="39550" y="33530"/>
                </a:lnTo>
                <a:lnTo>
                  <a:pt x="39550" y="33540"/>
                </a:lnTo>
                <a:lnTo>
                  <a:pt x="39550" y="33550"/>
                </a:lnTo>
                <a:lnTo>
                  <a:pt x="39550" y="33560"/>
                </a:lnTo>
                <a:lnTo>
                  <a:pt x="39550" y="33580"/>
                </a:lnTo>
                <a:lnTo>
                  <a:pt x="39550" y="33590"/>
                </a:lnTo>
                <a:lnTo>
                  <a:pt x="39550" y="33630"/>
                </a:lnTo>
                <a:lnTo>
                  <a:pt x="39540" y="33660"/>
                </a:lnTo>
                <a:lnTo>
                  <a:pt x="39520" y="33660"/>
                </a:lnTo>
                <a:lnTo>
                  <a:pt x="39510" y="33670"/>
                </a:lnTo>
                <a:lnTo>
                  <a:pt x="39480" y="33660"/>
                </a:lnTo>
                <a:lnTo>
                  <a:pt x="39460" y="33660"/>
                </a:lnTo>
                <a:lnTo>
                  <a:pt x="39460" y="33710"/>
                </a:lnTo>
                <a:lnTo>
                  <a:pt x="39450" y="33740"/>
                </a:lnTo>
                <a:lnTo>
                  <a:pt x="39460" y="33740"/>
                </a:lnTo>
                <a:lnTo>
                  <a:pt x="39530" y="33690"/>
                </a:lnTo>
                <a:lnTo>
                  <a:pt x="39540" y="33700"/>
                </a:lnTo>
                <a:lnTo>
                  <a:pt x="39550" y="33700"/>
                </a:lnTo>
                <a:lnTo>
                  <a:pt x="39550" y="33710"/>
                </a:lnTo>
                <a:lnTo>
                  <a:pt x="39570" y="33720"/>
                </a:lnTo>
                <a:lnTo>
                  <a:pt x="39580" y="33730"/>
                </a:lnTo>
                <a:lnTo>
                  <a:pt x="39580" y="33760"/>
                </a:lnTo>
                <a:lnTo>
                  <a:pt x="39630" y="33780"/>
                </a:lnTo>
                <a:lnTo>
                  <a:pt x="39700" y="33810"/>
                </a:lnTo>
                <a:lnTo>
                  <a:pt x="39700" y="33800"/>
                </a:lnTo>
                <a:lnTo>
                  <a:pt x="39700" y="33790"/>
                </a:lnTo>
                <a:lnTo>
                  <a:pt x="39750" y="33780"/>
                </a:lnTo>
                <a:lnTo>
                  <a:pt x="39740" y="33820"/>
                </a:lnTo>
                <a:lnTo>
                  <a:pt x="39760" y="33850"/>
                </a:lnTo>
                <a:lnTo>
                  <a:pt x="39780" y="33840"/>
                </a:lnTo>
                <a:lnTo>
                  <a:pt x="39790" y="33840"/>
                </a:lnTo>
                <a:lnTo>
                  <a:pt x="39800" y="33860"/>
                </a:lnTo>
                <a:lnTo>
                  <a:pt x="39800" y="33880"/>
                </a:lnTo>
                <a:lnTo>
                  <a:pt x="39790" y="33900"/>
                </a:lnTo>
                <a:lnTo>
                  <a:pt x="39800" y="33920"/>
                </a:lnTo>
                <a:lnTo>
                  <a:pt x="39800" y="33930"/>
                </a:lnTo>
                <a:lnTo>
                  <a:pt x="39820" y="33940"/>
                </a:lnTo>
                <a:lnTo>
                  <a:pt x="39830" y="33940"/>
                </a:lnTo>
                <a:lnTo>
                  <a:pt x="39840" y="33950"/>
                </a:lnTo>
                <a:lnTo>
                  <a:pt x="39850" y="33940"/>
                </a:lnTo>
                <a:lnTo>
                  <a:pt x="39870" y="33940"/>
                </a:lnTo>
                <a:lnTo>
                  <a:pt x="39880" y="33940"/>
                </a:lnTo>
                <a:lnTo>
                  <a:pt x="39890" y="33940"/>
                </a:lnTo>
                <a:lnTo>
                  <a:pt x="39910" y="33930"/>
                </a:lnTo>
                <a:lnTo>
                  <a:pt x="39940" y="33910"/>
                </a:lnTo>
                <a:lnTo>
                  <a:pt x="39970" y="33930"/>
                </a:lnTo>
                <a:lnTo>
                  <a:pt x="39980" y="33930"/>
                </a:lnTo>
                <a:lnTo>
                  <a:pt x="39980" y="33940"/>
                </a:lnTo>
                <a:lnTo>
                  <a:pt x="39980" y="33960"/>
                </a:lnTo>
                <a:lnTo>
                  <a:pt x="39970" y="33970"/>
                </a:lnTo>
                <a:lnTo>
                  <a:pt x="39970" y="33990"/>
                </a:lnTo>
                <a:lnTo>
                  <a:pt x="39970" y="34020"/>
                </a:lnTo>
                <a:lnTo>
                  <a:pt x="39990" y="34030"/>
                </a:lnTo>
                <a:lnTo>
                  <a:pt x="40000" y="34000"/>
                </a:lnTo>
                <a:lnTo>
                  <a:pt x="40020" y="34000"/>
                </a:lnTo>
                <a:lnTo>
                  <a:pt x="40030" y="34000"/>
                </a:lnTo>
                <a:lnTo>
                  <a:pt x="40040" y="34000"/>
                </a:lnTo>
                <a:lnTo>
                  <a:pt x="40050" y="34000"/>
                </a:lnTo>
                <a:lnTo>
                  <a:pt x="40080" y="34000"/>
                </a:lnTo>
                <a:lnTo>
                  <a:pt x="40080" y="34010"/>
                </a:lnTo>
                <a:lnTo>
                  <a:pt x="40080" y="34030"/>
                </a:lnTo>
                <a:lnTo>
                  <a:pt x="40080" y="34060"/>
                </a:lnTo>
                <a:lnTo>
                  <a:pt x="40090" y="34070"/>
                </a:lnTo>
                <a:lnTo>
                  <a:pt x="40090" y="34090"/>
                </a:lnTo>
                <a:lnTo>
                  <a:pt x="40090" y="34100"/>
                </a:lnTo>
                <a:lnTo>
                  <a:pt x="40100" y="34110"/>
                </a:lnTo>
                <a:lnTo>
                  <a:pt x="40100" y="34120"/>
                </a:lnTo>
                <a:lnTo>
                  <a:pt x="40120" y="34140"/>
                </a:lnTo>
                <a:lnTo>
                  <a:pt x="40170" y="34110"/>
                </a:lnTo>
                <a:lnTo>
                  <a:pt x="40190" y="34100"/>
                </a:lnTo>
                <a:lnTo>
                  <a:pt x="40210" y="34070"/>
                </a:lnTo>
                <a:lnTo>
                  <a:pt x="40210" y="34060"/>
                </a:lnTo>
                <a:lnTo>
                  <a:pt x="40170" y="34050"/>
                </a:lnTo>
                <a:lnTo>
                  <a:pt x="40170" y="34040"/>
                </a:lnTo>
                <a:lnTo>
                  <a:pt x="40200" y="34020"/>
                </a:lnTo>
                <a:lnTo>
                  <a:pt x="40230" y="34060"/>
                </a:lnTo>
                <a:lnTo>
                  <a:pt x="40240" y="34070"/>
                </a:lnTo>
                <a:lnTo>
                  <a:pt x="40250" y="34060"/>
                </a:lnTo>
                <a:lnTo>
                  <a:pt x="40280" y="34040"/>
                </a:lnTo>
                <a:lnTo>
                  <a:pt x="40280" y="34030"/>
                </a:lnTo>
                <a:lnTo>
                  <a:pt x="40280" y="34020"/>
                </a:lnTo>
                <a:lnTo>
                  <a:pt x="40270" y="34000"/>
                </a:lnTo>
                <a:lnTo>
                  <a:pt x="40290" y="33960"/>
                </a:lnTo>
                <a:lnTo>
                  <a:pt x="40330" y="33950"/>
                </a:lnTo>
                <a:lnTo>
                  <a:pt x="40320" y="33920"/>
                </a:lnTo>
                <a:lnTo>
                  <a:pt x="40300" y="33900"/>
                </a:lnTo>
                <a:lnTo>
                  <a:pt x="40360" y="33860"/>
                </a:lnTo>
                <a:lnTo>
                  <a:pt x="40370" y="33840"/>
                </a:lnTo>
                <a:lnTo>
                  <a:pt x="40370" y="33830"/>
                </a:lnTo>
                <a:lnTo>
                  <a:pt x="40380" y="33820"/>
                </a:lnTo>
                <a:lnTo>
                  <a:pt x="40380" y="33810"/>
                </a:lnTo>
                <a:lnTo>
                  <a:pt x="40390" y="33800"/>
                </a:lnTo>
                <a:lnTo>
                  <a:pt x="40390" y="33790"/>
                </a:lnTo>
                <a:lnTo>
                  <a:pt x="40400" y="33770"/>
                </a:lnTo>
                <a:lnTo>
                  <a:pt x="40410" y="33760"/>
                </a:lnTo>
                <a:lnTo>
                  <a:pt x="40410" y="33750"/>
                </a:lnTo>
                <a:lnTo>
                  <a:pt x="40410" y="33740"/>
                </a:lnTo>
                <a:lnTo>
                  <a:pt x="40420" y="33740"/>
                </a:lnTo>
                <a:lnTo>
                  <a:pt x="40430" y="33740"/>
                </a:lnTo>
                <a:lnTo>
                  <a:pt x="40440" y="33790"/>
                </a:lnTo>
                <a:lnTo>
                  <a:pt x="40450" y="33810"/>
                </a:lnTo>
                <a:lnTo>
                  <a:pt x="40430" y="33810"/>
                </a:lnTo>
                <a:lnTo>
                  <a:pt x="40410" y="33820"/>
                </a:lnTo>
                <a:lnTo>
                  <a:pt x="40400" y="33840"/>
                </a:lnTo>
                <a:lnTo>
                  <a:pt x="40400" y="33850"/>
                </a:lnTo>
                <a:lnTo>
                  <a:pt x="40380" y="33880"/>
                </a:lnTo>
                <a:lnTo>
                  <a:pt x="40370" y="33880"/>
                </a:lnTo>
                <a:lnTo>
                  <a:pt x="40350" y="33930"/>
                </a:lnTo>
                <a:lnTo>
                  <a:pt x="40340" y="33930"/>
                </a:lnTo>
                <a:lnTo>
                  <a:pt x="40340" y="33950"/>
                </a:lnTo>
                <a:lnTo>
                  <a:pt x="40340" y="33960"/>
                </a:lnTo>
                <a:lnTo>
                  <a:pt x="40360" y="33960"/>
                </a:lnTo>
                <a:lnTo>
                  <a:pt x="40370" y="33950"/>
                </a:lnTo>
                <a:lnTo>
                  <a:pt x="40390" y="33920"/>
                </a:lnTo>
                <a:lnTo>
                  <a:pt x="40400" y="33900"/>
                </a:lnTo>
                <a:lnTo>
                  <a:pt x="40410" y="33900"/>
                </a:lnTo>
                <a:lnTo>
                  <a:pt x="40430" y="33870"/>
                </a:lnTo>
                <a:lnTo>
                  <a:pt x="40440" y="33870"/>
                </a:lnTo>
                <a:lnTo>
                  <a:pt x="40450" y="33860"/>
                </a:lnTo>
                <a:lnTo>
                  <a:pt x="40460" y="33850"/>
                </a:lnTo>
                <a:lnTo>
                  <a:pt x="40460" y="33860"/>
                </a:lnTo>
                <a:lnTo>
                  <a:pt x="40460" y="33870"/>
                </a:lnTo>
                <a:lnTo>
                  <a:pt x="40460" y="33860"/>
                </a:lnTo>
                <a:lnTo>
                  <a:pt x="40470" y="33860"/>
                </a:lnTo>
                <a:lnTo>
                  <a:pt x="40480" y="33860"/>
                </a:lnTo>
                <a:lnTo>
                  <a:pt x="40490" y="33860"/>
                </a:lnTo>
                <a:lnTo>
                  <a:pt x="40490" y="33850"/>
                </a:lnTo>
                <a:lnTo>
                  <a:pt x="40500" y="33850"/>
                </a:lnTo>
                <a:lnTo>
                  <a:pt x="40500" y="33840"/>
                </a:lnTo>
                <a:lnTo>
                  <a:pt x="40500" y="33850"/>
                </a:lnTo>
                <a:lnTo>
                  <a:pt x="40510" y="33860"/>
                </a:lnTo>
                <a:lnTo>
                  <a:pt x="40510" y="33890"/>
                </a:lnTo>
                <a:lnTo>
                  <a:pt x="40520" y="33940"/>
                </a:lnTo>
                <a:lnTo>
                  <a:pt x="40520" y="33950"/>
                </a:lnTo>
                <a:lnTo>
                  <a:pt x="40510" y="33990"/>
                </a:lnTo>
                <a:lnTo>
                  <a:pt x="40510" y="34010"/>
                </a:lnTo>
                <a:lnTo>
                  <a:pt x="40490" y="34040"/>
                </a:lnTo>
                <a:lnTo>
                  <a:pt x="40490" y="34050"/>
                </a:lnTo>
                <a:lnTo>
                  <a:pt x="40490" y="34060"/>
                </a:lnTo>
                <a:lnTo>
                  <a:pt x="40510" y="34050"/>
                </a:lnTo>
                <a:lnTo>
                  <a:pt x="40520" y="34040"/>
                </a:lnTo>
                <a:lnTo>
                  <a:pt x="40530" y="34060"/>
                </a:lnTo>
                <a:lnTo>
                  <a:pt x="40540" y="34080"/>
                </a:lnTo>
                <a:lnTo>
                  <a:pt x="40550" y="34090"/>
                </a:lnTo>
                <a:lnTo>
                  <a:pt x="40550" y="34080"/>
                </a:lnTo>
                <a:lnTo>
                  <a:pt x="40560" y="34080"/>
                </a:lnTo>
                <a:lnTo>
                  <a:pt x="40580" y="34080"/>
                </a:lnTo>
                <a:lnTo>
                  <a:pt x="40580" y="34070"/>
                </a:lnTo>
                <a:lnTo>
                  <a:pt x="40590" y="34050"/>
                </a:lnTo>
                <a:lnTo>
                  <a:pt x="40600" y="34040"/>
                </a:lnTo>
                <a:lnTo>
                  <a:pt x="40620" y="34030"/>
                </a:lnTo>
                <a:lnTo>
                  <a:pt x="40630" y="34030"/>
                </a:lnTo>
                <a:lnTo>
                  <a:pt x="40640" y="34030"/>
                </a:lnTo>
                <a:lnTo>
                  <a:pt x="40640" y="34020"/>
                </a:lnTo>
                <a:lnTo>
                  <a:pt x="40640" y="34010"/>
                </a:lnTo>
                <a:lnTo>
                  <a:pt x="40630" y="34010"/>
                </a:lnTo>
                <a:lnTo>
                  <a:pt x="40630" y="34000"/>
                </a:lnTo>
                <a:lnTo>
                  <a:pt x="40630" y="33990"/>
                </a:lnTo>
                <a:lnTo>
                  <a:pt x="40630" y="33980"/>
                </a:lnTo>
                <a:lnTo>
                  <a:pt x="40630" y="33970"/>
                </a:lnTo>
                <a:lnTo>
                  <a:pt x="40620" y="33970"/>
                </a:lnTo>
                <a:lnTo>
                  <a:pt x="40620" y="33960"/>
                </a:lnTo>
                <a:lnTo>
                  <a:pt x="40630" y="33930"/>
                </a:lnTo>
                <a:lnTo>
                  <a:pt x="40640" y="33940"/>
                </a:lnTo>
                <a:lnTo>
                  <a:pt x="40650" y="33930"/>
                </a:lnTo>
                <a:lnTo>
                  <a:pt x="40660" y="33920"/>
                </a:lnTo>
                <a:lnTo>
                  <a:pt x="40660" y="33910"/>
                </a:lnTo>
                <a:lnTo>
                  <a:pt x="40640" y="33890"/>
                </a:lnTo>
                <a:lnTo>
                  <a:pt x="40650" y="33860"/>
                </a:lnTo>
                <a:lnTo>
                  <a:pt x="40640" y="33860"/>
                </a:lnTo>
                <a:lnTo>
                  <a:pt x="40630" y="33850"/>
                </a:lnTo>
                <a:lnTo>
                  <a:pt x="40630" y="33840"/>
                </a:lnTo>
                <a:lnTo>
                  <a:pt x="40620" y="33840"/>
                </a:lnTo>
                <a:lnTo>
                  <a:pt x="40610" y="33840"/>
                </a:lnTo>
                <a:lnTo>
                  <a:pt x="40580" y="33840"/>
                </a:lnTo>
                <a:lnTo>
                  <a:pt x="40570" y="33830"/>
                </a:lnTo>
                <a:lnTo>
                  <a:pt x="40580" y="33820"/>
                </a:lnTo>
                <a:lnTo>
                  <a:pt x="40590" y="33820"/>
                </a:lnTo>
                <a:lnTo>
                  <a:pt x="40600" y="33820"/>
                </a:lnTo>
                <a:lnTo>
                  <a:pt x="40600" y="33810"/>
                </a:lnTo>
                <a:lnTo>
                  <a:pt x="40610" y="33810"/>
                </a:lnTo>
                <a:lnTo>
                  <a:pt x="40610" y="33800"/>
                </a:lnTo>
                <a:lnTo>
                  <a:pt x="40620" y="33800"/>
                </a:lnTo>
                <a:lnTo>
                  <a:pt x="40620" y="33790"/>
                </a:lnTo>
                <a:lnTo>
                  <a:pt x="40630" y="33790"/>
                </a:lnTo>
                <a:lnTo>
                  <a:pt x="40630" y="33780"/>
                </a:lnTo>
                <a:lnTo>
                  <a:pt x="40640" y="33780"/>
                </a:lnTo>
                <a:lnTo>
                  <a:pt x="40650" y="33780"/>
                </a:lnTo>
                <a:lnTo>
                  <a:pt x="40670" y="33780"/>
                </a:lnTo>
                <a:lnTo>
                  <a:pt x="40690" y="33770"/>
                </a:lnTo>
                <a:lnTo>
                  <a:pt x="40710" y="33770"/>
                </a:lnTo>
                <a:lnTo>
                  <a:pt x="40730" y="33770"/>
                </a:lnTo>
                <a:lnTo>
                  <a:pt x="40740" y="33770"/>
                </a:lnTo>
                <a:lnTo>
                  <a:pt x="40740" y="33760"/>
                </a:lnTo>
                <a:lnTo>
                  <a:pt x="40750" y="33760"/>
                </a:lnTo>
                <a:lnTo>
                  <a:pt x="40760" y="33760"/>
                </a:lnTo>
                <a:lnTo>
                  <a:pt x="40770" y="33750"/>
                </a:lnTo>
                <a:lnTo>
                  <a:pt x="40780" y="33750"/>
                </a:lnTo>
                <a:lnTo>
                  <a:pt x="40780" y="33730"/>
                </a:lnTo>
                <a:lnTo>
                  <a:pt x="40790" y="33730"/>
                </a:lnTo>
                <a:lnTo>
                  <a:pt x="40800" y="33730"/>
                </a:lnTo>
                <a:lnTo>
                  <a:pt x="40810" y="33720"/>
                </a:lnTo>
                <a:lnTo>
                  <a:pt x="40810" y="33730"/>
                </a:lnTo>
                <a:lnTo>
                  <a:pt x="40810" y="33720"/>
                </a:lnTo>
                <a:lnTo>
                  <a:pt x="40820" y="33720"/>
                </a:lnTo>
                <a:lnTo>
                  <a:pt x="40840" y="33710"/>
                </a:lnTo>
                <a:lnTo>
                  <a:pt x="40830" y="33710"/>
                </a:lnTo>
                <a:lnTo>
                  <a:pt x="40840" y="33700"/>
                </a:lnTo>
                <a:lnTo>
                  <a:pt x="40840" y="33680"/>
                </a:lnTo>
                <a:lnTo>
                  <a:pt x="40850" y="33660"/>
                </a:lnTo>
                <a:lnTo>
                  <a:pt x="40870" y="33660"/>
                </a:lnTo>
                <a:lnTo>
                  <a:pt x="40860" y="33670"/>
                </a:lnTo>
                <a:lnTo>
                  <a:pt x="40870" y="33680"/>
                </a:lnTo>
                <a:lnTo>
                  <a:pt x="40870" y="33690"/>
                </a:lnTo>
                <a:lnTo>
                  <a:pt x="40880" y="33690"/>
                </a:lnTo>
                <a:lnTo>
                  <a:pt x="40890" y="33690"/>
                </a:lnTo>
                <a:lnTo>
                  <a:pt x="40890" y="33680"/>
                </a:lnTo>
                <a:lnTo>
                  <a:pt x="40920" y="33650"/>
                </a:lnTo>
                <a:lnTo>
                  <a:pt x="40930" y="33640"/>
                </a:lnTo>
                <a:lnTo>
                  <a:pt x="40940" y="33630"/>
                </a:lnTo>
                <a:lnTo>
                  <a:pt x="40940" y="33620"/>
                </a:lnTo>
                <a:lnTo>
                  <a:pt x="40960" y="33610"/>
                </a:lnTo>
                <a:lnTo>
                  <a:pt x="40970" y="33620"/>
                </a:lnTo>
                <a:lnTo>
                  <a:pt x="40970" y="33630"/>
                </a:lnTo>
                <a:lnTo>
                  <a:pt x="40970" y="33640"/>
                </a:lnTo>
                <a:lnTo>
                  <a:pt x="40980" y="33650"/>
                </a:lnTo>
                <a:lnTo>
                  <a:pt x="40970" y="33670"/>
                </a:lnTo>
                <a:lnTo>
                  <a:pt x="40970" y="33680"/>
                </a:lnTo>
                <a:lnTo>
                  <a:pt x="40970" y="33690"/>
                </a:lnTo>
                <a:lnTo>
                  <a:pt x="40960" y="33690"/>
                </a:lnTo>
                <a:lnTo>
                  <a:pt x="40960" y="33700"/>
                </a:lnTo>
                <a:lnTo>
                  <a:pt x="40970" y="33710"/>
                </a:lnTo>
                <a:lnTo>
                  <a:pt x="40970" y="33720"/>
                </a:lnTo>
                <a:lnTo>
                  <a:pt x="40990" y="33710"/>
                </a:lnTo>
                <a:lnTo>
                  <a:pt x="41000" y="33710"/>
                </a:lnTo>
                <a:lnTo>
                  <a:pt x="41010" y="33710"/>
                </a:lnTo>
                <a:lnTo>
                  <a:pt x="41020" y="33710"/>
                </a:lnTo>
                <a:lnTo>
                  <a:pt x="41020" y="33720"/>
                </a:lnTo>
                <a:lnTo>
                  <a:pt x="41040" y="33720"/>
                </a:lnTo>
                <a:lnTo>
                  <a:pt x="41060" y="33720"/>
                </a:lnTo>
                <a:lnTo>
                  <a:pt x="41080" y="33700"/>
                </a:lnTo>
                <a:lnTo>
                  <a:pt x="41080" y="33690"/>
                </a:lnTo>
                <a:lnTo>
                  <a:pt x="41100" y="33670"/>
                </a:lnTo>
                <a:lnTo>
                  <a:pt x="41120" y="33640"/>
                </a:lnTo>
                <a:lnTo>
                  <a:pt x="41130" y="33640"/>
                </a:lnTo>
                <a:lnTo>
                  <a:pt x="41130" y="33650"/>
                </a:lnTo>
                <a:lnTo>
                  <a:pt x="41140" y="33650"/>
                </a:lnTo>
                <a:lnTo>
                  <a:pt x="41150" y="33660"/>
                </a:lnTo>
                <a:lnTo>
                  <a:pt x="41170" y="33680"/>
                </a:lnTo>
                <a:lnTo>
                  <a:pt x="41180" y="33690"/>
                </a:lnTo>
                <a:lnTo>
                  <a:pt x="41190" y="33690"/>
                </a:lnTo>
                <a:lnTo>
                  <a:pt x="41200" y="33690"/>
                </a:lnTo>
                <a:lnTo>
                  <a:pt x="41210" y="33690"/>
                </a:lnTo>
                <a:lnTo>
                  <a:pt x="41210" y="33680"/>
                </a:lnTo>
                <a:lnTo>
                  <a:pt x="41220" y="33680"/>
                </a:lnTo>
                <a:lnTo>
                  <a:pt x="41250" y="33680"/>
                </a:lnTo>
                <a:lnTo>
                  <a:pt x="41260" y="33670"/>
                </a:lnTo>
                <a:lnTo>
                  <a:pt x="41270" y="33670"/>
                </a:lnTo>
                <a:lnTo>
                  <a:pt x="41270" y="33660"/>
                </a:lnTo>
                <a:lnTo>
                  <a:pt x="41280" y="33660"/>
                </a:lnTo>
                <a:lnTo>
                  <a:pt x="41280" y="33670"/>
                </a:lnTo>
                <a:lnTo>
                  <a:pt x="41280" y="33680"/>
                </a:lnTo>
                <a:lnTo>
                  <a:pt x="41290" y="33680"/>
                </a:lnTo>
                <a:lnTo>
                  <a:pt x="41300" y="33670"/>
                </a:lnTo>
                <a:lnTo>
                  <a:pt x="41310" y="33670"/>
                </a:lnTo>
                <a:lnTo>
                  <a:pt x="41310" y="33680"/>
                </a:lnTo>
                <a:lnTo>
                  <a:pt x="41320" y="33680"/>
                </a:lnTo>
                <a:lnTo>
                  <a:pt x="41320" y="33690"/>
                </a:lnTo>
                <a:lnTo>
                  <a:pt x="41330" y="33690"/>
                </a:lnTo>
                <a:lnTo>
                  <a:pt x="41330" y="33700"/>
                </a:lnTo>
                <a:lnTo>
                  <a:pt x="41340" y="33700"/>
                </a:lnTo>
                <a:lnTo>
                  <a:pt x="41350" y="33700"/>
                </a:lnTo>
                <a:lnTo>
                  <a:pt x="41360" y="33700"/>
                </a:lnTo>
                <a:lnTo>
                  <a:pt x="41370" y="33700"/>
                </a:lnTo>
                <a:lnTo>
                  <a:pt x="41380" y="33700"/>
                </a:lnTo>
                <a:lnTo>
                  <a:pt x="41390" y="33710"/>
                </a:lnTo>
                <a:lnTo>
                  <a:pt x="41400" y="33700"/>
                </a:lnTo>
                <a:lnTo>
                  <a:pt x="41410" y="33700"/>
                </a:lnTo>
                <a:lnTo>
                  <a:pt x="41410" y="33690"/>
                </a:lnTo>
                <a:lnTo>
                  <a:pt x="41420" y="33690"/>
                </a:lnTo>
                <a:lnTo>
                  <a:pt x="41430" y="33690"/>
                </a:lnTo>
                <a:lnTo>
                  <a:pt x="41440" y="33690"/>
                </a:lnTo>
                <a:lnTo>
                  <a:pt x="41440" y="33700"/>
                </a:lnTo>
                <a:lnTo>
                  <a:pt x="41450" y="33700"/>
                </a:lnTo>
                <a:lnTo>
                  <a:pt x="41450" y="33690"/>
                </a:lnTo>
                <a:lnTo>
                  <a:pt x="41460" y="33690"/>
                </a:lnTo>
                <a:lnTo>
                  <a:pt x="41460" y="33680"/>
                </a:lnTo>
                <a:lnTo>
                  <a:pt x="41470" y="33680"/>
                </a:lnTo>
                <a:lnTo>
                  <a:pt x="41480" y="33680"/>
                </a:lnTo>
                <a:lnTo>
                  <a:pt x="41480" y="33670"/>
                </a:lnTo>
                <a:lnTo>
                  <a:pt x="41480" y="33660"/>
                </a:lnTo>
                <a:lnTo>
                  <a:pt x="41480" y="33650"/>
                </a:lnTo>
                <a:lnTo>
                  <a:pt x="41480" y="33640"/>
                </a:lnTo>
                <a:lnTo>
                  <a:pt x="41490" y="33630"/>
                </a:lnTo>
                <a:lnTo>
                  <a:pt x="41490" y="33620"/>
                </a:lnTo>
                <a:lnTo>
                  <a:pt x="41500" y="33610"/>
                </a:lnTo>
                <a:lnTo>
                  <a:pt x="41510" y="33610"/>
                </a:lnTo>
                <a:lnTo>
                  <a:pt x="41520" y="33610"/>
                </a:lnTo>
                <a:lnTo>
                  <a:pt x="41530" y="33610"/>
                </a:lnTo>
                <a:lnTo>
                  <a:pt x="41540" y="33610"/>
                </a:lnTo>
                <a:lnTo>
                  <a:pt x="41550" y="33610"/>
                </a:lnTo>
                <a:lnTo>
                  <a:pt x="41560" y="33610"/>
                </a:lnTo>
                <a:lnTo>
                  <a:pt x="41560" y="33600"/>
                </a:lnTo>
                <a:lnTo>
                  <a:pt x="41570" y="33600"/>
                </a:lnTo>
                <a:lnTo>
                  <a:pt x="41570" y="33590"/>
                </a:lnTo>
                <a:lnTo>
                  <a:pt x="41580" y="33580"/>
                </a:lnTo>
                <a:lnTo>
                  <a:pt x="41590" y="33570"/>
                </a:lnTo>
                <a:lnTo>
                  <a:pt x="41590" y="33560"/>
                </a:lnTo>
                <a:lnTo>
                  <a:pt x="41590" y="33550"/>
                </a:lnTo>
                <a:lnTo>
                  <a:pt x="41580" y="33550"/>
                </a:lnTo>
                <a:lnTo>
                  <a:pt x="41580" y="33540"/>
                </a:lnTo>
                <a:lnTo>
                  <a:pt x="41580" y="33530"/>
                </a:lnTo>
                <a:lnTo>
                  <a:pt x="41590" y="33530"/>
                </a:lnTo>
                <a:lnTo>
                  <a:pt x="41590" y="33520"/>
                </a:lnTo>
                <a:lnTo>
                  <a:pt x="41600" y="33520"/>
                </a:lnTo>
                <a:lnTo>
                  <a:pt x="41610" y="33520"/>
                </a:lnTo>
                <a:lnTo>
                  <a:pt x="41610" y="33530"/>
                </a:lnTo>
                <a:lnTo>
                  <a:pt x="41620" y="33520"/>
                </a:lnTo>
                <a:lnTo>
                  <a:pt x="41630" y="33510"/>
                </a:lnTo>
                <a:lnTo>
                  <a:pt x="41620" y="33500"/>
                </a:lnTo>
                <a:lnTo>
                  <a:pt x="41630" y="33500"/>
                </a:lnTo>
                <a:lnTo>
                  <a:pt x="41630" y="33490"/>
                </a:lnTo>
                <a:lnTo>
                  <a:pt x="41630" y="33500"/>
                </a:lnTo>
                <a:lnTo>
                  <a:pt x="41640" y="33500"/>
                </a:lnTo>
                <a:lnTo>
                  <a:pt x="41660" y="33500"/>
                </a:lnTo>
                <a:lnTo>
                  <a:pt x="41670" y="33500"/>
                </a:lnTo>
                <a:lnTo>
                  <a:pt x="41680" y="33500"/>
                </a:lnTo>
                <a:lnTo>
                  <a:pt x="41700" y="33510"/>
                </a:lnTo>
                <a:lnTo>
                  <a:pt x="41690" y="33520"/>
                </a:lnTo>
                <a:lnTo>
                  <a:pt x="41670" y="33530"/>
                </a:lnTo>
                <a:lnTo>
                  <a:pt x="41670" y="33550"/>
                </a:lnTo>
                <a:lnTo>
                  <a:pt x="41670" y="33570"/>
                </a:lnTo>
                <a:lnTo>
                  <a:pt x="41670" y="33580"/>
                </a:lnTo>
                <a:lnTo>
                  <a:pt x="41670" y="33590"/>
                </a:lnTo>
                <a:lnTo>
                  <a:pt x="41660" y="33610"/>
                </a:lnTo>
                <a:lnTo>
                  <a:pt x="41660" y="33630"/>
                </a:lnTo>
                <a:lnTo>
                  <a:pt x="41660" y="33640"/>
                </a:lnTo>
                <a:lnTo>
                  <a:pt x="41660" y="33650"/>
                </a:lnTo>
                <a:lnTo>
                  <a:pt x="41650" y="33670"/>
                </a:lnTo>
                <a:lnTo>
                  <a:pt x="41650" y="33690"/>
                </a:lnTo>
                <a:lnTo>
                  <a:pt x="41650" y="33710"/>
                </a:lnTo>
                <a:lnTo>
                  <a:pt x="41650" y="33720"/>
                </a:lnTo>
                <a:lnTo>
                  <a:pt x="41660" y="33740"/>
                </a:lnTo>
                <a:lnTo>
                  <a:pt x="41660" y="33750"/>
                </a:lnTo>
                <a:lnTo>
                  <a:pt x="41670" y="33770"/>
                </a:lnTo>
                <a:lnTo>
                  <a:pt x="41670" y="33790"/>
                </a:lnTo>
                <a:lnTo>
                  <a:pt x="41670" y="33800"/>
                </a:lnTo>
                <a:lnTo>
                  <a:pt x="41680" y="33800"/>
                </a:lnTo>
                <a:lnTo>
                  <a:pt x="41700" y="33810"/>
                </a:lnTo>
                <a:lnTo>
                  <a:pt x="41710" y="33810"/>
                </a:lnTo>
                <a:lnTo>
                  <a:pt x="41720" y="33810"/>
                </a:lnTo>
                <a:lnTo>
                  <a:pt x="41720" y="33820"/>
                </a:lnTo>
                <a:lnTo>
                  <a:pt x="41720" y="33840"/>
                </a:lnTo>
                <a:lnTo>
                  <a:pt x="41730" y="33840"/>
                </a:lnTo>
                <a:lnTo>
                  <a:pt x="41730" y="33850"/>
                </a:lnTo>
                <a:lnTo>
                  <a:pt x="41740" y="33870"/>
                </a:lnTo>
                <a:lnTo>
                  <a:pt x="41740" y="33880"/>
                </a:lnTo>
                <a:lnTo>
                  <a:pt x="41750" y="33880"/>
                </a:lnTo>
                <a:lnTo>
                  <a:pt x="41750" y="33890"/>
                </a:lnTo>
                <a:lnTo>
                  <a:pt x="41740" y="33910"/>
                </a:lnTo>
                <a:lnTo>
                  <a:pt x="41740" y="33920"/>
                </a:lnTo>
                <a:lnTo>
                  <a:pt x="41740" y="33930"/>
                </a:lnTo>
                <a:lnTo>
                  <a:pt x="41730" y="33950"/>
                </a:lnTo>
                <a:lnTo>
                  <a:pt x="41730" y="33960"/>
                </a:lnTo>
                <a:lnTo>
                  <a:pt x="41730" y="33970"/>
                </a:lnTo>
                <a:lnTo>
                  <a:pt x="41720" y="33980"/>
                </a:lnTo>
                <a:lnTo>
                  <a:pt x="41720" y="33990"/>
                </a:lnTo>
                <a:lnTo>
                  <a:pt x="41720" y="34000"/>
                </a:lnTo>
                <a:lnTo>
                  <a:pt x="41730" y="34000"/>
                </a:lnTo>
                <a:lnTo>
                  <a:pt x="41740" y="34000"/>
                </a:lnTo>
                <a:lnTo>
                  <a:pt x="41750" y="34020"/>
                </a:lnTo>
                <a:lnTo>
                  <a:pt x="41760" y="34030"/>
                </a:lnTo>
                <a:lnTo>
                  <a:pt x="41770" y="34040"/>
                </a:lnTo>
                <a:lnTo>
                  <a:pt x="41770" y="34050"/>
                </a:lnTo>
                <a:lnTo>
                  <a:pt x="41780" y="34070"/>
                </a:lnTo>
                <a:lnTo>
                  <a:pt x="41780" y="34060"/>
                </a:lnTo>
                <a:lnTo>
                  <a:pt x="41790" y="34060"/>
                </a:lnTo>
                <a:lnTo>
                  <a:pt x="41800" y="34060"/>
                </a:lnTo>
                <a:lnTo>
                  <a:pt x="41830" y="34060"/>
                </a:lnTo>
                <a:lnTo>
                  <a:pt x="41850" y="34050"/>
                </a:lnTo>
                <a:lnTo>
                  <a:pt x="41860" y="34050"/>
                </a:lnTo>
                <a:lnTo>
                  <a:pt x="41870" y="34050"/>
                </a:lnTo>
                <a:lnTo>
                  <a:pt x="41880" y="34050"/>
                </a:lnTo>
                <a:lnTo>
                  <a:pt x="41890" y="34050"/>
                </a:lnTo>
                <a:lnTo>
                  <a:pt x="41910" y="34050"/>
                </a:lnTo>
                <a:lnTo>
                  <a:pt x="41940" y="34040"/>
                </a:lnTo>
                <a:lnTo>
                  <a:pt x="41960" y="34040"/>
                </a:lnTo>
                <a:lnTo>
                  <a:pt x="41970" y="34040"/>
                </a:lnTo>
                <a:lnTo>
                  <a:pt x="42000" y="34040"/>
                </a:lnTo>
                <a:lnTo>
                  <a:pt x="42060" y="34030"/>
                </a:lnTo>
                <a:lnTo>
                  <a:pt x="42090" y="34030"/>
                </a:lnTo>
                <a:lnTo>
                  <a:pt x="42100" y="34030"/>
                </a:lnTo>
                <a:lnTo>
                  <a:pt x="42130" y="34020"/>
                </a:lnTo>
                <a:lnTo>
                  <a:pt x="42160" y="34020"/>
                </a:lnTo>
                <a:lnTo>
                  <a:pt x="42180" y="34010"/>
                </a:lnTo>
                <a:lnTo>
                  <a:pt x="42190" y="34010"/>
                </a:lnTo>
                <a:lnTo>
                  <a:pt x="42280" y="34000"/>
                </a:lnTo>
                <a:lnTo>
                  <a:pt x="42370" y="33990"/>
                </a:lnTo>
                <a:lnTo>
                  <a:pt x="42460" y="33980"/>
                </a:lnTo>
                <a:lnTo>
                  <a:pt x="42610" y="33960"/>
                </a:lnTo>
                <a:lnTo>
                  <a:pt x="42610" y="33970"/>
                </a:lnTo>
                <a:lnTo>
                  <a:pt x="42590" y="34000"/>
                </a:lnTo>
                <a:lnTo>
                  <a:pt x="42580" y="34010"/>
                </a:lnTo>
                <a:lnTo>
                  <a:pt x="42580" y="34020"/>
                </a:lnTo>
                <a:lnTo>
                  <a:pt x="42580" y="34030"/>
                </a:lnTo>
                <a:lnTo>
                  <a:pt x="42570" y="34050"/>
                </a:lnTo>
                <a:lnTo>
                  <a:pt x="42560" y="34070"/>
                </a:lnTo>
                <a:lnTo>
                  <a:pt x="42560" y="34090"/>
                </a:lnTo>
                <a:lnTo>
                  <a:pt x="42560" y="34100"/>
                </a:lnTo>
                <a:lnTo>
                  <a:pt x="42570" y="34120"/>
                </a:lnTo>
                <a:lnTo>
                  <a:pt x="42570" y="34130"/>
                </a:lnTo>
                <a:lnTo>
                  <a:pt x="42570" y="34140"/>
                </a:lnTo>
                <a:lnTo>
                  <a:pt x="42580" y="34150"/>
                </a:lnTo>
                <a:lnTo>
                  <a:pt x="42590" y="34160"/>
                </a:lnTo>
                <a:lnTo>
                  <a:pt x="42590" y="34170"/>
                </a:lnTo>
                <a:lnTo>
                  <a:pt x="42590" y="34180"/>
                </a:lnTo>
                <a:lnTo>
                  <a:pt x="42590" y="34190"/>
                </a:lnTo>
                <a:lnTo>
                  <a:pt x="42600" y="34190"/>
                </a:lnTo>
                <a:lnTo>
                  <a:pt x="42610" y="34200"/>
                </a:lnTo>
                <a:lnTo>
                  <a:pt x="42620" y="34210"/>
                </a:lnTo>
                <a:lnTo>
                  <a:pt x="42620" y="34220"/>
                </a:lnTo>
                <a:lnTo>
                  <a:pt x="42630" y="34220"/>
                </a:lnTo>
                <a:lnTo>
                  <a:pt x="42640" y="34230"/>
                </a:lnTo>
                <a:lnTo>
                  <a:pt x="42650" y="34240"/>
                </a:lnTo>
                <a:lnTo>
                  <a:pt x="42650" y="34250"/>
                </a:lnTo>
                <a:lnTo>
                  <a:pt x="42660" y="34260"/>
                </a:lnTo>
                <a:lnTo>
                  <a:pt x="42660" y="34270"/>
                </a:lnTo>
                <a:lnTo>
                  <a:pt x="42670" y="34300"/>
                </a:lnTo>
                <a:lnTo>
                  <a:pt x="42690" y="34310"/>
                </a:lnTo>
                <a:lnTo>
                  <a:pt x="42690" y="34330"/>
                </a:lnTo>
                <a:lnTo>
                  <a:pt x="42710" y="34330"/>
                </a:lnTo>
                <a:lnTo>
                  <a:pt x="42720" y="34330"/>
                </a:lnTo>
                <a:lnTo>
                  <a:pt x="42740" y="34360"/>
                </a:lnTo>
                <a:lnTo>
                  <a:pt x="42760" y="34370"/>
                </a:lnTo>
                <a:lnTo>
                  <a:pt x="42780" y="34390"/>
                </a:lnTo>
                <a:lnTo>
                  <a:pt x="42790" y="34390"/>
                </a:lnTo>
                <a:lnTo>
                  <a:pt x="42790" y="34400"/>
                </a:lnTo>
                <a:lnTo>
                  <a:pt x="42780" y="34430"/>
                </a:lnTo>
                <a:lnTo>
                  <a:pt x="42770" y="34440"/>
                </a:lnTo>
                <a:lnTo>
                  <a:pt x="42760" y="34470"/>
                </a:lnTo>
                <a:lnTo>
                  <a:pt x="42750" y="34480"/>
                </a:lnTo>
                <a:lnTo>
                  <a:pt x="42750" y="34490"/>
                </a:lnTo>
                <a:lnTo>
                  <a:pt x="42730" y="34510"/>
                </a:lnTo>
                <a:lnTo>
                  <a:pt x="42710" y="34550"/>
                </a:lnTo>
                <a:lnTo>
                  <a:pt x="42710" y="34560"/>
                </a:lnTo>
                <a:lnTo>
                  <a:pt x="42700" y="34570"/>
                </a:lnTo>
                <a:lnTo>
                  <a:pt x="42730" y="34620"/>
                </a:lnTo>
                <a:lnTo>
                  <a:pt x="42750" y="34640"/>
                </a:lnTo>
                <a:lnTo>
                  <a:pt x="42750" y="34650"/>
                </a:lnTo>
                <a:lnTo>
                  <a:pt x="42760" y="34660"/>
                </a:lnTo>
                <a:lnTo>
                  <a:pt x="42750" y="34680"/>
                </a:lnTo>
                <a:lnTo>
                  <a:pt x="42760" y="34720"/>
                </a:lnTo>
                <a:lnTo>
                  <a:pt x="42790" y="34720"/>
                </a:lnTo>
                <a:lnTo>
                  <a:pt x="42800" y="34710"/>
                </a:lnTo>
                <a:lnTo>
                  <a:pt x="42820" y="34700"/>
                </a:lnTo>
                <a:lnTo>
                  <a:pt x="42840" y="34710"/>
                </a:lnTo>
                <a:lnTo>
                  <a:pt x="42830" y="34760"/>
                </a:lnTo>
                <a:lnTo>
                  <a:pt x="42830" y="34770"/>
                </a:lnTo>
                <a:lnTo>
                  <a:pt x="42830" y="34800"/>
                </a:lnTo>
                <a:lnTo>
                  <a:pt x="42850" y="34810"/>
                </a:lnTo>
                <a:lnTo>
                  <a:pt x="42860" y="34810"/>
                </a:lnTo>
                <a:lnTo>
                  <a:pt x="42870" y="34810"/>
                </a:lnTo>
                <a:lnTo>
                  <a:pt x="42890" y="34810"/>
                </a:lnTo>
                <a:lnTo>
                  <a:pt x="42900" y="34810"/>
                </a:lnTo>
                <a:lnTo>
                  <a:pt x="42920" y="34810"/>
                </a:lnTo>
                <a:lnTo>
                  <a:pt x="42940" y="34820"/>
                </a:lnTo>
                <a:lnTo>
                  <a:pt x="43020" y="34820"/>
                </a:lnTo>
                <a:lnTo>
                  <a:pt x="43030" y="34820"/>
                </a:lnTo>
                <a:lnTo>
                  <a:pt x="43030" y="34830"/>
                </a:lnTo>
                <a:lnTo>
                  <a:pt x="43040" y="34830"/>
                </a:lnTo>
                <a:lnTo>
                  <a:pt x="43040" y="34820"/>
                </a:lnTo>
                <a:lnTo>
                  <a:pt x="43050" y="34820"/>
                </a:lnTo>
                <a:lnTo>
                  <a:pt x="43050" y="34840"/>
                </a:lnTo>
                <a:lnTo>
                  <a:pt x="43060" y="34850"/>
                </a:lnTo>
                <a:lnTo>
                  <a:pt x="43060" y="34860"/>
                </a:lnTo>
                <a:lnTo>
                  <a:pt x="43060" y="34870"/>
                </a:lnTo>
                <a:lnTo>
                  <a:pt x="43050" y="34870"/>
                </a:lnTo>
                <a:lnTo>
                  <a:pt x="43040" y="34880"/>
                </a:lnTo>
                <a:lnTo>
                  <a:pt x="43030" y="34890"/>
                </a:lnTo>
                <a:lnTo>
                  <a:pt x="43030" y="34900"/>
                </a:lnTo>
                <a:lnTo>
                  <a:pt x="43040" y="34900"/>
                </a:lnTo>
                <a:lnTo>
                  <a:pt x="43040" y="34890"/>
                </a:lnTo>
                <a:lnTo>
                  <a:pt x="43060" y="34890"/>
                </a:lnTo>
                <a:lnTo>
                  <a:pt x="43060" y="34910"/>
                </a:lnTo>
                <a:lnTo>
                  <a:pt x="43070" y="34910"/>
                </a:lnTo>
                <a:lnTo>
                  <a:pt x="43110" y="34900"/>
                </a:lnTo>
                <a:lnTo>
                  <a:pt x="43140" y="34900"/>
                </a:lnTo>
                <a:lnTo>
                  <a:pt x="43150" y="34920"/>
                </a:lnTo>
                <a:lnTo>
                  <a:pt x="43160" y="34970"/>
                </a:lnTo>
                <a:lnTo>
                  <a:pt x="43160" y="35030"/>
                </a:lnTo>
                <a:lnTo>
                  <a:pt x="43170" y="35080"/>
                </a:lnTo>
                <a:lnTo>
                  <a:pt x="43180" y="35150"/>
                </a:lnTo>
                <a:lnTo>
                  <a:pt x="43190" y="35200"/>
                </a:lnTo>
                <a:lnTo>
                  <a:pt x="43190" y="35220"/>
                </a:lnTo>
                <a:lnTo>
                  <a:pt x="43200" y="35270"/>
                </a:lnTo>
                <a:lnTo>
                  <a:pt x="43200" y="35290"/>
                </a:lnTo>
                <a:lnTo>
                  <a:pt x="43210" y="35340"/>
                </a:lnTo>
                <a:lnTo>
                  <a:pt x="43220" y="35380"/>
                </a:lnTo>
                <a:lnTo>
                  <a:pt x="43220" y="35400"/>
                </a:lnTo>
                <a:lnTo>
                  <a:pt x="43230" y="35450"/>
                </a:lnTo>
                <a:lnTo>
                  <a:pt x="43240" y="35510"/>
                </a:lnTo>
                <a:lnTo>
                  <a:pt x="43250" y="35610"/>
                </a:lnTo>
                <a:lnTo>
                  <a:pt x="43260" y="35640"/>
                </a:lnTo>
                <a:lnTo>
                  <a:pt x="43190" y="35650"/>
                </a:lnTo>
                <a:lnTo>
                  <a:pt x="43180" y="35650"/>
                </a:lnTo>
                <a:lnTo>
                  <a:pt x="43140" y="35660"/>
                </a:lnTo>
                <a:lnTo>
                  <a:pt x="43080" y="35670"/>
                </a:lnTo>
                <a:lnTo>
                  <a:pt x="43030" y="35670"/>
                </a:lnTo>
                <a:lnTo>
                  <a:pt x="42980" y="35680"/>
                </a:lnTo>
                <a:lnTo>
                  <a:pt x="42960" y="35680"/>
                </a:lnTo>
                <a:lnTo>
                  <a:pt x="42900" y="35690"/>
                </a:lnTo>
                <a:lnTo>
                  <a:pt x="42890" y="35690"/>
                </a:lnTo>
                <a:lnTo>
                  <a:pt x="42880" y="35660"/>
                </a:lnTo>
                <a:lnTo>
                  <a:pt x="42880" y="35650"/>
                </a:lnTo>
                <a:lnTo>
                  <a:pt x="42870" y="35600"/>
                </a:lnTo>
                <a:lnTo>
                  <a:pt x="42850" y="35620"/>
                </a:lnTo>
                <a:lnTo>
                  <a:pt x="42780" y="35590"/>
                </a:lnTo>
                <a:lnTo>
                  <a:pt x="42820" y="35530"/>
                </a:lnTo>
                <a:lnTo>
                  <a:pt x="42840" y="35490"/>
                </a:lnTo>
                <a:lnTo>
                  <a:pt x="42870" y="35510"/>
                </a:lnTo>
                <a:lnTo>
                  <a:pt x="42880" y="35510"/>
                </a:lnTo>
                <a:lnTo>
                  <a:pt x="42920" y="35530"/>
                </a:lnTo>
                <a:lnTo>
                  <a:pt x="42910" y="35490"/>
                </a:lnTo>
                <a:lnTo>
                  <a:pt x="42870" y="35490"/>
                </a:lnTo>
                <a:lnTo>
                  <a:pt x="42860" y="35490"/>
                </a:lnTo>
                <a:lnTo>
                  <a:pt x="42850" y="35490"/>
                </a:lnTo>
                <a:lnTo>
                  <a:pt x="42850" y="35470"/>
                </a:lnTo>
                <a:lnTo>
                  <a:pt x="42850" y="35440"/>
                </a:lnTo>
                <a:lnTo>
                  <a:pt x="42850" y="35420"/>
                </a:lnTo>
                <a:lnTo>
                  <a:pt x="42840" y="35400"/>
                </a:lnTo>
                <a:lnTo>
                  <a:pt x="42820" y="35410"/>
                </a:lnTo>
                <a:lnTo>
                  <a:pt x="42800" y="35410"/>
                </a:lnTo>
                <a:lnTo>
                  <a:pt x="42770" y="35420"/>
                </a:lnTo>
                <a:lnTo>
                  <a:pt x="42750" y="35420"/>
                </a:lnTo>
                <a:lnTo>
                  <a:pt x="42740" y="35420"/>
                </a:lnTo>
                <a:lnTo>
                  <a:pt x="42730" y="35420"/>
                </a:lnTo>
                <a:lnTo>
                  <a:pt x="42720" y="35400"/>
                </a:lnTo>
                <a:lnTo>
                  <a:pt x="42710" y="35380"/>
                </a:lnTo>
                <a:lnTo>
                  <a:pt x="42700" y="35380"/>
                </a:lnTo>
                <a:lnTo>
                  <a:pt x="42690" y="35380"/>
                </a:lnTo>
                <a:lnTo>
                  <a:pt x="42670" y="35350"/>
                </a:lnTo>
                <a:lnTo>
                  <a:pt x="42660" y="35340"/>
                </a:lnTo>
                <a:lnTo>
                  <a:pt x="42660" y="35350"/>
                </a:lnTo>
                <a:lnTo>
                  <a:pt x="42650" y="35380"/>
                </a:lnTo>
                <a:lnTo>
                  <a:pt x="42630" y="35450"/>
                </a:lnTo>
                <a:lnTo>
                  <a:pt x="42630" y="35460"/>
                </a:lnTo>
                <a:lnTo>
                  <a:pt x="42640" y="35470"/>
                </a:lnTo>
                <a:lnTo>
                  <a:pt x="42660" y="35510"/>
                </a:lnTo>
                <a:lnTo>
                  <a:pt x="42650" y="35520"/>
                </a:lnTo>
                <a:lnTo>
                  <a:pt x="42640" y="35530"/>
                </a:lnTo>
                <a:lnTo>
                  <a:pt x="42620" y="35540"/>
                </a:lnTo>
                <a:lnTo>
                  <a:pt x="42630" y="35540"/>
                </a:lnTo>
                <a:lnTo>
                  <a:pt x="42640" y="35560"/>
                </a:lnTo>
                <a:lnTo>
                  <a:pt x="42640" y="35570"/>
                </a:lnTo>
                <a:lnTo>
                  <a:pt x="42640" y="35580"/>
                </a:lnTo>
                <a:lnTo>
                  <a:pt x="42640" y="35600"/>
                </a:lnTo>
                <a:lnTo>
                  <a:pt x="42650" y="35620"/>
                </a:lnTo>
                <a:lnTo>
                  <a:pt x="42660" y="35650"/>
                </a:lnTo>
                <a:lnTo>
                  <a:pt x="42680" y="35670"/>
                </a:lnTo>
                <a:lnTo>
                  <a:pt x="42670" y="35680"/>
                </a:lnTo>
                <a:lnTo>
                  <a:pt x="42660" y="35700"/>
                </a:lnTo>
                <a:lnTo>
                  <a:pt x="42640" y="35720"/>
                </a:lnTo>
                <a:lnTo>
                  <a:pt x="42650" y="35720"/>
                </a:lnTo>
                <a:lnTo>
                  <a:pt x="42660" y="35730"/>
                </a:lnTo>
                <a:lnTo>
                  <a:pt x="42670" y="35750"/>
                </a:lnTo>
                <a:lnTo>
                  <a:pt x="42670" y="35760"/>
                </a:lnTo>
                <a:lnTo>
                  <a:pt x="42660" y="35770"/>
                </a:lnTo>
                <a:lnTo>
                  <a:pt x="42650" y="35770"/>
                </a:lnTo>
                <a:lnTo>
                  <a:pt x="42650" y="35780"/>
                </a:lnTo>
                <a:lnTo>
                  <a:pt x="42640" y="35790"/>
                </a:lnTo>
                <a:lnTo>
                  <a:pt x="42650" y="35800"/>
                </a:lnTo>
                <a:lnTo>
                  <a:pt x="42690" y="35800"/>
                </a:lnTo>
                <a:lnTo>
                  <a:pt x="42690" y="35810"/>
                </a:lnTo>
                <a:lnTo>
                  <a:pt x="42670" y="35830"/>
                </a:lnTo>
                <a:lnTo>
                  <a:pt x="42680" y="35830"/>
                </a:lnTo>
                <a:lnTo>
                  <a:pt x="42690" y="35830"/>
                </a:lnTo>
                <a:lnTo>
                  <a:pt x="42700" y="35830"/>
                </a:lnTo>
                <a:lnTo>
                  <a:pt x="42750" y="35830"/>
                </a:lnTo>
                <a:lnTo>
                  <a:pt x="42760" y="35840"/>
                </a:lnTo>
                <a:lnTo>
                  <a:pt x="42760" y="35850"/>
                </a:lnTo>
                <a:lnTo>
                  <a:pt x="42780" y="35850"/>
                </a:lnTo>
                <a:lnTo>
                  <a:pt x="42790" y="35860"/>
                </a:lnTo>
                <a:lnTo>
                  <a:pt x="42820" y="35860"/>
                </a:lnTo>
                <a:lnTo>
                  <a:pt x="42860" y="35860"/>
                </a:lnTo>
                <a:lnTo>
                  <a:pt x="42860" y="35870"/>
                </a:lnTo>
                <a:lnTo>
                  <a:pt x="42870" y="35880"/>
                </a:lnTo>
                <a:lnTo>
                  <a:pt x="42900" y="35880"/>
                </a:lnTo>
                <a:lnTo>
                  <a:pt x="42900" y="35870"/>
                </a:lnTo>
                <a:lnTo>
                  <a:pt x="42920" y="35870"/>
                </a:lnTo>
                <a:lnTo>
                  <a:pt x="42950" y="35860"/>
                </a:lnTo>
                <a:lnTo>
                  <a:pt x="42960" y="35860"/>
                </a:lnTo>
                <a:lnTo>
                  <a:pt x="42970" y="35860"/>
                </a:lnTo>
                <a:lnTo>
                  <a:pt x="43000" y="35860"/>
                </a:lnTo>
                <a:lnTo>
                  <a:pt x="43010" y="35860"/>
                </a:lnTo>
                <a:lnTo>
                  <a:pt x="43010" y="35850"/>
                </a:lnTo>
                <a:lnTo>
                  <a:pt x="43030" y="35850"/>
                </a:lnTo>
                <a:lnTo>
                  <a:pt x="43040" y="35860"/>
                </a:lnTo>
                <a:lnTo>
                  <a:pt x="43040" y="35870"/>
                </a:lnTo>
                <a:lnTo>
                  <a:pt x="43070" y="35870"/>
                </a:lnTo>
                <a:lnTo>
                  <a:pt x="43070" y="35880"/>
                </a:lnTo>
                <a:lnTo>
                  <a:pt x="43070" y="35890"/>
                </a:lnTo>
                <a:lnTo>
                  <a:pt x="43060" y="35930"/>
                </a:lnTo>
                <a:lnTo>
                  <a:pt x="43040" y="36010"/>
                </a:lnTo>
                <a:lnTo>
                  <a:pt x="43090" y="36010"/>
                </a:lnTo>
                <a:lnTo>
                  <a:pt x="43130" y="36010"/>
                </a:lnTo>
                <a:lnTo>
                  <a:pt x="43220" y="36010"/>
                </a:lnTo>
                <a:lnTo>
                  <a:pt x="43240" y="36010"/>
                </a:lnTo>
                <a:lnTo>
                  <a:pt x="43270" y="36020"/>
                </a:lnTo>
                <a:lnTo>
                  <a:pt x="43310" y="36020"/>
                </a:lnTo>
                <a:lnTo>
                  <a:pt x="43320" y="36020"/>
                </a:lnTo>
                <a:lnTo>
                  <a:pt x="43330" y="36020"/>
                </a:lnTo>
                <a:lnTo>
                  <a:pt x="43430" y="36020"/>
                </a:lnTo>
                <a:lnTo>
                  <a:pt x="43430" y="36030"/>
                </a:lnTo>
                <a:lnTo>
                  <a:pt x="43410" y="36090"/>
                </a:lnTo>
                <a:lnTo>
                  <a:pt x="43390" y="36080"/>
                </a:lnTo>
                <a:lnTo>
                  <a:pt x="43380" y="36080"/>
                </a:lnTo>
                <a:lnTo>
                  <a:pt x="43350" y="36090"/>
                </a:lnTo>
                <a:lnTo>
                  <a:pt x="43330" y="36110"/>
                </a:lnTo>
                <a:lnTo>
                  <a:pt x="43310" y="36110"/>
                </a:lnTo>
                <a:lnTo>
                  <a:pt x="43250" y="36120"/>
                </a:lnTo>
                <a:lnTo>
                  <a:pt x="43230" y="36110"/>
                </a:lnTo>
                <a:lnTo>
                  <a:pt x="43220" y="36110"/>
                </a:lnTo>
                <a:lnTo>
                  <a:pt x="43220" y="36120"/>
                </a:lnTo>
                <a:lnTo>
                  <a:pt x="43220" y="36130"/>
                </a:lnTo>
                <a:lnTo>
                  <a:pt x="43220" y="36150"/>
                </a:lnTo>
                <a:lnTo>
                  <a:pt x="43220" y="36170"/>
                </a:lnTo>
                <a:lnTo>
                  <a:pt x="43220" y="36190"/>
                </a:lnTo>
                <a:lnTo>
                  <a:pt x="43190" y="36260"/>
                </a:lnTo>
                <a:lnTo>
                  <a:pt x="43180" y="36310"/>
                </a:lnTo>
                <a:lnTo>
                  <a:pt x="43190" y="36310"/>
                </a:lnTo>
                <a:lnTo>
                  <a:pt x="43200" y="36320"/>
                </a:lnTo>
                <a:lnTo>
                  <a:pt x="43210" y="36320"/>
                </a:lnTo>
                <a:lnTo>
                  <a:pt x="43240" y="36320"/>
                </a:lnTo>
                <a:lnTo>
                  <a:pt x="43260" y="36330"/>
                </a:lnTo>
                <a:lnTo>
                  <a:pt x="43270" y="36330"/>
                </a:lnTo>
                <a:lnTo>
                  <a:pt x="43270" y="36310"/>
                </a:lnTo>
                <a:lnTo>
                  <a:pt x="43270" y="36300"/>
                </a:lnTo>
                <a:lnTo>
                  <a:pt x="43280" y="36290"/>
                </a:lnTo>
                <a:lnTo>
                  <a:pt x="43290" y="36280"/>
                </a:lnTo>
                <a:lnTo>
                  <a:pt x="43310" y="36270"/>
                </a:lnTo>
                <a:lnTo>
                  <a:pt x="43360" y="36280"/>
                </a:lnTo>
                <a:lnTo>
                  <a:pt x="43410" y="36290"/>
                </a:lnTo>
                <a:lnTo>
                  <a:pt x="43430" y="36290"/>
                </a:lnTo>
                <a:lnTo>
                  <a:pt x="43440" y="36290"/>
                </a:lnTo>
                <a:lnTo>
                  <a:pt x="43440" y="36300"/>
                </a:lnTo>
                <a:lnTo>
                  <a:pt x="43440" y="36310"/>
                </a:lnTo>
                <a:lnTo>
                  <a:pt x="43440" y="36320"/>
                </a:lnTo>
                <a:lnTo>
                  <a:pt x="43440" y="36330"/>
                </a:lnTo>
                <a:lnTo>
                  <a:pt x="43440" y="36340"/>
                </a:lnTo>
                <a:lnTo>
                  <a:pt x="43440" y="36350"/>
                </a:lnTo>
                <a:lnTo>
                  <a:pt x="43450" y="36360"/>
                </a:lnTo>
                <a:lnTo>
                  <a:pt x="43450" y="36370"/>
                </a:lnTo>
                <a:lnTo>
                  <a:pt x="43460" y="36370"/>
                </a:lnTo>
                <a:lnTo>
                  <a:pt x="43480" y="36380"/>
                </a:lnTo>
                <a:lnTo>
                  <a:pt x="43510" y="36380"/>
                </a:lnTo>
                <a:lnTo>
                  <a:pt x="43510" y="36390"/>
                </a:lnTo>
                <a:lnTo>
                  <a:pt x="43520" y="36390"/>
                </a:lnTo>
                <a:lnTo>
                  <a:pt x="43510" y="36430"/>
                </a:lnTo>
                <a:lnTo>
                  <a:pt x="43510" y="36440"/>
                </a:lnTo>
                <a:lnTo>
                  <a:pt x="43500" y="36480"/>
                </a:lnTo>
                <a:lnTo>
                  <a:pt x="43510" y="36500"/>
                </a:lnTo>
                <a:lnTo>
                  <a:pt x="43520" y="36510"/>
                </a:lnTo>
                <a:lnTo>
                  <a:pt x="43520" y="36530"/>
                </a:lnTo>
                <a:lnTo>
                  <a:pt x="43520" y="36540"/>
                </a:lnTo>
                <a:lnTo>
                  <a:pt x="43480" y="36540"/>
                </a:lnTo>
                <a:lnTo>
                  <a:pt x="43480" y="36550"/>
                </a:lnTo>
                <a:lnTo>
                  <a:pt x="43480" y="36560"/>
                </a:lnTo>
                <a:lnTo>
                  <a:pt x="43480" y="36570"/>
                </a:lnTo>
                <a:lnTo>
                  <a:pt x="43480" y="36580"/>
                </a:lnTo>
                <a:lnTo>
                  <a:pt x="43490" y="36580"/>
                </a:lnTo>
                <a:lnTo>
                  <a:pt x="43490" y="36590"/>
                </a:lnTo>
                <a:lnTo>
                  <a:pt x="43490" y="36600"/>
                </a:lnTo>
                <a:lnTo>
                  <a:pt x="43490" y="36610"/>
                </a:lnTo>
                <a:lnTo>
                  <a:pt x="43490" y="36620"/>
                </a:lnTo>
                <a:lnTo>
                  <a:pt x="43490" y="36630"/>
                </a:lnTo>
                <a:lnTo>
                  <a:pt x="43490" y="36640"/>
                </a:lnTo>
                <a:lnTo>
                  <a:pt x="43490" y="36650"/>
                </a:lnTo>
                <a:lnTo>
                  <a:pt x="43500" y="36660"/>
                </a:lnTo>
                <a:lnTo>
                  <a:pt x="43500" y="36670"/>
                </a:lnTo>
                <a:lnTo>
                  <a:pt x="43500" y="36680"/>
                </a:lnTo>
                <a:lnTo>
                  <a:pt x="43500" y="36690"/>
                </a:lnTo>
                <a:lnTo>
                  <a:pt x="43510" y="36690"/>
                </a:lnTo>
                <a:lnTo>
                  <a:pt x="43510" y="36700"/>
                </a:lnTo>
                <a:lnTo>
                  <a:pt x="43510" y="36710"/>
                </a:lnTo>
                <a:lnTo>
                  <a:pt x="43510" y="36720"/>
                </a:lnTo>
                <a:lnTo>
                  <a:pt x="43500" y="36740"/>
                </a:lnTo>
                <a:lnTo>
                  <a:pt x="43490" y="36750"/>
                </a:lnTo>
                <a:lnTo>
                  <a:pt x="43490" y="36760"/>
                </a:lnTo>
                <a:lnTo>
                  <a:pt x="43480" y="36760"/>
                </a:lnTo>
                <a:lnTo>
                  <a:pt x="43460" y="36760"/>
                </a:lnTo>
                <a:lnTo>
                  <a:pt x="43450" y="36760"/>
                </a:lnTo>
                <a:lnTo>
                  <a:pt x="43440" y="36760"/>
                </a:lnTo>
                <a:lnTo>
                  <a:pt x="43430" y="36760"/>
                </a:lnTo>
                <a:lnTo>
                  <a:pt x="43430" y="36750"/>
                </a:lnTo>
                <a:lnTo>
                  <a:pt x="43420" y="36750"/>
                </a:lnTo>
                <a:lnTo>
                  <a:pt x="43410" y="36750"/>
                </a:lnTo>
                <a:lnTo>
                  <a:pt x="43400" y="36750"/>
                </a:lnTo>
                <a:lnTo>
                  <a:pt x="43390" y="36750"/>
                </a:lnTo>
                <a:lnTo>
                  <a:pt x="43380" y="36750"/>
                </a:lnTo>
                <a:lnTo>
                  <a:pt x="43370" y="36750"/>
                </a:lnTo>
                <a:lnTo>
                  <a:pt x="43330" y="36770"/>
                </a:lnTo>
                <a:lnTo>
                  <a:pt x="43330" y="36780"/>
                </a:lnTo>
                <a:lnTo>
                  <a:pt x="43320" y="36790"/>
                </a:lnTo>
                <a:lnTo>
                  <a:pt x="43300" y="36810"/>
                </a:lnTo>
                <a:lnTo>
                  <a:pt x="43300" y="36840"/>
                </a:lnTo>
                <a:lnTo>
                  <a:pt x="43290" y="36840"/>
                </a:lnTo>
                <a:lnTo>
                  <a:pt x="43280" y="36830"/>
                </a:lnTo>
                <a:lnTo>
                  <a:pt x="43280" y="36820"/>
                </a:lnTo>
                <a:lnTo>
                  <a:pt x="43270" y="36820"/>
                </a:lnTo>
                <a:lnTo>
                  <a:pt x="43260" y="36810"/>
                </a:lnTo>
                <a:lnTo>
                  <a:pt x="43250" y="36810"/>
                </a:lnTo>
                <a:lnTo>
                  <a:pt x="43240" y="36810"/>
                </a:lnTo>
                <a:lnTo>
                  <a:pt x="43230" y="36800"/>
                </a:lnTo>
                <a:lnTo>
                  <a:pt x="43220" y="36800"/>
                </a:lnTo>
                <a:lnTo>
                  <a:pt x="43220" y="36780"/>
                </a:lnTo>
                <a:lnTo>
                  <a:pt x="43220" y="36770"/>
                </a:lnTo>
                <a:lnTo>
                  <a:pt x="43220" y="36760"/>
                </a:lnTo>
                <a:lnTo>
                  <a:pt x="43230" y="36750"/>
                </a:lnTo>
                <a:lnTo>
                  <a:pt x="43250" y="36750"/>
                </a:lnTo>
                <a:lnTo>
                  <a:pt x="43250" y="36740"/>
                </a:lnTo>
                <a:lnTo>
                  <a:pt x="43250" y="36730"/>
                </a:lnTo>
                <a:lnTo>
                  <a:pt x="43250" y="36710"/>
                </a:lnTo>
                <a:lnTo>
                  <a:pt x="43240" y="36690"/>
                </a:lnTo>
                <a:lnTo>
                  <a:pt x="43220" y="36720"/>
                </a:lnTo>
                <a:lnTo>
                  <a:pt x="43200" y="36750"/>
                </a:lnTo>
                <a:lnTo>
                  <a:pt x="43160" y="36760"/>
                </a:lnTo>
                <a:lnTo>
                  <a:pt x="43130" y="36760"/>
                </a:lnTo>
                <a:lnTo>
                  <a:pt x="43120" y="36760"/>
                </a:lnTo>
                <a:lnTo>
                  <a:pt x="43090" y="36750"/>
                </a:lnTo>
                <a:lnTo>
                  <a:pt x="43090" y="36760"/>
                </a:lnTo>
                <a:lnTo>
                  <a:pt x="43090" y="36770"/>
                </a:lnTo>
                <a:lnTo>
                  <a:pt x="43090" y="36780"/>
                </a:lnTo>
                <a:lnTo>
                  <a:pt x="43090" y="36790"/>
                </a:lnTo>
                <a:lnTo>
                  <a:pt x="43100" y="36790"/>
                </a:lnTo>
                <a:lnTo>
                  <a:pt x="43130" y="36810"/>
                </a:lnTo>
                <a:lnTo>
                  <a:pt x="43160" y="36820"/>
                </a:lnTo>
                <a:lnTo>
                  <a:pt x="43170" y="36830"/>
                </a:lnTo>
                <a:lnTo>
                  <a:pt x="43180" y="36840"/>
                </a:lnTo>
                <a:lnTo>
                  <a:pt x="43190" y="36840"/>
                </a:lnTo>
                <a:lnTo>
                  <a:pt x="43210" y="36840"/>
                </a:lnTo>
                <a:lnTo>
                  <a:pt x="43220" y="36850"/>
                </a:lnTo>
                <a:lnTo>
                  <a:pt x="43220" y="36860"/>
                </a:lnTo>
                <a:lnTo>
                  <a:pt x="43230" y="36870"/>
                </a:lnTo>
                <a:lnTo>
                  <a:pt x="43230" y="36880"/>
                </a:lnTo>
                <a:lnTo>
                  <a:pt x="43220" y="36890"/>
                </a:lnTo>
                <a:lnTo>
                  <a:pt x="43220" y="36900"/>
                </a:lnTo>
                <a:lnTo>
                  <a:pt x="43210" y="36900"/>
                </a:lnTo>
                <a:lnTo>
                  <a:pt x="43190" y="36920"/>
                </a:lnTo>
                <a:lnTo>
                  <a:pt x="43180" y="36930"/>
                </a:lnTo>
                <a:lnTo>
                  <a:pt x="43180" y="36940"/>
                </a:lnTo>
                <a:lnTo>
                  <a:pt x="43170" y="36940"/>
                </a:lnTo>
                <a:lnTo>
                  <a:pt x="43160" y="36950"/>
                </a:lnTo>
                <a:lnTo>
                  <a:pt x="43150" y="36960"/>
                </a:lnTo>
                <a:lnTo>
                  <a:pt x="43150" y="36970"/>
                </a:lnTo>
                <a:lnTo>
                  <a:pt x="43140" y="36970"/>
                </a:lnTo>
                <a:lnTo>
                  <a:pt x="43140" y="36980"/>
                </a:lnTo>
                <a:lnTo>
                  <a:pt x="43150" y="36990"/>
                </a:lnTo>
                <a:lnTo>
                  <a:pt x="43140" y="36990"/>
                </a:lnTo>
                <a:lnTo>
                  <a:pt x="43130" y="36990"/>
                </a:lnTo>
                <a:lnTo>
                  <a:pt x="43120" y="36990"/>
                </a:lnTo>
                <a:lnTo>
                  <a:pt x="43110" y="36990"/>
                </a:lnTo>
                <a:lnTo>
                  <a:pt x="43120" y="36980"/>
                </a:lnTo>
                <a:lnTo>
                  <a:pt x="43120" y="36970"/>
                </a:lnTo>
                <a:lnTo>
                  <a:pt x="43110" y="36970"/>
                </a:lnTo>
                <a:lnTo>
                  <a:pt x="43110" y="36960"/>
                </a:lnTo>
                <a:lnTo>
                  <a:pt x="43110" y="36950"/>
                </a:lnTo>
                <a:lnTo>
                  <a:pt x="43120" y="36940"/>
                </a:lnTo>
                <a:lnTo>
                  <a:pt x="43120" y="36930"/>
                </a:lnTo>
                <a:lnTo>
                  <a:pt x="43110" y="36930"/>
                </a:lnTo>
                <a:lnTo>
                  <a:pt x="43080" y="36900"/>
                </a:lnTo>
                <a:lnTo>
                  <a:pt x="43070" y="36900"/>
                </a:lnTo>
                <a:lnTo>
                  <a:pt x="43070" y="36890"/>
                </a:lnTo>
                <a:lnTo>
                  <a:pt x="43060" y="36900"/>
                </a:lnTo>
                <a:lnTo>
                  <a:pt x="43050" y="36910"/>
                </a:lnTo>
                <a:lnTo>
                  <a:pt x="43040" y="36920"/>
                </a:lnTo>
                <a:lnTo>
                  <a:pt x="43030" y="36920"/>
                </a:lnTo>
                <a:lnTo>
                  <a:pt x="43020" y="36930"/>
                </a:lnTo>
                <a:lnTo>
                  <a:pt x="43010" y="36930"/>
                </a:lnTo>
                <a:lnTo>
                  <a:pt x="42990" y="36930"/>
                </a:lnTo>
                <a:lnTo>
                  <a:pt x="42980" y="36930"/>
                </a:lnTo>
                <a:lnTo>
                  <a:pt x="42970" y="36930"/>
                </a:lnTo>
                <a:lnTo>
                  <a:pt x="42960" y="36930"/>
                </a:lnTo>
                <a:lnTo>
                  <a:pt x="42960" y="36920"/>
                </a:lnTo>
                <a:lnTo>
                  <a:pt x="42950" y="36920"/>
                </a:lnTo>
                <a:lnTo>
                  <a:pt x="42960" y="36910"/>
                </a:lnTo>
                <a:lnTo>
                  <a:pt x="42960" y="36900"/>
                </a:lnTo>
                <a:lnTo>
                  <a:pt x="42960" y="36890"/>
                </a:lnTo>
                <a:lnTo>
                  <a:pt x="42960" y="36880"/>
                </a:lnTo>
                <a:lnTo>
                  <a:pt x="42960" y="36870"/>
                </a:lnTo>
                <a:lnTo>
                  <a:pt x="42950" y="36870"/>
                </a:lnTo>
                <a:lnTo>
                  <a:pt x="42940" y="36870"/>
                </a:lnTo>
                <a:lnTo>
                  <a:pt x="42930" y="36860"/>
                </a:lnTo>
                <a:lnTo>
                  <a:pt x="42920" y="36860"/>
                </a:lnTo>
                <a:lnTo>
                  <a:pt x="42910" y="36860"/>
                </a:lnTo>
                <a:lnTo>
                  <a:pt x="42900" y="36850"/>
                </a:lnTo>
                <a:lnTo>
                  <a:pt x="42880" y="36850"/>
                </a:lnTo>
                <a:lnTo>
                  <a:pt x="42860" y="36840"/>
                </a:lnTo>
                <a:lnTo>
                  <a:pt x="42860" y="36830"/>
                </a:lnTo>
                <a:lnTo>
                  <a:pt x="42870" y="36820"/>
                </a:lnTo>
                <a:lnTo>
                  <a:pt x="42880" y="36820"/>
                </a:lnTo>
                <a:lnTo>
                  <a:pt x="42890" y="36830"/>
                </a:lnTo>
                <a:lnTo>
                  <a:pt x="42930" y="36830"/>
                </a:lnTo>
                <a:lnTo>
                  <a:pt x="42970" y="36830"/>
                </a:lnTo>
                <a:lnTo>
                  <a:pt x="42970" y="36810"/>
                </a:lnTo>
                <a:lnTo>
                  <a:pt x="42970" y="36800"/>
                </a:lnTo>
                <a:lnTo>
                  <a:pt x="42980" y="36800"/>
                </a:lnTo>
                <a:lnTo>
                  <a:pt x="42990" y="36810"/>
                </a:lnTo>
                <a:lnTo>
                  <a:pt x="43000" y="36810"/>
                </a:lnTo>
                <a:lnTo>
                  <a:pt x="43010" y="36810"/>
                </a:lnTo>
                <a:lnTo>
                  <a:pt x="43020" y="36800"/>
                </a:lnTo>
                <a:lnTo>
                  <a:pt x="43020" y="36790"/>
                </a:lnTo>
                <a:lnTo>
                  <a:pt x="43030" y="36790"/>
                </a:lnTo>
                <a:lnTo>
                  <a:pt x="43010" y="36780"/>
                </a:lnTo>
                <a:lnTo>
                  <a:pt x="42990" y="36780"/>
                </a:lnTo>
                <a:lnTo>
                  <a:pt x="42970" y="36770"/>
                </a:lnTo>
                <a:lnTo>
                  <a:pt x="42980" y="36740"/>
                </a:lnTo>
                <a:lnTo>
                  <a:pt x="42990" y="36720"/>
                </a:lnTo>
                <a:lnTo>
                  <a:pt x="43010" y="36710"/>
                </a:lnTo>
                <a:lnTo>
                  <a:pt x="43030" y="36710"/>
                </a:lnTo>
                <a:lnTo>
                  <a:pt x="43040" y="36710"/>
                </a:lnTo>
                <a:lnTo>
                  <a:pt x="43040" y="36700"/>
                </a:lnTo>
                <a:lnTo>
                  <a:pt x="43040" y="36690"/>
                </a:lnTo>
                <a:lnTo>
                  <a:pt x="43040" y="36680"/>
                </a:lnTo>
                <a:lnTo>
                  <a:pt x="43040" y="36670"/>
                </a:lnTo>
                <a:lnTo>
                  <a:pt x="43040" y="36660"/>
                </a:lnTo>
                <a:lnTo>
                  <a:pt x="43040" y="36650"/>
                </a:lnTo>
                <a:lnTo>
                  <a:pt x="43030" y="36650"/>
                </a:lnTo>
                <a:lnTo>
                  <a:pt x="43020" y="36640"/>
                </a:lnTo>
                <a:lnTo>
                  <a:pt x="43000" y="36630"/>
                </a:lnTo>
                <a:lnTo>
                  <a:pt x="42990" y="36630"/>
                </a:lnTo>
                <a:lnTo>
                  <a:pt x="42960" y="36620"/>
                </a:lnTo>
                <a:lnTo>
                  <a:pt x="42940" y="36620"/>
                </a:lnTo>
                <a:lnTo>
                  <a:pt x="42940" y="36610"/>
                </a:lnTo>
                <a:lnTo>
                  <a:pt x="42930" y="36610"/>
                </a:lnTo>
                <a:lnTo>
                  <a:pt x="42920" y="36610"/>
                </a:lnTo>
                <a:lnTo>
                  <a:pt x="42910" y="36610"/>
                </a:lnTo>
                <a:lnTo>
                  <a:pt x="42910" y="36620"/>
                </a:lnTo>
                <a:lnTo>
                  <a:pt x="42900" y="36630"/>
                </a:lnTo>
                <a:lnTo>
                  <a:pt x="42890" y="36640"/>
                </a:lnTo>
                <a:lnTo>
                  <a:pt x="42880" y="36640"/>
                </a:lnTo>
                <a:lnTo>
                  <a:pt x="42870" y="36640"/>
                </a:lnTo>
                <a:lnTo>
                  <a:pt x="42860" y="36650"/>
                </a:lnTo>
                <a:lnTo>
                  <a:pt x="42850" y="36650"/>
                </a:lnTo>
                <a:lnTo>
                  <a:pt x="42840" y="36650"/>
                </a:lnTo>
                <a:lnTo>
                  <a:pt x="42830" y="36640"/>
                </a:lnTo>
                <a:lnTo>
                  <a:pt x="42810" y="36640"/>
                </a:lnTo>
                <a:lnTo>
                  <a:pt x="42800" y="36650"/>
                </a:lnTo>
                <a:lnTo>
                  <a:pt x="42790" y="36650"/>
                </a:lnTo>
                <a:lnTo>
                  <a:pt x="42780" y="36660"/>
                </a:lnTo>
                <a:lnTo>
                  <a:pt x="42780" y="36670"/>
                </a:lnTo>
                <a:lnTo>
                  <a:pt x="42780" y="36680"/>
                </a:lnTo>
                <a:lnTo>
                  <a:pt x="42770" y="36680"/>
                </a:lnTo>
                <a:lnTo>
                  <a:pt x="42760" y="36690"/>
                </a:lnTo>
                <a:lnTo>
                  <a:pt x="42750" y="36690"/>
                </a:lnTo>
                <a:lnTo>
                  <a:pt x="42740" y="36690"/>
                </a:lnTo>
                <a:lnTo>
                  <a:pt x="42730" y="36680"/>
                </a:lnTo>
                <a:lnTo>
                  <a:pt x="42730" y="36700"/>
                </a:lnTo>
                <a:lnTo>
                  <a:pt x="42740" y="36720"/>
                </a:lnTo>
                <a:lnTo>
                  <a:pt x="42740" y="36730"/>
                </a:lnTo>
                <a:lnTo>
                  <a:pt x="42750" y="36740"/>
                </a:lnTo>
                <a:lnTo>
                  <a:pt x="42770" y="36770"/>
                </a:lnTo>
                <a:lnTo>
                  <a:pt x="42790" y="36790"/>
                </a:lnTo>
                <a:lnTo>
                  <a:pt x="42800" y="36830"/>
                </a:lnTo>
                <a:lnTo>
                  <a:pt x="42800" y="36850"/>
                </a:lnTo>
                <a:lnTo>
                  <a:pt x="42800" y="36860"/>
                </a:lnTo>
                <a:lnTo>
                  <a:pt x="42810" y="36880"/>
                </a:lnTo>
                <a:lnTo>
                  <a:pt x="42810" y="36900"/>
                </a:lnTo>
                <a:lnTo>
                  <a:pt x="42820" y="36900"/>
                </a:lnTo>
                <a:lnTo>
                  <a:pt x="42820" y="36910"/>
                </a:lnTo>
                <a:lnTo>
                  <a:pt x="42830" y="36910"/>
                </a:lnTo>
                <a:lnTo>
                  <a:pt x="42830" y="36920"/>
                </a:lnTo>
                <a:lnTo>
                  <a:pt x="42840" y="36920"/>
                </a:lnTo>
                <a:lnTo>
                  <a:pt x="42840" y="36930"/>
                </a:lnTo>
                <a:lnTo>
                  <a:pt x="42850" y="36930"/>
                </a:lnTo>
                <a:lnTo>
                  <a:pt x="42860" y="36930"/>
                </a:lnTo>
                <a:lnTo>
                  <a:pt x="42860" y="36940"/>
                </a:lnTo>
                <a:lnTo>
                  <a:pt x="42860" y="36950"/>
                </a:lnTo>
                <a:lnTo>
                  <a:pt x="42850" y="36960"/>
                </a:lnTo>
                <a:lnTo>
                  <a:pt x="42840" y="36980"/>
                </a:lnTo>
                <a:lnTo>
                  <a:pt x="42820" y="37000"/>
                </a:lnTo>
                <a:lnTo>
                  <a:pt x="42810" y="37010"/>
                </a:lnTo>
                <a:lnTo>
                  <a:pt x="42800" y="37010"/>
                </a:lnTo>
                <a:lnTo>
                  <a:pt x="42810" y="37010"/>
                </a:lnTo>
                <a:lnTo>
                  <a:pt x="42820" y="37010"/>
                </a:lnTo>
                <a:lnTo>
                  <a:pt x="42820" y="37020"/>
                </a:lnTo>
                <a:lnTo>
                  <a:pt x="42830" y="37030"/>
                </a:lnTo>
                <a:lnTo>
                  <a:pt x="42830" y="37040"/>
                </a:lnTo>
                <a:lnTo>
                  <a:pt x="42850" y="37070"/>
                </a:lnTo>
                <a:lnTo>
                  <a:pt x="42860" y="37110"/>
                </a:lnTo>
                <a:lnTo>
                  <a:pt x="42870" y="37120"/>
                </a:lnTo>
                <a:lnTo>
                  <a:pt x="42890" y="37120"/>
                </a:lnTo>
                <a:lnTo>
                  <a:pt x="42900" y="37120"/>
                </a:lnTo>
                <a:lnTo>
                  <a:pt x="42910" y="37130"/>
                </a:lnTo>
                <a:lnTo>
                  <a:pt x="42930" y="37130"/>
                </a:lnTo>
                <a:lnTo>
                  <a:pt x="42960" y="37120"/>
                </a:lnTo>
                <a:lnTo>
                  <a:pt x="42970" y="37120"/>
                </a:lnTo>
                <a:lnTo>
                  <a:pt x="43040" y="37110"/>
                </a:lnTo>
                <a:lnTo>
                  <a:pt x="43070" y="37110"/>
                </a:lnTo>
                <a:lnTo>
                  <a:pt x="43080" y="37110"/>
                </a:lnTo>
                <a:lnTo>
                  <a:pt x="43090" y="37110"/>
                </a:lnTo>
                <a:lnTo>
                  <a:pt x="43100" y="37110"/>
                </a:lnTo>
                <a:lnTo>
                  <a:pt x="43120" y="37110"/>
                </a:lnTo>
                <a:lnTo>
                  <a:pt x="43130" y="37120"/>
                </a:lnTo>
                <a:lnTo>
                  <a:pt x="43140" y="37120"/>
                </a:lnTo>
                <a:lnTo>
                  <a:pt x="43150" y="37120"/>
                </a:lnTo>
                <a:lnTo>
                  <a:pt x="43150" y="37130"/>
                </a:lnTo>
                <a:lnTo>
                  <a:pt x="43150" y="37140"/>
                </a:lnTo>
                <a:lnTo>
                  <a:pt x="43150" y="37170"/>
                </a:lnTo>
                <a:lnTo>
                  <a:pt x="43150" y="37230"/>
                </a:lnTo>
                <a:lnTo>
                  <a:pt x="43150" y="37260"/>
                </a:lnTo>
                <a:lnTo>
                  <a:pt x="43150" y="37270"/>
                </a:lnTo>
                <a:lnTo>
                  <a:pt x="43170" y="37340"/>
                </a:lnTo>
                <a:lnTo>
                  <a:pt x="43170" y="37350"/>
                </a:lnTo>
                <a:lnTo>
                  <a:pt x="43190" y="37400"/>
                </a:lnTo>
                <a:lnTo>
                  <a:pt x="43200" y="37410"/>
                </a:lnTo>
                <a:lnTo>
                  <a:pt x="43250" y="37420"/>
                </a:lnTo>
                <a:lnTo>
                  <a:pt x="43320" y="37420"/>
                </a:lnTo>
                <a:lnTo>
                  <a:pt x="43340" y="37340"/>
                </a:lnTo>
                <a:lnTo>
                  <a:pt x="43360" y="37340"/>
                </a:lnTo>
                <a:lnTo>
                  <a:pt x="43370" y="37350"/>
                </a:lnTo>
                <a:lnTo>
                  <a:pt x="43380" y="37350"/>
                </a:lnTo>
                <a:lnTo>
                  <a:pt x="43420" y="37350"/>
                </a:lnTo>
                <a:lnTo>
                  <a:pt x="43510" y="37360"/>
                </a:lnTo>
                <a:lnTo>
                  <a:pt x="43540" y="37370"/>
                </a:lnTo>
                <a:lnTo>
                  <a:pt x="43570" y="37380"/>
                </a:lnTo>
                <a:lnTo>
                  <a:pt x="43600" y="37380"/>
                </a:lnTo>
                <a:lnTo>
                  <a:pt x="43620" y="37390"/>
                </a:lnTo>
                <a:lnTo>
                  <a:pt x="43630" y="37390"/>
                </a:lnTo>
                <a:lnTo>
                  <a:pt x="43640" y="37390"/>
                </a:lnTo>
                <a:lnTo>
                  <a:pt x="43660" y="37400"/>
                </a:lnTo>
                <a:lnTo>
                  <a:pt x="43700" y="37390"/>
                </a:lnTo>
                <a:lnTo>
                  <a:pt x="43730" y="37400"/>
                </a:lnTo>
                <a:lnTo>
                  <a:pt x="43740" y="37360"/>
                </a:lnTo>
                <a:lnTo>
                  <a:pt x="43780" y="37360"/>
                </a:lnTo>
                <a:lnTo>
                  <a:pt x="43800" y="37350"/>
                </a:lnTo>
                <a:lnTo>
                  <a:pt x="43810" y="37350"/>
                </a:lnTo>
                <a:lnTo>
                  <a:pt x="43810" y="37340"/>
                </a:lnTo>
                <a:lnTo>
                  <a:pt x="43820" y="37340"/>
                </a:lnTo>
                <a:lnTo>
                  <a:pt x="43830" y="37340"/>
                </a:lnTo>
                <a:lnTo>
                  <a:pt x="43870" y="37330"/>
                </a:lnTo>
                <a:lnTo>
                  <a:pt x="43920" y="37320"/>
                </a:lnTo>
                <a:lnTo>
                  <a:pt x="43940" y="37310"/>
                </a:lnTo>
                <a:lnTo>
                  <a:pt x="43940" y="37340"/>
                </a:lnTo>
                <a:lnTo>
                  <a:pt x="43990" y="37330"/>
                </a:lnTo>
                <a:lnTo>
                  <a:pt x="43990" y="37320"/>
                </a:lnTo>
                <a:lnTo>
                  <a:pt x="44020" y="37310"/>
                </a:lnTo>
                <a:lnTo>
                  <a:pt x="44070" y="37300"/>
                </a:lnTo>
                <a:lnTo>
                  <a:pt x="44070" y="37310"/>
                </a:lnTo>
                <a:lnTo>
                  <a:pt x="44080" y="37320"/>
                </a:lnTo>
                <a:lnTo>
                  <a:pt x="44080" y="37330"/>
                </a:lnTo>
                <a:lnTo>
                  <a:pt x="44090" y="37360"/>
                </a:lnTo>
                <a:lnTo>
                  <a:pt x="44090" y="37380"/>
                </a:lnTo>
                <a:lnTo>
                  <a:pt x="44090" y="37390"/>
                </a:lnTo>
                <a:lnTo>
                  <a:pt x="44100" y="37390"/>
                </a:lnTo>
                <a:lnTo>
                  <a:pt x="44110" y="37400"/>
                </a:lnTo>
                <a:lnTo>
                  <a:pt x="44140" y="37420"/>
                </a:lnTo>
                <a:lnTo>
                  <a:pt x="44140" y="37430"/>
                </a:lnTo>
                <a:lnTo>
                  <a:pt x="44140" y="37440"/>
                </a:lnTo>
                <a:lnTo>
                  <a:pt x="44150" y="37450"/>
                </a:lnTo>
                <a:lnTo>
                  <a:pt x="44150" y="37470"/>
                </a:lnTo>
                <a:lnTo>
                  <a:pt x="44150" y="37480"/>
                </a:lnTo>
                <a:lnTo>
                  <a:pt x="44150" y="37490"/>
                </a:lnTo>
                <a:lnTo>
                  <a:pt x="44150" y="37500"/>
                </a:lnTo>
                <a:lnTo>
                  <a:pt x="44150" y="37520"/>
                </a:lnTo>
                <a:lnTo>
                  <a:pt x="44140" y="37520"/>
                </a:lnTo>
                <a:lnTo>
                  <a:pt x="44130" y="37530"/>
                </a:lnTo>
                <a:lnTo>
                  <a:pt x="44130" y="37540"/>
                </a:lnTo>
                <a:lnTo>
                  <a:pt x="44100" y="37550"/>
                </a:lnTo>
                <a:lnTo>
                  <a:pt x="44090" y="37560"/>
                </a:lnTo>
                <a:lnTo>
                  <a:pt x="44080" y="37560"/>
                </a:lnTo>
                <a:lnTo>
                  <a:pt x="44070" y="37560"/>
                </a:lnTo>
                <a:lnTo>
                  <a:pt x="44060" y="37560"/>
                </a:lnTo>
                <a:lnTo>
                  <a:pt x="44050" y="37570"/>
                </a:lnTo>
                <a:lnTo>
                  <a:pt x="44040" y="37570"/>
                </a:lnTo>
                <a:lnTo>
                  <a:pt x="44030" y="37580"/>
                </a:lnTo>
                <a:lnTo>
                  <a:pt x="44020" y="37590"/>
                </a:lnTo>
                <a:lnTo>
                  <a:pt x="44020" y="37600"/>
                </a:lnTo>
                <a:lnTo>
                  <a:pt x="44020" y="37610"/>
                </a:lnTo>
                <a:lnTo>
                  <a:pt x="44010" y="37610"/>
                </a:lnTo>
                <a:lnTo>
                  <a:pt x="44010" y="37620"/>
                </a:lnTo>
                <a:lnTo>
                  <a:pt x="44000" y="37630"/>
                </a:lnTo>
                <a:lnTo>
                  <a:pt x="44000" y="37640"/>
                </a:lnTo>
                <a:lnTo>
                  <a:pt x="43990" y="37640"/>
                </a:lnTo>
                <a:lnTo>
                  <a:pt x="43990" y="37650"/>
                </a:lnTo>
                <a:lnTo>
                  <a:pt x="43990" y="37660"/>
                </a:lnTo>
                <a:lnTo>
                  <a:pt x="43980" y="37660"/>
                </a:lnTo>
                <a:lnTo>
                  <a:pt x="43980" y="37670"/>
                </a:lnTo>
                <a:lnTo>
                  <a:pt x="43970" y="37670"/>
                </a:lnTo>
                <a:lnTo>
                  <a:pt x="43970" y="37680"/>
                </a:lnTo>
                <a:lnTo>
                  <a:pt x="43970" y="37690"/>
                </a:lnTo>
                <a:lnTo>
                  <a:pt x="43990" y="37700"/>
                </a:lnTo>
                <a:lnTo>
                  <a:pt x="43980" y="37700"/>
                </a:lnTo>
                <a:lnTo>
                  <a:pt x="43950" y="37740"/>
                </a:lnTo>
                <a:lnTo>
                  <a:pt x="43920" y="37780"/>
                </a:lnTo>
                <a:lnTo>
                  <a:pt x="43870" y="37840"/>
                </a:lnTo>
                <a:lnTo>
                  <a:pt x="43870" y="37860"/>
                </a:lnTo>
                <a:lnTo>
                  <a:pt x="43870" y="37880"/>
                </a:lnTo>
                <a:lnTo>
                  <a:pt x="43880" y="37960"/>
                </a:lnTo>
                <a:lnTo>
                  <a:pt x="43890" y="38050"/>
                </a:lnTo>
                <a:lnTo>
                  <a:pt x="43890" y="38090"/>
                </a:lnTo>
                <a:lnTo>
                  <a:pt x="43850" y="38110"/>
                </a:lnTo>
                <a:lnTo>
                  <a:pt x="43840" y="38120"/>
                </a:lnTo>
                <a:lnTo>
                  <a:pt x="43830" y="38120"/>
                </a:lnTo>
                <a:lnTo>
                  <a:pt x="43760" y="38150"/>
                </a:lnTo>
                <a:lnTo>
                  <a:pt x="43730" y="38160"/>
                </a:lnTo>
                <a:lnTo>
                  <a:pt x="43720" y="38170"/>
                </a:lnTo>
                <a:lnTo>
                  <a:pt x="43660" y="38200"/>
                </a:lnTo>
                <a:lnTo>
                  <a:pt x="43640" y="38210"/>
                </a:lnTo>
                <a:lnTo>
                  <a:pt x="43620" y="38210"/>
                </a:lnTo>
                <a:lnTo>
                  <a:pt x="43600" y="38210"/>
                </a:lnTo>
                <a:lnTo>
                  <a:pt x="43580" y="38220"/>
                </a:lnTo>
                <a:lnTo>
                  <a:pt x="43570" y="38220"/>
                </a:lnTo>
                <a:lnTo>
                  <a:pt x="43580" y="38230"/>
                </a:lnTo>
                <a:lnTo>
                  <a:pt x="43560" y="38250"/>
                </a:lnTo>
                <a:lnTo>
                  <a:pt x="43550" y="38260"/>
                </a:lnTo>
                <a:lnTo>
                  <a:pt x="43550" y="38270"/>
                </a:lnTo>
                <a:lnTo>
                  <a:pt x="43560" y="38280"/>
                </a:lnTo>
                <a:lnTo>
                  <a:pt x="43580" y="38280"/>
                </a:lnTo>
                <a:lnTo>
                  <a:pt x="43590" y="38290"/>
                </a:lnTo>
                <a:lnTo>
                  <a:pt x="43600" y="38290"/>
                </a:lnTo>
                <a:lnTo>
                  <a:pt x="43600" y="38300"/>
                </a:lnTo>
                <a:lnTo>
                  <a:pt x="43620" y="38340"/>
                </a:lnTo>
                <a:lnTo>
                  <a:pt x="43620" y="38360"/>
                </a:lnTo>
                <a:lnTo>
                  <a:pt x="43630" y="38380"/>
                </a:lnTo>
                <a:lnTo>
                  <a:pt x="43630" y="38400"/>
                </a:lnTo>
                <a:lnTo>
                  <a:pt x="43630" y="38420"/>
                </a:lnTo>
                <a:lnTo>
                  <a:pt x="43620" y="38430"/>
                </a:lnTo>
                <a:lnTo>
                  <a:pt x="43610" y="38440"/>
                </a:lnTo>
                <a:lnTo>
                  <a:pt x="43610" y="38450"/>
                </a:lnTo>
                <a:lnTo>
                  <a:pt x="43600" y="38450"/>
                </a:lnTo>
                <a:lnTo>
                  <a:pt x="43600" y="38460"/>
                </a:lnTo>
                <a:lnTo>
                  <a:pt x="43600" y="38470"/>
                </a:lnTo>
                <a:lnTo>
                  <a:pt x="43610" y="38490"/>
                </a:lnTo>
                <a:lnTo>
                  <a:pt x="43620" y="38510"/>
                </a:lnTo>
                <a:lnTo>
                  <a:pt x="43630" y="38520"/>
                </a:lnTo>
                <a:lnTo>
                  <a:pt x="43620" y="38530"/>
                </a:lnTo>
                <a:lnTo>
                  <a:pt x="43620" y="38540"/>
                </a:lnTo>
                <a:lnTo>
                  <a:pt x="43610" y="38540"/>
                </a:lnTo>
                <a:lnTo>
                  <a:pt x="43590" y="38550"/>
                </a:lnTo>
                <a:lnTo>
                  <a:pt x="43580" y="38550"/>
                </a:lnTo>
                <a:lnTo>
                  <a:pt x="43560" y="38560"/>
                </a:lnTo>
                <a:lnTo>
                  <a:pt x="43560" y="38570"/>
                </a:lnTo>
                <a:lnTo>
                  <a:pt x="43550" y="38570"/>
                </a:lnTo>
                <a:lnTo>
                  <a:pt x="43440" y="38640"/>
                </a:lnTo>
                <a:lnTo>
                  <a:pt x="43450" y="38650"/>
                </a:lnTo>
                <a:lnTo>
                  <a:pt x="43450" y="38660"/>
                </a:lnTo>
                <a:lnTo>
                  <a:pt x="43460" y="38700"/>
                </a:lnTo>
                <a:lnTo>
                  <a:pt x="43450" y="38700"/>
                </a:lnTo>
                <a:lnTo>
                  <a:pt x="43440" y="38700"/>
                </a:lnTo>
                <a:lnTo>
                  <a:pt x="43370" y="38730"/>
                </a:lnTo>
                <a:lnTo>
                  <a:pt x="43360" y="38740"/>
                </a:lnTo>
                <a:lnTo>
                  <a:pt x="43360" y="38750"/>
                </a:lnTo>
                <a:lnTo>
                  <a:pt x="43350" y="38770"/>
                </a:lnTo>
                <a:lnTo>
                  <a:pt x="43330" y="38800"/>
                </a:lnTo>
                <a:lnTo>
                  <a:pt x="43330" y="38810"/>
                </a:lnTo>
                <a:lnTo>
                  <a:pt x="43320" y="38820"/>
                </a:lnTo>
                <a:lnTo>
                  <a:pt x="43320" y="38830"/>
                </a:lnTo>
                <a:lnTo>
                  <a:pt x="43320" y="38850"/>
                </a:lnTo>
                <a:lnTo>
                  <a:pt x="43320" y="38870"/>
                </a:lnTo>
                <a:lnTo>
                  <a:pt x="43320" y="38890"/>
                </a:lnTo>
                <a:lnTo>
                  <a:pt x="43320" y="38900"/>
                </a:lnTo>
                <a:lnTo>
                  <a:pt x="43320" y="38910"/>
                </a:lnTo>
                <a:lnTo>
                  <a:pt x="43320" y="38920"/>
                </a:lnTo>
                <a:lnTo>
                  <a:pt x="43320" y="38930"/>
                </a:lnTo>
                <a:lnTo>
                  <a:pt x="43320" y="38940"/>
                </a:lnTo>
                <a:lnTo>
                  <a:pt x="43330" y="38950"/>
                </a:lnTo>
                <a:lnTo>
                  <a:pt x="43330" y="38960"/>
                </a:lnTo>
                <a:lnTo>
                  <a:pt x="43330" y="38980"/>
                </a:lnTo>
                <a:lnTo>
                  <a:pt x="43330" y="38990"/>
                </a:lnTo>
                <a:lnTo>
                  <a:pt x="43320" y="38990"/>
                </a:lnTo>
                <a:lnTo>
                  <a:pt x="43320" y="39000"/>
                </a:lnTo>
                <a:lnTo>
                  <a:pt x="43310" y="39010"/>
                </a:lnTo>
                <a:lnTo>
                  <a:pt x="43300" y="39040"/>
                </a:lnTo>
                <a:lnTo>
                  <a:pt x="43290" y="39060"/>
                </a:lnTo>
                <a:lnTo>
                  <a:pt x="43270" y="39060"/>
                </a:lnTo>
                <a:lnTo>
                  <a:pt x="43260" y="39060"/>
                </a:lnTo>
                <a:lnTo>
                  <a:pt x="43250" y="39050"/>
                </a:lnTo>
                <a:lnTo>
                  <a:pt x="43240" y="39050"/>
                </a:lnTo>
                <a:lnTo>
                  <a:pt x="43230" y="39060"/>
                </a:lnTo>
                <a:lnTo>
                  <a:pt x="43220" y="39070"/>
                </a:lnTo>
                <a:lnTo>
                  <a:pt x="43210" y="39070"/>
                </a:lnTo>
                <a:lnTo>
                  <a:pt x="43200" y="39080"/>
                </a:lnTo>
                <a:lnTo>
                  <a:pt x="43190" y="39080"/>
                </a:lnTo>
                <a:lnTo>
                  <a:pt x="43190" y="39090"/>
                </a:lnTo>
                <a:lnTo>
                  <a:pt x="43180" y="39090"/>
                </a:lnTo>
                <a:lnTo>
                  <a:pt x="43170" y="39090"/>
                </a:lnTo>
                <a:lnTo>
                  <a:pt x="43160" y="39090"/>
                </a:lnTo>
                <a:lnTo>
                  <a:pt x="43150" y="39100"/>
                </a:lnTo>
                <a:lnTo>
                  <a:pt x="43130" y="39100"/>
                </a:lnTo>
                <a:lnTo>
                  <a:pt x="43120" y="39100"/>
                </a:lnTo>
                <a:lnTo>
                  <a:pt x="43110" y="39110"/>
                </a:lnTo>
                <a:lnTo>
                  <a:pt x="43100" y="39110"/>
                </a:lnTo>
                <a:lnTo>
                  <a:pt x="43080" y="39110"/>
                </a:lnTo>
                <a:lnTo>
                  <a:pt x="43070" y="39120"/>
                </a:lnTo>
                <a:lnTo>
                  <a:pt x="43060" y="39120"/>
                </a:lnTo>
                <a:lnTo>
                  <a:pt x="43050" y="39120"/>
                </a:lnTo>
                <a:lnTo>
                  <a:pt x="43030" y="39120"/>
                </a:lnTo>
                <a:lnTo>
                  <a:pt x="43020" y="39110"/>
                </a:lnTo>
                <a:lnTo>
                  <a:pt x="43010" y="39110"/>
                </a:lnTo>
                <a:lnTo>
                  <a:pt x="42990" y="39110"/>
                </a:lnTo>
                <a:lnTo>
                  <a:pt x="42980" y="39110"/>
                </a:lnTo>
                <a:lnTo>
                  <a:pt x="42960" y="39110"/>
                </a:lnTo>
                <a:lnTo>
                  <a:pt x="42960" y="39120"/>
                </a:lnTo>
                <a:lnTo>
                  <a:pt x="42950" y="39120"/>
                </a:lnTo>
                <a:lnTo>
                  <a:pt x="42900" y="39140"/>
                </a:lnTo>
                <a:lnTo>
                  <a:pt x="42870" y="39150"/>
                </a:lnTo>
                <a:lnTo>
                  <a:pt x="42850" y="39150"/>
                </a:lnTo>
                <a:lnTo>
                  <a:pt x="42840" y="39160"/>
                </a:lnTo>
                <a:lnTo>
                  <a:pt x="42840" y="39170"/>
                </a:lnTo>
                <a:lnTo>
                  <a:pt x="42840" y="39180"/>
                </a:lnTo>
                <a:lnTo>
                  <a:pt x="42840" y="39190"/>
                </a:lnTo>
                <a:lnTo>
                  <a:pt x="42840" y="39200"/>
                </a:lnTo>
                <a:lnTo>
                  <a:pt x="42840" y="39210"/>
                </a:lnTo>
                <a:lnTo>
                  <a:pt x="42840" y="39220"/>
                </a:lnTo>
                <a:lnTo>
                  <a:pt x="42840" y="39230"/>
                </a:lnTo>
                <a:lnTo>
                  <a:pt x="42840" y="39240"/>
                </a:lnTo>
                <a:lnTo>
                  <a:pt x="42830" y="39270"/>
                </a:lnTo>
                <a:lnTo>
                  <a:pt x="42830" y="39280"/>
                </a:lnTo>
                <a:lnTo>
                  <a:pt x="42830" y="39290"/>
                </a:lnTo>
                <a:lnTo>
                  <a:pt x="42780" y="39280"/>
                </a:lnTo>
                <a:lnTo>
                  <a:pt x="42760" y="39280"/>
                </a:lnTo>
                <a:lnTo>
                  <a:pt x="42710" y="39280"/>
                </a:lnTo>
                <a:lnTo>
                  <a:pt x="42630" y="39270"/>
                </a:lnTo>
                <a:lnTo>
                  <a:pt x="42620" y="39270"/>
                </a:lnTo>
                <a:lnTo>
                  <a:pt x="42600" y="39270"/>
                </a:lnTo>
                <a:lnTo>
                  <a:pt x="42570" y="39260"/>
                </a:lnTo>
                <a:lnTo>
                  <a:pt x="42520" y="39260"/>
                </a:lnTo>
                <a:lnTo>
                  <a:pt x="42500" y="39250"/>
                </a:lnTo>
                <a:lnTo>
                  <a:pt x="42490" y="39250"/>
                </a:lnTo>
                <a:lnTo>
                  <a:pt x="42490" y="39240"/>
                </a:lnTo>
                <a:lnTo>
                  <a:pt x="42490" y="39230"/>
                </a:lnTo>
                <a:lnTo>
                  <a:pt x="42490" y="39220"/>
                </a:lnTo>
                <a:lnTo>
                  <a:pt x="42480" y="39210"/>
                </a:lnTo>
                <a:lnTo>
                  <a:pt x="42480" y="39200"/>
                </a:lnTo>
                <a:lnTo>
                  <a:pt x="42490" y="39200"/>
                </a:lnTo>
                <a:lnTo>
                  <a:pt x="42490" y="39190"/>
                </a:lnTo>
                <a:lnTo>
                  <a:pt x="42500" y="39190"/>
                </a:lnTo>
                <a:lnTo>
                  <a:pt x="42500" y="39180"/>
                </a:lnTo>
                <a:lnTo>
                  <a:pt x="42500" y="39170"/>
                </a:lnTo>
                <a:lnTo>
                  <a:pt x="42490" y="39160"/>
                </a:lnTo>
                <a:lnTo>
                  <a:pt x="42500" y="39150"/>
                </a:lnTo>
                <a:lnTo>
                  <a:pt x="42490" y="39150"/>
                </a:lnTo>
                <a:lnTo>
                  <a:pt x="42490" y="39140"/>
                </a:lnTo>
                <a:lnTo>
                  <a:pt x="42500" y="39130"/>
                </a:lnTo>
                <a:lnTo>
                  <a:pt x="42510" y="39120"/>
                </a:lnTo>
                <a:lnTo>
                  <a:pt x="42510" y="39110"/>
                </a:lnTo>
                <a:lnTo>
                  <a:pt x="42510" y="39100"/>
                </a:lnTo>
                <a:lnTo>
                  <a:pt x="42500" y="39100"/>
                </a:lnTo>
                <a:lnTo>
                  <a:pt x="42490" y="39110"/>
                </a:lnTo>
                <a:lnTo>
                  <a:pt x="42480" y="39110"/>
                </a:lnTo>
                <a:lnTo>
                  <a:pt x="42480" y="39120"/>
                </a:lnTo>
                <a:lnTo>
                  <a:pt x="42470" y="39120"/>
                </a:lnTo>
                <a:lnTo>
                  <a:pt x="42460" y="39130"/>
                </a:lnTo>
                <a:lnTo>
                  <a:pt x="42430" y="39130"/>
                </a:lnTo>
                <a:lnTo>
                  <a:pt x="42380" y="39130"/>
                </a:lnTo>
                <a:lnTo>
                  <a:pt x="42360" y="39140"/>
                </a:lnTo>
                <a:lnTo>
                  <a:pt x="42350" y="39140"/>
                </a:lnTo>
                <a:lnTo>
                  <a:pt x="42230" y="39160"/>
                </a:lnTo>
                <a:lnTo>
                  <a:pt x="42210" y="39160"/>
                </a:lnTo>
                <a:lnTo>
                  <a:pt x="42170" y="39170"/>
                </a:lnTo>
                <a:lnTo>
                  <a:pt x="42110" y="39150"/>
                </a:lnTo>
                <a:lnTo>
                  <a:pt x="42080" y="39140"/>
                </a:lnTo>
                <a:lnTo>
                  <a:pt x="42070" y="39140"/>
                </a:lnTo>
                <a:lnTo>
                  <a:pt x="42060" y="39170"/>
                </a:lnTo>
                <a:lnTo>
                  <a:pt x="42040" y="39250"/>
                </a:lnTo>
                <a:lnTo>
                  <a:pt x="42030" y="39290"/>
                </a:lnTo>
                <a:lnTo>
                  <a:pt x="42020" y="39320"/>
                </a:lnTo>
                <a:lnTo>
                  <a:pt x="42010" y="39360"/>
                </a:lnTo>
                <a:lnTo>
                  <a:pt x="41980" y="39440"/>
                </a:lnTo>
                <a:lnTo>
                  <a:pt x="41980" y="39450"/>
                </a:lnTo>
                <a:lnTo>
                  <a:pt x="41990" y="39450"/>
                </a:lnTo>
                <a:lnTo>
                  <a:pt x="42010" y="39450"/>
                </a:lnTo>
                <a:lnTo>
                  <a:pt x="42020" y="39440"/>
                </a:lnTo>
                <a:lnTo>
                  <a:pt x="42020" y="39460"/>
                </a:lnTo>
                <a:lnTo>
                  <a:pt x="42060" y="39480"/>
                </a:lnTo>
                <a:lnTo>
                  <a:pt x="42060" y="39490"/>
                </a:lnTo>
                <a:lnTo>
                  <a:pt x="42060" y="39500"/>
                </a:lnTo>
                <a:lnTo>
                  <a:pt x="42060" y="39490"/>
                </a:lnTo>
                <a:lnTo>
                  <a:pt x="42050" y="39490"/>
                </a:lnTo>
                <a:lnTo>
                  <a:pt x="42050" y="39500"/>
                </a:lnTo>
                <a:lnTo>
                  <a:pt x="42040" y="39490"/>
                </a:lnTo>
                <a:lnTo>
                  <a:pt x="42030" y="39490"/>
                </a:lnTo>
                <a:lnTo>
                  <a:pt x="42020" y="39490"/>
                </a:lnTo>
                <a:lnTo>
                  <a:pt x="42010" y="39490"/>
                </a:lnTo>
                <a:lnTo>
                  <a:pt x="42000" y="39490"/>
                </a:lnTo>
                <a:lnTo>
                  <a:pt x="41980" y="39510"/>
                </a:lnTo>
                <a:lnTo>
                  <a:pt x="41950" y="39540"/>
                </a:lnTo>
                <a:lnTo>
                  <a:pt x="41950" y="39550"/>
                </a:lnTo>
                <a:lnTo>
                  <a:pt x="41940" y="39550"/>
                </a:lnTo>
                <a:lnTo>
                  <a:pt x="41930" y="39550"/>
                </a:lnTo>
                <a:lnTo>
                  <a:pt x="41920" y="39550"/>
                </a:lnTo>
                <a:lnTo>
                  <a:pt x="41920" y="39540"/>
                </a:lnTo>
                <a:lnTo>
                  <a:pt x="41910" y="39540"/>
                </a:lnTo>
                <a:lnTo>
                  <a:pt x="41900" y="39540"/>
                </a:lnTo>
                <a:lnTo>
                  <a:pt x="41900" y="39530"/>
                </a:lnTo>
                <a:lnTo>
                  <a:pt x="41890" y="39530"/>
                </a:lnTo>
                <a:lnTo>
                  <a:pt x="41880" y="39530"/>
                </a:lnTo>
                <a:lnTo>
                  <a:pt x="41870" y="39530"/>
                </a:lnTo>
                <a:lnTo>
                  <a:pt x="41860" y="39530"/>
                </a:lnTo>
                <a:lnTo>
                  <a:pt x="41850" y="39530"/>
                </a:lnTo>
                <a:lnTo>
                  <a:pt x="41840" y="39530"/>
                </a:lnTo>
                <a:lnTo>
                  <a:pt x="41830" y="39530"/>
                </a:lnTo>
                <a:lnTo>
                  <a:pt x="41800" y="39530"/>
                </a:lnTo>
                <a:lnTo>
                  <a:pt x="41780" y="39530"/>
                </a:lnTo>
                <a:lnTo>
                  <a:pt x="41730" y="39540"/>
                </a:lnTo>
                <a:lnTo>
                  <a:pt x="41730" y="39550"/>
                </a:lnTo>
                <a:lnTo>
                  <a:pt x="41720" y="39550"/>
                </a:lnTo>
                <a:lnTo>
                  <a:pt x="41700" y="39580"/>
                </a:lnTo>
                <a:lnTo>
                  <a:pt x="41690" y="39590"/>
                </a:lnTo>
                <a:lnTo>
                  <a:pt x="41680" y="39590"/>
                </a:lnTo>
                <a:lnTo>
                  <a:pt x="41670" y="39620"/>
                </a:lnTo>
                <a:lnTo>
                  <a:pt x="41680" y="39640"/>
                </a:lnTo>
                <a:lnTo>
                  <a:pt x="41680" y="39660"/>
                </a:lnTo>
                <a:lnTo>
                  <a:pt x="41680" y="39680"/>
                </a:lnTo>
                <a:lnTo>
                  <a:pt x="41680" y="39690"/>
                </a:lnTo>
                <a:lnTo>
                  <a:pt x="41680" y="39700"/>
                </a:lnTo>
                <a:lnTo>
                  <a:pt x="41680" y="39740"/>
                </a:lnTo>
                <a:lnTo>
                  <a:pt x="41690" y="39770"/>
                </a:lnTo>
                <a:lnTo>
                  <a:pt x="41700" y="39820"/>
                </a:lnTo>
                <a:lnTo>
                  <a:pt x="41660" y="39830"/>
                </a:lnTo>
                <a:lnTo>
                  <a:pt x="41630" y="39840"/>
                </a:lnTo>
                <a:lnTo>
                  <a:pt x="41610" y="39850"/>
                </a:lnTo>
                <a:lnTo>
                  <a:pt x="41590" y="39850"/>
                </a:lnTo>
                <a:lnTo>
                  <a:pt x="41570" y="39860"/>
                </a:lnTo>
                <a:lnTo>
                  <a:pt x="41550" y="39870"/>
                </a:lnTo>
                <a:lnTo>
                  <a:pt x="41530" y="39870"/>
                </a:lnTo>
                <a:lnTo>
                  <a:pt x="41500" y="39880"/>
                </a:lnTo>
                <a:lnTo>
                  <a:pt x="41470" y="39890"/>
                </a:lnTo>
                <a:lnTo>
                  <a:pt x="41460" y="39880"/>
                </a:lnTo>
                <a:lnTo>
                  <a:pt x="41440" y="39870"/>
                </a:lnTo>
                <a:lnTo>
                  <a:pt x="41420" y="39860"/>
                </a:lnTo>
                <a:lnTo>
                  <a:pt x="41410" y="39860"/>
                </a:lnTo>
                <a:lnTo>
                  <a:pt x="41390" y="39880"/>
                </a:lnTo>
                <a:lnTo>
                  <a:pt x="41380" y="39890"/>
                </a:lnTo>
                <a:lnTo>
                  <a:pt x="41340" y="39920"/>
                </a:lnTo>
                <a:lnTo>
                  <a:pt x="41310" y="39960"/>
                </a:lnTo>
                <a:lnTo>
                  <a:pt x="41300" y="39960"/>
                </a:lnTo>
                <a:lnTo>
                  <a:pt x="41290" y="39970"/>
                </a:lnTo>
                <a:lnTo>
                  <a:pt x="41270" y="39990"/>
                </a:lnTo>
                <a:lnTo>
                  <a:pt x="41250" y="40000"/>
                </a:lnTo>
                <a:lnTo>
                  <a:pt x="41250" y="40010"/>
                </a:lnTo>
                <a:lnTo>
                  <a:pt x="41240" y="40020"/>
                </a:lnTo>
                <a:lnTo>
                  <a:pt x="41230" y="40030"/>
                </a:lnTo>
                <a:lnTo>
                  <a:pt x="41220" y="40040"/>
                </a:lnTo>
                <a:lnTo>
                  <a:pt x="41210" y="40050"/>
                </a:lnTo>
                <a:lnTo>
                  <a:pt x="41200" y="40060"/>
                </a:lnTo>
                <a:lnTo>
                  <a:pt x="41190" y="40060"/>
                </a:lnTo>
                <a:lnTo>
                  <a:pt x="41190" y="40070"/>
                </a:lnTo>
                <a:lnTo>
                  <a:pt x="41180" y="40070"/>
                </a:lnTo>
                <a:lnTo>
                  <a:pt x="41170" y="40080"/>
                </a:lnTo>
                <a:lnTo>
                  <a:pt x="41170" y="40070"/>
                </a:lnTo>
                <a:lnTo>
                  <a:pt x="41160" y="40060"/>
                </a:lnTo>
                <a:lnTo>
                  <a:pt x="41160" y="40040"/>
                </a:lnTo>
                <a:lnTo>
                  <a:pt x="41150" y="40030"/>
                </a:lnTo>
                <a:lnTo>
                  <a:pt x="41150" y="40010"/>
                </a:lnTo>
                <a:lnTo>
                  <a:pt x="41130" y="39980"/>
                </a:lnTo>
                <a:lnTo>
                  <a:pt x="41130" y="39970"/>
                </a:lnTo>
                <a:lnTo>
                  <a:pt x="41130" y="39960"/>
                </a:lnTo>
                <a:lnTo>
                  <a:pt x="41130" y="39950"/>
                </a:lnTo>
                <a:lnTo>
                  <a:pt x="41130" y="39940"/>
                </a:lnTo>
                <a:lnTo>
                  <a:pt x="41130" y="39930"/>
                </a:lnTo>
                <a:lnTo>
                  <a:pt x="41120" y="39910"/>
                </a:lnTo>
                <a:lnTo>
                  <a:pt x="41120" y="39900"/>
                </a:lnTo>
                <a:lnTo>
                  <a:pt x="41110" y="39900"/>
                </a:lnTo>
                <a:lnTo>
                  <a:pt x="41090" y="39910"/>
                </a:lnTo>
                <a:lnTo>
                  <a:pt x="41080" y="39910"/>
                </a:lnTo>
                <a:lnTo>
                  <a:pt x="41070" y="39900"/>
                </a:lnTo>
                <a:lnTo>
                  <a:pt x="41060" y="39890"/>
                </a:lnTo>
                <a:lnTo>
                  <a:pt x="41050" y="39880"/>
                </a:lnTo>
                <a:lnTo>
                  <a:pt x="41040" y="39880"/>
                </a:lnTo>
                <a:lnTo>
                  <a:pt x="41020" y="39890"/>
                </a:lnTo>
                <a:lnTo>
                  <a:pt x="41020" y="39900"/>
                </a:lnTo>
                <a:lnTo>
                  <a:pt x="41010" y="39930"/>
                </a:lnTo>
                <a:lnTo>
                  <a:pt x="41010" y="39950"/>
                </a:lnTo>
                <a:lnTo>
                  <a:pt x="41010" y="39970"/>
                </a:lnTo>
                <a:lnTo>
                  <a:pt x="40990" y="39990"/>
                </a:lnTo>
                <a:lnTo>
                  <a:pt x="40990" y="40020"/>
                </a:lnTo>
                <a:lnTo>
                  <a:pt x="40990" y="40030"/>
                </a:lnTo>
                <a:lnTo>
                  <a:pt x="40990" y="40040"/>
                </a:lnTo>
                <a:lnTo>
                  <a:pt x="40980" y="40050"/>
                </a:lnTo>
                <a:lnTo>
                  <a:pt x="40980" y="40060"/>
                </a:lnTo>
                <a:lnTo>
                  <a:pt x="40980" y="40070"/>
                </a:lnTo>
                <a:lnTo>
                  <a:pt x="40970" y="40090"/>
                </a:lnTo>
                <a:lnTo>
                  <a:pt x="40970" y="40120"/>
                </a:lnTo>
                <a:lnTo>
                  <a:pt x="40970" y="40140"/>
                </a:lnTo>
                <a:lnTo>
                  <a:pt x="40970" y="40150"/>
                </a:lnTo>
                <a:lnTo>
                  <a:pt x="40960" y="40170"/>
                </a:lnTo>
                <a:lnTo>
                  <a:pt x="40960" y="40180"/>
                </a:lnTo>
                <a:lnTo>
                  <a:pt x="40950" y="40190"/>
                </a:lnTo>
                <a:lnTo>
                  <a:pt x="40950" y="40200"/>
                </a:lnTo>
                <a:lnTo>
                  <a:pt x="40950" y="40210"/>
                </a:lnTo>
                <a:lnTo>
                  <a:pt x="40950" y="40230"/>
                </a:lnTo>
                <a:lnTo>
                  <a:pt x="40960" y="40230"/>
                </a:lnTo>
                <a:lnTo>
                  <a:pt x="40920" y="40330"/>
                </a:lnTo>
                <a:lnTo>
                  <a:pt x="40890" y="40420"/>
                </a:lnTo>
                <a:lnTo>
                  <a:pt x="40870" y="40430"/>
                </a:lnTo>
                <a:lnTo>
                  <a:pt x="40860" y="40430"/>
                </a:lnTo>
                <a:lnTo>
                  <a:pt x="40840" y="40460"/>
                </a:lnTo>
                <a:lnTo>
                  <a:pt x="40830" y="40480"/>
                </a:lnTo>
                <a:lnTo>
                  <a:pt x="40720" y="40490"/>
                </a:lnTo>
                <a:lnTo>
                  <a:pt x="40710" y="40490"/>
                </a:lnTo>
                <a:lnTo>
                  <a:pt x="40700" y="40490"/>
                </a:lnTo>
                <a:lnTo>
                  <a:pt x="40610" y="40530"/>
                </a:lnTo>
                <a:lnTo>
                  <a:pt x="40610" y="40570"/>
                </a:lnTo>
                <a:lnTo>
                  <a:pt x="40610" y="40580"/>
                </a:lnTo>
                <a:lnTo>
                  <a:pt x="40620" y="40590"/>
                </a:lnTo>
                <a:lnTo>
                  <a:pt x="40610" y="40600"/>
                </a:lnTo>
                <a:lnTo>
                  <a:pt x="40610" y="40610"/>
                </a:lnTo>
                <a:lnTo>
                  <a:pt x="40600" y="40620"/>
                </a:lnTo>
                <a:lnTo>
                  <a:pt x="40600" y="40650"/>
                </a:lnTo>
                <a:lnTo>
                  <a:pt x="40600" y="40680"/>
                </a:lnTo>
                <a:lnTo>
                  <a:pt x="40590" y="40710"/>
                </a:lnTo>
                <a:lnTo>
                  <a:pt x="40590" y="40810"/>
                </a:lnTo>
                <a:lnTo>
                  <a:pt x="40590" y="40820"/>
                </a:lnTo>
                <a:lnTo>
                  <a:pt x="40590" y="40830"/>
                </a:lnTo>
                <a:lnTo>
                  <a:pt x="40580" y="40860"/>
                </a:lnTo>
                <a:lnTo>
                  <a:pt x="40580" y="40870"/>
                </a:lnTo>
                <a:lnTo>
                  <a:pt x="40580" y="40880"/>
                </a:lnTo>
                <a:lnTo>
                  <a:pt x="40580" y="40890"/>
                </a:lnTo>
                <a:lnTo>
                  <a:pt x="40580" y="40900"/>
                </a:lnTo>
                <a:lnTo>
                  <a:pt x="40570" y="40910"/>
                </a:lnTo>
                <a:lnTo>
                  <a:pt x="40580" y="40910"/>
                </a:lnTo>
                <a:lnTo>
                  <a:pt x="40590" y="40910"/>
                </a:lnTo>
                <a:lnTo>
                  <a:pt x="40600" y="40910"/>
                </a:lnTo>
                <a:lnTo>
                  <a:pt x="40610" y="40920"/>
                </a:lnTo>
                <a:lnTo>
                  <a:pt x="40620" y="40920"/>
                </a:lnTo>
                <a:lnTo>
                  <a:pt x="40630" y="40920"/>
                </a:lnTo>
                <a:lnTo>
                  <a:pt x="40640" y="40920"/>
                </a:lnTo>
                <a:lnTo>
                  <a:pt x="40660" y="40930"/>
                </a:lnTo>
                <a:lnTo>
                  <a:pt x="40670" y="40930"/>
                </a:lnTo>
                <a:lnTo>
                  <a:pt x="40690" y="40930"/>
                </a:lnTo>
                <a:lnTo>
                  <a:pt x="40750" y="40930"/>
                </a:lnTo>
                <a:lnTo>
                  <a:pt x="40760" y="40940"/>
                </a:lnTo>
                <a:lnTo>
                  <a:pt x="40760" y="40930"/>
                </a:lnTo>
                <a:lnTo>
                  <a:pt x="40760" y="40940"/>
                </a:lnTo>
                <a:lnTo>
                  <a:pt x="40770" y="40940"/>
                </a:lnTo>
                <a:lnTo>
                  <a:pt x="40790" y="40940"/>
                </a:lnTo>
                <a:lnTo>
                  <a:pt x="40810" y="40950"/>
                </a:lnTo>
                <a:lnTo>
                  <a:pt x="40820" y="40950"/>
                </a:lnTo>
                <a:lnTo>
                  <a:pt x="40830" y="40950"/>
                </a:lnTo>
                <a:lnTo>
                  <a:pt x="40840" y="40950"/>
                </a:lnTo>
                <a:lnTo>
                  <a:pt x="40820" y="40990"/>
                </a:lnTo>
                <a:lnTo>
                  <a:pt x="40820" y="41000"/>
                </a:lnTo>
                <a:lnTo>
                  <a:pt x="40800" y="41020"/>
                </a:lnTo>
                <a:lnTo>
                  <a:pt x="40800" y="41030"/>
                </a:lnTo>
                <a:lnTo>
                  <a:pt x="40800" y="41040"/>
                </a:lnTo>
                <a:lnTo>
                  <a:pt x="40790" y="41070"/>
                </a:lnTo>
                <a:lnTo>
                  <a:pt x="40740" y="41060"/>
                </a:lnTo>
                <a:lnTo>
                  <a:pt x="40740" y="41070"/>
                </a:lnTo>
                <a:lnTo>
                  <a:pt x="40730" y="41070"/>
                </a:lnTo>
                <a:lnTo>
                  <a:pt x="40720" y="41080"/>
                </a:lnTo>
                <a:lnTo>
                  <a:pt x="40720" y="41090"/>
                </a:lnTo>
                <a:lnTo>
                  <a:pt x="40710" y="41090"/>
                </a:lnTo>
                <a:lnTo>
                  <a:pt x="40700" y="41120"/>
                </a:lnTo>
                <a:lnTo>
                  <a:pt x="40690" y="41140"/>
                </a:lnTo>
                <a:lnTo>
                  <a:pt x="40690" y="41150"/>
                </a:lnTo>
                <a:lnTo>
                  <a:pt x="40700" y="41150"/>
                </a:lnTo>
                <a:lnTo>
                  <a:pt x="40720" y="41160"/>
                </a:lnTo>
                <a:lnTo>
                  <a:pt x="40740" y="41170"/>
                </a:lnTo>
                <a:lnTo>
                  <a:pt x="40750" y="41180"/>
                </a:lnTo>
                <a:lnTo>
                  <a:pt x="40730" y="41210"/>
                </a:lnTo>
                <a:lnTo>
                  <a:pt x="40720" y="41230"/>
                </a:lnTo>
                <a:lnTo>
                  <a:pt x="40710" y="41230"/>
                </a:lnTo>
                <a:lnTo>
                  <a:pt x="40690" y="41270"/>
                </a:lnTo>
                <a:lnTo>
                  <a:pt x="40670" y="41290"/>
                </a:lnTo>
                <a:lnTo>
                  <a:pt x="40650" y="41320"/>
                </a:lnTo>
                <a:lnTo>
                  <a:pt x="40650" y="41330"/>
                </a:lnTo>
                <a:lnTo>
                  <a:pt x="40660" y="41340"/>
                </a:lnTo>
                <a:lnTo>
                  <a:pt x="40680" y="41340"/>
                </a:lnTo>
                <a:lnTo>
                  <a:pt x="40690" y="41350"/>
                </a:lnTo>
                <a:lnTo>
                  <a:pt x="40700" y="41380"/>
                </a:lnTo>
                <a:lnTo>
                  <a:pt x="40720" y="41410"/>
                </a:lnTo>
                <a:lnTo>
                  <a:pt x="40720" y="41420"/>
                </a:lnTo>
                <a:lnTo>
                  <a:pt x="40710" y="41470"/>
                </a:lnTo>
                <a:lnTo>
                  <a:pt x="40700" y="41500"/>
                </a:lnTo>
                <a:lnTo>
                  <a:pt x="40620" y="41480"/>
                </a:lnTo>
                <a:lnTo>
                  <a:pt x="40550" y="41470"/>
                </a:lnTo>
                <a:lnTo>
                  <a:pt x="40540" y="41480"/>
                </a:lnTo>
                <a:lnTo>
                  <a:pt x="40530" y="41490"/>
                </a:lnTo>
                <a:lnTo>
                  <a:pt x="40530" y="41500"/>
                </a:lnTo>
                <a:lnTo>
                  <a:pt x="40520" y="41500"/>
                </a:lnTo>
                <a:lnTo>
                  <a:pt x="40520" y="41510"/>
                </a:lnTo>
                <a:lnTo>
                  <a:pt x="40510" y="41510"/>
                </a:lnTo>
                <a:lnTo>
                  <a:pt x="40510" y="41520"/>
                </a:lnTo>
                <a:lnTo>
                  <a:pt x="40510" y="41530"/>
                </a:lnTo>
                <a:lnTo>
                  <a:pt x="40510" y="41540"/>
                </a:lnTo>
                <a:lnTo>
                  <a:pt x="40510" y="41550"/>
                </a:lnTo>
                <a:lnTo>
                  <a:pt x="40510" y="41560"/>
                </a:lnTo>
                <a:lnTo>
                  <a:pt x="40500" y="41610"/>
                </a:lnTo>
                <a:lnTo>
                  <a:pt x="40500" y="41620"/>
                </a:lnTo>
                <a:lnTo>
                  <a:pt x="40500" y="41630"/>
                </a:lnTo>
                <a:lnTo>
                  <a:pt x="40500" y="41640"/>
                </a:lnTo>
                <a:lnTo>
                  <a:pt x="40490" y="41660"/>
                </a:lnTo>
                <a:lnTo>
                  <a:pt x="40480" y="41670"/>
                </a:lnTo>
                <a:lnTo>
                  <a:pt x="40480" y="41680"/>
                </a:lnTo>
                <a:lnTo>
                  <a:pt x="40470" y="41690"/>
                </a:lnTo>
                <a:lnTo>
                  <a:pt x="40470" y="41700"/>
                </a:lnTo>
                <a:lnTo>
                  <a:pt x="40460" y="41710"/>
                </a:lnTo>
                <a:lnTo>
                  <a:pt x="40460" y="41720"/>
                </a:lnTo>
                <a:lnTo>
                  <a:pt x="40460" y="41730"/>
                </a:lnTo>
                <a:lnTo>
                  <a:pt x="40460" y="41740"/>
                </a:lnTo>
                <a:lnTo>
                  <a:pt x="40460" y="41750"/>
                </a:lnTo>
                <a:lnTo>
                  <a:pt x="40450" y="41770"/>
                </a:lnTo>
                <a:lnTo>
                  <a:pt x="40460" y="41790"/>
                </a:lnTo>
                <a:lnTo>
                  <a:pt x="40460" y="41810"/>
                </a:lnTo>
                <a:lnTo>
                  <a:pt x="40550" y="41800"/>
                </a:lnTo>
                <a:lnTo>
                  <a:pt x="40580" y="41790"/>
                </a:lnTo>
                <a:lnTo>
                  <a:pt x="40600" y="41790"/>
                </a:lnTo>
                <a:lnTo>
                  <a:pt x="40620" y="41790"/>
                </a:lnTo>
                <a:lnTo>
                  <a:pt x="40630" y="41790"/>
                </a:lnTo>
                <a:lnTo>
                  <a:pt x="40670" y="41780"/>
                </a:lnTo>
                <a:lnTo>
                  <a:pt x="40720" y="41770"/>
                </a:lnTo>
                <a:lnTo>
                  <a:pt x="40770" y="41760"/>
                </a:lnTo>
                <a:lnTo>
                  <a:pt x="40780" y="41760"/>
                </a:lnTo>
                <a:lnTo>
                  <a:pt x="40810" y="41760"/>
                </a:lnTo>
                <a:lnTo>
                  <a:pt x="40850" y="41750"/>
                </a:lnTo>
                <a:lnTo>
                  <a:pt x="40900" y="41750"/>
                </a:lnTo>
                <a:lnTo>
                  <a:pt x="40910" y="41740"/>
                </a:lnTo>
                <a:lnTo>
                  <a:pt x="40930" y="41740"/>
                </a:lnTo>
                <a:lnTo>
                  <a:pt x="40940" y="41740"/>
                </a:lnTo>
                <a:lnTo>
                  <a:pt x="40970" y="41740"/>
                </a:lnTo>
                <a:lnTo>
                  <a:pt x="40980" y="41740"/>
                </a:lnTo>
                <a:lnTo>
                  <a:pt x="40990" y="41740"/>
                </a:lnTo>
                <a:lnTo>
                  <a:pt x="41030" y="41750"/>
                </a:lnTo>
                <a:lnTo>
                  <a:pt x="41050" y="41750"/>
                </a:lnTo>
                <a:lnTo>
                  <a:pt x="41090" y="41760"/>
                </a:lnTo>
                <a:lnTo>
                  <a:pt x="41110" y="41770"/>
                </a:lnTo>
                <a:lnTo>
                  <a:pt x="41150" y="41780"/>
                </a:lnTo>
                <a:lnTo>
                  <a:pt x="41120" y="41830"/>
                </a:lnTo>
                <a:lnTo>
                  <a:pt x="41110" y="41850"/>
                </a:lnTo>
                <a:lnTo>
                  <a:pt x="41100" y="41860"/>
                </a:lnTo>
                <a:lnTo>
                  <a:pt x="41100" y="41900"/>
                </a:lnTo>
                <a:lnTo>
                  <a:pt x="41100" y="41910"/>
                </a:lnTo>
                <a:lnTo>
                  <a:pt x="41090" y="41910"/>
                </a:lnTo>
                <a:lnTo>
                  <a:pt x="41090" y="41920"/>
                </a:lnTo>
                <a:lnTo>
                  <a:pt x="41080" y="41920"/>
                </a:lnTo>
                <a:lnTo>
                  <a:pt x="41030" y="41920"/>
                </a:lnTo>
                <a:lnTo>
                  <a:pt x="41020" y="41920"/>
                </a:lnTo>
                <a:lnTo>
                  <a:pt x="41010" y="41930"/>
                </a:lnTo>
                <a:lnTo>
                  <a:pt x="41000" y="41940"/>
                </a:lnTo>
                <a:lnTo>
                  <a:pt x="41000" y="41950"/>
                </a:lnTo>
                <a:lnTo>
                  <a:pt x="41000" y="41960"/>
                </a:lnTo>
                <a:lnTo>
                  <a:pt x="40990" y="41980"/>
                </a:lnTo>
                <a:lnTo>
                  <a:pt x="40970" y="42040"/>
                </a:lnTo>
                <a:lnTo>
                  <a:pt x="40970" y="42060"/>
                </a:lnTo>
                <a:lnTo>
                  <a:pt x="40970" y="42070"/>
                </a:lnTo>
                <a:lnTo>
                  <a:pt x="40970" y="42100"/>
                </a:lnTo>
                <a:lnTo>
                  <a:pt x="40980" y="42110"/>
                </a:lnTo>
                <a:lnTo>
                  <a:pt x="40980" y="42120"/>
                </a:lnTo>
                <a:lnTo>
                  <a:pt x="40990" y="42130"/>
                </a:lnTo>
                <a:lnTo>
                  <a:pt x="40990" y="42140"/>
                </a:lnTo>
                <a:lnTo>
                  <a:pt x="40980" y="42140"/>
                </a:lnTo>
                <a:lnTo>
                  <a:pt x="40980" y="42150"/>
                </a:lnTo>
                <a:lnTo>
                  <a:pt x="40960" y="42180"/>
                </a:lnTo>
                <a:lnTo>
                  <a:pt x="40960" y="42190"/>
                </a:lnTo>
                <a:lnTo>
                  <a:pt x="40960" y="42200"/>
                </a:lnTo>
                <a:lnTo>
                  <a:pt x="40960" y="42210"/>
                </a:lnTo>
                <a:lnTo>
                  <a:pt x="40960" y="42220"/>
                </a:lnTo>
                <a:lnTo>
                  <a:pt x="40950" y="42230"/>
                </a:lnTo>
                <a:lnTo>
                  <a:pt x="40950" y="42240"/>
                </a:lnTo>
                <a:lnTo>
                  <a:pt x="40950" y="42250"/>
                </a:lnTo>
                <a:lnTo>
                  <a:pt x="40960" y="42260"/>
                </a:lnTo>
                <a:lnTo>
                  <a:pt x="40960" y="42280"/>
                </a:lnTo>
                <a:lnTo>
                  <a:pt x="40960" y="42300"/>
                </a:lnTo>
                <a:lnTo>
                  <a:pt x="40970" y="42300"/>
                </a:lnTo>
                <a:lnTo>
                  <a:pt x="40970" y="42320"/>
                </a:lnTo>
                <a:lnTo>
                  <a:pt x="40970" y="42330"/>
                </a:lnTo>
                <a:lnTo>
                  <a:pt x="40970" y="42340"/>
                </a:lnTo>
                <a:lnTo>
                  <a:pt x="40960" y="42360"/>
                </a:lnTo>
                <a:lnTo>
                  <a:pt x="40960" y="42370"/>
                </a:lnTo>
                <a:lnTo>
                  <a:pt x="40960" y="42380"/>
                </a:lnTo>
                <a:lnTo>
                  <a:pt x="40960" y="42390"/>
                </a:lnTo>
                <a:lnTo>
                  <a:pt x="40960" y="42420"/>
                </a:lnTo>
                <a:lnTo>
                  <a:pt x="40960" y="42430"/>
                </a:lnTo>
                <a:lnTo>
                  <a:pt x="40960" y="42450"/>
                </a:lnTo>
                <a:lnTo>
                  <a:pt x="40960" y="42460"/>
                </a:lnTo>
                <a:lnTo>
                  <a:pt x="40960" y="42470"/>
                </a:lnTo>
                <a:lnTo>
                  <a:pt x="40960" y="42490"/>
                </a:lnTo>
                <a:lnTo>
                  <a:pt x="40970" y="42500"/>
                </a:lnTo>
                <a:lnTo>
                  <a:pt x="40970" y="42510"/>
                </a:lnTo>
                <a:lnTo>
                  <a:pt x="40980" y="42600"/>
                </a:lnTo>
                <a:lnTo>
                  <a:pt x="40980" y="42620"/>
                </a:lnTo>
                <a:lnTo>
                  <a:pt x="40990" y="42670"/>
                </a:lnTo>
                <a:lnTo>
                  <a:pt x="40990" y="42710"/>
                </a:lnTo>
                <a:lnTo>
                  <a:pt x="40940" y="42750"/>
                </a:lnTo>
                <a:lnTo>
                  <a:pt x="40930" y="42750"/>
                </a:lnTo>
                <a:lnTo>
                  <a:pt x="40930" y="42770"/>
                </a:lnTo>
                <a:lnTo>
                  <a:pt x="40930" y="42780"/>
                </a:lnTo>
                <a:lnTo>
                  <a:pt x="40940" y="42800"/>
                </a:lnTo>
                <a:lnTo>
                  <a:pt x="40940" y="42810"/>
                </a:lnTo>
                <a:lnTo>
                  <a:pt x="40960" y="42840"/>
                </a:lnTo>
                <a:lnTo>
                  <a:pt x="40960" y="42850"/>
                </a:lnTo>
                <a:lnTo>
                  <a:pt x="40940" y="42860"/>
                </a:lnTo>
                <a:lnTo>
                  <a:pt x="40940" y="42870"/>
                </a:lnTo>
                <a:lnTo>
                  <a:pt x="40930" y="42890"/>
                </a:lnTo>
                <a:lnTo>
                  <a:pt x="40810" y="42890"/>
                </a:lnTo>
                <a:lnTo>
                  <a:pt x="40690" y="42890"/>
                </a:lnTo>
                <a:lnTo>
                  <a:pt x="40590" y="42890"/>
                </a:lnTo>
                <a:lnTo>
                  <a:pt x="40580" y="42890"/>
                </a:lnTo>
                <a:lnTo>
                  <a:pt x="40510" y="42900"/>
                </a:lnTo>
                <a:lnTo>
                  <a:pt x="40470" y="42900"/>
                </a:lnTo>
                <a:lnTo>
                  <a:pt x="40400" y="42860"/>
                </a:lnTo>
                <a:lnTo>
                  <a:pt x="40390" y="42860"/>
                </a:lnTo>
                <a:lnTo>
                  <a:pt x="40290" y="42810"/>
                </a:lnTo>
                <a:lnTo>
                  <a:pt x="40280" y="42800"/>
                </a:lnTo>
                <a:lnTo>
                  <a:pt x="40270" y="42800"/>
                </a:lnTo>
                <a:lnTo>
                  <a:pt x="40150" y="42800"/>
                </a:lnTo>
                <a:lnTo>
                  <a:pt x="40150" y="42810"/>
                </a:lnTo>
                <a:lnTo>
                  <a:pt x="40130" y="42820"/>
                </a:lnTo>
                <a:lnTo>
                  <a:pt x="40110" y="42830"/>
                </a:lnTo>
                <a:lnTo>
                  <a:pt x="40060" y="42860"/>
                </a:lnTo>
                <a:lnTo>
                  <a:pt x="40050" y="42870"/>
                </a:lnTo>
                <a:lnTo>
                  <a:pt x="40040" y="42890"/>
                </a:lnTo>
                <a:lnTo>
                  <a:pt x="40010" y="42960"/>
                </a:lnTo>
                <a:lnTo>
                  <a:pt x="40010" y="42970"/>
                </a:lnTo>
                <a:lnTo>
                  <a:pt x="39990" y="43010"/>
                </a:lnTo>
                <a:lnTo>
                  <a:pt x="39980" y="43020"/>
                </a:lnTo>
                <a:lnTo>
                  <a:pt x="39970" y="43040"/>
                </a:lnTo>
                <a:lnTo>
                  <a:pt x="39970" y="43050"/>
                </a:lnTo>
                <a:lnTo>
                  <a:pt x="39950" y="43080"/>
                </a:lnTo>
                <a:lnTo>
                  <a:pt x="39690" y="43140"/>
                </a:lnTo>
                <a:lnTo>
                  <a:pt x="39690" y="43130"/>
                </a:lnTo>
                <a:lnTo>
                  <a:pt x="39690" y="43110"/>
                </a:lnTo>
                <a:lnTo>
                  <a:pt x="39700" y="43100"/>
                </a:lnTo>
                <a:lnTo>
                  <a:pt x="39700" y="43070"/>
                </a:lnTo>
                <a:lnTo>
                  <a:pt x="39700" y="43040"/>
                </a:lnTo>
                <a:lnTo>
                  <a:pt x="39700" y="43020"/>
                </a:lnTo>
                <a:lnTo>
                  <a:pt x="39700" y="43010"/>
                </a:lnTo>
                <a:lnTo>
                  <a:pt x="39670" y="43010"/>
                </a:lnTo>
                <a:lnTo>
                  <a:pt x="39650" y="43010"/>
                </a:lnTo>
                <a:lnTo>
                  <a:pt x="39630" y="43010"/>
                </a:lnTo>
                <a:lnTo>
                  <a:pt x="39630" y="43000"/>
                </a:lnTo>
                <a:lnTo>
                  <a:pt x="39630" y="42960"/>
                </a:lnTo>
                <a:lnTo>
                  <a:pt x="39630" y="42930"/>
                </a:lnTo>
                <a:lnTo>
                  <a:pt x="39630" y="42920"/>
                </a:lnTo>
                <a:lnTo>
                  <a:pt x="39660" y="42890"/>
                </a:lnTo>
                <a:lnTo>
                  <a:pt x="39670" y="42890"/>
                </a:lnTo>
                <a:lnTo>
                  <a:pt x="39670" y="42880"/>
                </a:lnTo>
                <a:lnTo>
                  <a:pt x="39670" y="42870"/>
                </a:lnTo>
                <a:lnTo>
                  <a:pt x="39670" y="42850"/>
                </a:lnTo>
                <a:lnTo>
                  <a:pt x="39680" y="42790"/>
                </a:lnTo>
                <a:lnTo>
                  <a:pt x="39680" y="42780"/>
                </a:lnTo>
                <a:lnTo>
                  <a:pt x="39720" y="42690"/>
                </a:lnTo>
                <a:lnTo>
                  <a:pt x="39740" y="42620"/>
                </a:lnTo>
                <a:lnTo>
                  <a:pt x="39750" y="42610"/>
                </a:lnTo>
                <a:lnTo>
                  <a:pt x="39750" y="42600"/>
                </a:lnTo>
                <a:lnTo>
                  <a:pt x="39750" y="42590"/>
                </a:lnTo>
                <a:lnTo>
                  <a:pt x="39760" y="42530"/>
                </a:lnTo>
                <a:lnTo>
                  <a:pt x="39760" y="42520"/>
                </a:lnTo>
                <a:lnTo>
                  <a:pt x="39780" y="42490"/>
                </a:lnTo>
                <a:lnTo>
                  <a:pt x="39850" y="42400"/>
                </a:lnTo>
                <a:lnTo>
                  <a:pt x="39850" y="42390"/>
                </a:lnTo>
                <a:lnTo>
                  <a:pt x="39860" y="42390"/>
                </a:lnTo>
                <a:lnTo>
                  <a:pt x="39860" y="42280"/>
                </a:lnTo>
                <a:lnTo>
                  <a:pt x="39860" y="42240"/>
                </a:lnTo>
                <a:lnTo>
                  <a:pt x="39860" y="42230"/>
                </a:lnTo>
                <a:lnTo>
                  <a:pt x="39780" y="42170"/>
                </a:lnTo>
                <a:lnTo>
                  <a:pt x="39680" y="42110"/>
                </a:lnTo>
                <a:lnTo>
                  <a:pt x="39670" y="42100"/>
                </a:lnTo>
                <a:lnTo>
                  <a:pt x="39660" y="42100"/>
                </a:lnTo>
                <a:lnTo>
                  <a:pt x="39590" y="42160"/>
                </a:lnTo>
                <a:lnTo>
                  <a:pt x="39510" y="42170"/>
                </a:lnTo>
                <a:lnTo>
                  <a:pt x="39460" y="42180"/>
                </a:lnTo>
                <a:lnTo>
                  <a:pt x="39420" y="42190"/>
                </a:lnTo>
                <a:lnTo>
                  <a:pt x="39410" y="42190"/>
                </a:lnTo>
                <a:lnTo>
                  <a:pt x="39400" y="42190"/>
                </a:lnTo>
                <a:lnTo>
                  <a:pt x="39390" y="42200"/>
                </a:lnTo>
                <a:lnTo>
                  <a:pt x="39380" y="42190"/>
                </a:lnTo>
                <a:lnTo>
                  <a:pt x="39370" y="42200"/>
                </a:lnTo>
                <a:lnTo>
                  <a:pt x="39370" y="42190"/>
                </a:lnTo>
                <a:lnTo>
                  <a:pt x="39360" y="42190"/>
                </a:lnTo>
                <a:lnTo>
                  <a:pt x="39300" y="42190"/>
                </a:lnTo>
                <a:lnTo>
                  <a:pt x="39210" y="42180"/>
                </a:lnTo>
                <a:lnTo>
                  <a:pt x="39170" y="42170"/>
                </a:lnTo>
                <a:lnTo>
                  <a:pt x="39150" y="42170"/>
                </a:lnTo>
                <a:lnTo>
                  <a:pt x="39140" y="42170"/>
                </a:lnTo>
                <a:lnTo>
                  <a:pt x="39130" y="42170"/>
                </a:lnTo>
                <a:lnTo>
                  <a:pt x="39020" y="42180"/>
                </a:lnTo>
                <a:lnTo>
                  <a:pt x="39020" y="42190"/>
                </a:lnTo>
                <a:lnTo>
                  <a:pt x="38980" y="42210"/>
                </a:lnTo>
                <a:lnTo>
                  <a:pt x="38900" y="42260"/>
                </a:lnTo>
                <a:lnTo>
                  <a:pt x="38750" y="42270"/>
                </a:lnTo>
                <a:lnTo>
                  <a:pt x="38740" y="42270"/>
                </a:lnTo>
                <a:lnTo>
                  <a:pt x="38710" y="42270"/>
                </a:lnTo>
                <a:lnTo>
                  <a:pt x="38620" y="42280"/>
                </a:lnTo>
                <a:lnTo>
                  <a:pt x="38560" y="42280"/>
                </a:lnTo>
                <a:lnTo>
                  <a:pt x="38540" y="42280"/>
                </a:lnTo>
                <a:lnTo>
                  <a:pt x="38520" y="42280"/>
                </a:lnTo>
                <a:lnTo>
                  <a:pt x="38480" y="42290"/>
                </a:lnTo>
                <a:lnTo>
                  <a:pt x="38370" y="42290"/>
                </a:lnTo>
                <a:lnTo>
                  <a:pt x="38340" y="42320"/>
                </a:lnTo>
                <a:lnTo>
                  <a:pt x="38330" y="42320"/>
                </a:lnTo>
                <a:lnTo>
                  <a:pt x="38320" y="42330"/>
                </a:lnTo>
                <a:lnTo>
                  <a:pt x="38210" y="42340"/>
                </a:lnTo>
                <a:lnTo>
                  <a:pt x="38110" y="42360"/>
                </a:lnTo>
                <a:lnTo>
                  <a:pt x="37980" y="42400"/>
                </a:lnTo>
                <a:lnTo>
                  <a:pt x="37960" y="42410"/>
                </a:lnTo>
                <a:lnTo>
                  <a:pt x="37950" y="42420"/>
                </a:lnTo>
                <a:lnTo>
                  <a:pt x="37950" y="42410"/>
                </a:lnTo>
                <a:lnTo>
                  <a:pt x="37950" y="42420"/>
                </a:lnTo>
                <a:lnTo>
                  <a:pt x="37940" y="42430"/>
                </a:lnTo>
                <a:lnTo>
                  <a:pt x="37930" y="42430"/>
                </a:lnTo>
                <a:lnTo>
                  <a:pt x="37900" y="42450"/>
                </a:lnTo>
                <a:lnTo>
                  <a:pt x="37820" y="42500"/>
                </a:lnTo>
                <a:lnTo>
                  <a:pt x="37810" y="42540"/>
                </a:lnTo>
                <a:lnTo>
                  <a:pt x="37720" y="42540"/>
                </a:lnTo>
                <a:lnTo>
                  <a:pt x="37320" y="42660"/>
                </a:lnTo>
                <a:lnTo>
                  <a:pt x="36790" y="42980"/>
                </a:lnTo>
                <a:lnTo>
                  <a:pt x="36770" y="42970"/>
                </a:lnTo>
                <a:lnTo>
                  <a:pt x="36680" y="42970"/>
                </a:lnTo>
                <a:lnTo>
                  <a:pt x="36630" y="42960"/>
                </a:lnTo>
                <a:lnTo>
                  <a:pt x="36620" y="42960"/>
                </a:lnTo>
                <a:lnTo>
                  <a:pt x="36590" y="42960"/>
                </a:lnTo>
                <a:lnTo>
                  <a:pt x="36530" y="42950"/>
                </a:lnTo>
                <a:lnTo>
                  <a:pt x="36490" y="42950"/>
                </a:lnTo>
                <a:lnTo>
                  <a:pt x="36480" y="42950"/>
                </a:lnTo>
                <a:lnTo>
                  <a:pt x="36470" y="42940"/>
                </a:lnTo>
                <a:lnTo>
                  <a:pt x="36440" y="42910"/>
                </a:lnTo>
                <a:lnTo>
                  <a:pt x="36420" y="42890"/>
                </a:lnTo>
                <a:lnTo>
                  <a:pt x="36360" y="42840"/>
                </a:lnTo>
                <a:lnTo>
                  <a:pt x="36360" y="42830"/>
                </a:lnTo>
                <a:lnTo>
                  <a:pt x="36300" y="42780"/>
                </a:lnTo>
                <a:lnTo>
                  <a:pt x="36290" y="42770"/>
                </a:lnTo>
                <a:lnTo>
                  <a:pt x="36290" y="42780"/>
                </a:lnTo>
                <a:lnTo>
                  <a:pt x="36290" y="42770"/>
                </a:lnTo>
                <a:lnTo>
                  <a:pt x="36260" y="42740"/>
                </a:lnTo>
                <a:lnTo>
                  <a:pt x="36250" y="42740"/>
                </a:lnTo>
                <a:lnTo>
                  <a:pt x="36250" y="42730"/>
                </a:lnTo>
                <a:lnTo>
                  <a:pt x="36140" y="42690"/>
                </a:lnTo>
                <a:lnTo>
                  <a:pt x="36110" y="42680"/>
                </a:lnTo>
                <a:lnTo>
                  <a:pt x="36020" y="42660"/>
                </a:lnTo>
                <a:lnTo>
                  <a:pt x="35970" y="42650"/>
                </a:lnTo>
                <a:lnTo>
                  <a:pt x="35840" y="42630"/>
                </a:lnTo>
                <a:lnTo>
                  <a:pt x="35830" y="42630"/>
                </a:lnTo>
                <a:lnTo>
                  <a:pt x="35820" y="42630"/>
                </a:lnTo>
                <a:lnTo>
                  <a:pt x="35670" y="42600"/>
                </a:lnTo>
                <a:lnTo>
                  <a:pt x="35590" y="42590"/>
                </a:lnTo>
                <a:lnTo>
                  <a:pt x="35580" y="42590"/>
                </a:lnTo>
                <a:lnTo>
                  <a:pt x="35580" y="42580"/>
                </a:lnTo>
                <a:lnTo>
                  <a:pt x="35570" y="42570"/>
                </a:lnTo>
                <a:lnTo>
                  <a:pt x="35540" y="42510"/>
                </a:lnTo>
                <a:lnTo>
                  <a:pt x="35520" y="42490"/>
                </a:lnTo>
                <a:lnTo>
                  <a:pt x="35520" y="42480"/>
                </a:lnTo>
                <a:lnTo>
                  <a:pt x="35510" y="42480"/>
                </a:lnTo>
                <a:lnTo>
                  <a:pt x="35500" y="42450"/>
                </a:lnTo>
                <a:lnTo>
                  <a:pt x="35470" y="42410"/>
                </a:lnTo>
                <a:lnTo>
                  <a:pt x="35460" y="42390"/>
                </a:lnTo>
                <a:lnTo>
                  <a:pt x="35430" y="42350"/>
                </a:lnTo>
                <a:lnTo>
                  <a:pt x="35410" y="42310"/>
                </a:lnTo>
                <a:lnTo>
                  <a:pt x="35380" y="42260"/>
                </a:lnTo>
                <a:lnTo>
                  <a:pt x="35380" y="42250"/>
                </a:lnTo>
                <a:lnTo>
                  <a:pt x="35360" y="42220"/>
                </a:lnTo>
                <a:lnTo>
                  <a:pt x="35360" y="42210"/>
                </a:lnTo>
                <a:lnTo>
                  <a:pt x="35330" y="42170"/>
                </a:lnTo>
                <a:lnTo>
                  <a:pt x="35320" y="42160"/>
                </a:lnTo>
                <a:lnTo>
                  <a:pt x="35310" y="42160"/>
                </a:lnTo>
                <a:lnTo>
                  <a:pt x="35300" y="42160"/>
                </a:lnTo>
                <a:lnTo>
                  <a:pt x="35280" y="42160"/>
                </a:lnTo>
                <a:lnTo>
                  <a:pt x="35250" y="42150"/>
                </a:lnTo>
                <a:lnTo>
                  <a:pt x="35230" y="42150"/>
                </a:lnTo>
                <a:lnTo>
                  <a:pt x="35220" y="42150"/>
                </a:lnTo>
                <a:lnTo>
                  <a:pt x="35210" y="42150"/>
                </a:lnTo>
                <a:lnTo>
                  <a:pt x="35210" y="42140"/>
                </a:lnTo>
                <a:lnTo>
                  <a:pt x="35170" y="42120"/>
                </a:lnTo>
                <a:lnTo>
                  <a:pt x="35030" y="42030"/>
                </a:lnTo>
                <a:lnTo>
                  <a:pt x="35000" y="42010"/>
                </a:lnTo>
                <a:close/>
                <a:moveTo>
                  <a:pt x="38160" y="35150"/>
                </a:moveTo>
                <a:lnTo>
                  <a:pt x="38150" y="35180"/>
                </a:lnTo>
                <a:lnTo>
                  <a:pt x="38140" y="35220"/>
                </a:lnTo>
                <a:lnTo>
                  <a:pt x="38130" y="35230"/>
                </a:lnTo>
                <a:lnTo>
                  <a:pt x="38100" y="35200"/>
                </a:lnTo>
                <a:lnTo>
                  <a:pt x="38040" y="35160"/>
                </a:lnTo>
                <a:lnTo>
                  <a:pt x="38040" y="35150"/>
                </a:lnTo>
                <a:lnTo>
                  <a:pt x="38030" y="35120"/>
                </a:lnTo>
                <a:lnTo>
                  <a:pt x="38020" y="35090"/>
                </a:lnTo>
                <a:lnTo>
                  <a:pt x="38010" y="35090"/>
                </a:lnTo>
                <a:lnTo>
                  <a:pt x="37990" y="35110"/>
                </a:lnTo>
                <a:lnTo>
                  <a:pt x="37970" y="35130"/>
                </a:lnTo>
                <a:lnTo>
                  <a:pt x="37960" y="35150"/>
                </a:lnTo>
                <a:lnTo>
                  <a:pt x="37950" y="35170"/>
                </a:lnTo>
                <a:lnTo>
                  <a:pt x="37930" y="35180"/>
                </a:lnTo>
                <a:lnTo>
                  <a:pt x="37910" y="35200"/>
                </a:lnTo>
                <a:lnTo>
                  <a:pt x="37900" y="35220"/>
                </a:lnTo>
                <a:lnTo>
                  <a:pt x="37890" y="35230"/>
                </a:lnTo>
                <a:lnTo>
                  <a:pt x="37890" y="35260"/>
                </a:lnTo>
                <a:lnTo>
                  <a:pt x="37900" y="35260"/>
                </a:lnTo>
                <a:lnTo>
                  <a:pt x="37910" y="35270"/>
                </a:lnTo>
                <a:lnTo>
                  <a:pt x="37920" y="35270"/>
                </a:lnTo>
                <a:lnTo>
                  <a:pt x="37940" y="35280"/>
                </a:lnTo>
                <a:lnTo>
                  <a:pt x="37950" y="35290"/>
                </a:lnTo>
                <a:lnTo>
                  <a:pt x="37960" y="35300"/>
                </a:lnTo>
                <a:lnTo>
                  <a:pt x="37960" y="35310"/>
                </a:lnTo>
                <a:lnTo>
                  <a:pt x="37960" y="35320"/>
                </a:lnTo>
                <a:lnTo>
                  <a:pt x="37960" y="35340"/>
                </a:lnTo>
                <a:lnTo>
                  <a:pt x="37970" y="35350"/>
                </a:lnTo>
                <a:lnTo>
                  <a:pt x="37980" y="35370"/>
                </a:lnTo>
                <a:lnTo>
                  <a:pt x="37990" y="35380"/>
                </a:lnTo>
                <a:lnTo>
                  <a:pt x="37990" y="35390"/>
                </a:lnTo>
                <a:lnTo>
                  <a:pt x="37990" y="35400"/>
                </a:lnTo>
                <a:lnTo>
                  <a:pt x="37990" y="35410"/>
                </a:lnTo>
                <a:lnTo>
                  <a:pt x="37990" y="35420"/>
                </a:lnTo>
                <a:lnTo>
                  <a:pt x="37980" y="35430"/>
                </a:lnTo>
                <a:lnTo>
                  <a:pt x="37970" y="35450"/>
                </a:lnTo>
                <a:lnTo>
                  <a:pt x="37970" y="35460"/>
                </a:lnTo>
                <a:lnTo>
                  <a:pt x="37970" y="35470"/>
                </a:lnTo>
                <a:lnTo>
                  <a:pt x="37970" y="35480"/>
                </a:lnTo>
                <a:lnTo>
                  <a:pt x="37970" y="35490"/>
                </a:lnTo>
                <a:lnTo>
                  <a:pt x="37970" y="35500"/>
                </a:lnTo>
                <a:lnTo>
                  <a:pt x="37970" y="35510"/>
                </a:lnTo>
                <a:lnTo>
                  <a:pt x="37980" y="35520"/>
                </a:lnTo>
                <a:lnTo>
                  <a:pt x="37990" y="35530"/>
                </a:lnTo>
                <a:lnTo>
                  <a:pt x="38000" y="35550"/>
                </a:lnTo>
                <a:lnTo>
                  <a:pt x="38010" y="35560"/>
                </a:lnTo>
                <a:lnTo>
                  <a:pt x="38010" y="35570"/>
                </a:lnTo>
                <a:lnTo>
                  <a:pt x="38020" y="35570"/>
                </a:lnTo>
                <a:lnTo>
                  <a:pt x="38020" y="35580"/>
                </a:lnTo>
                <a:lnTo>
                  <a:pt x="38030" y="35590"/>
                </a:lnTo>
                <a:lnTo>
                  <a:pt x="38030" y="35600"/>
                </a:lnTo>
                <a:lnTo>
                  <a:pt x="38040" y="35610"/>
                </a:lnTo>
                <a:lnTo>
                  <a:pt x="38040" y="35620"/>
                </a:lnTo>
                <a:lnTo>
                  <a:pt x="38050" y="35630"/>
                </a:lnTo>
                <a:lnTo>
                  <a:pt x="38050" y="35650"/>
                </a:lnTo>
                <a:lnTo>
                  <a:pt x="38050" y="35660"/>
                </a:lnTo>
                <a:lnTo>
                  <a:pt x="38060" y="35670"/>
                </a:lnTo>
                <a:lnTo>
                  <a:pt x="38060" y="35680"/>
                </a:lnTo>
                <a:lnTo>
                  <a:pt x="38070" y="35690"/>
                </a:lnTo>
                <a:lnTo>
                  <a:pt x="38070" y="35700"/>
                </a:lnTo>
                <a:lnTo>
                  <a:pt x="38070" y="35710"/>
                </a:lnTo>
                <a:lnTo>
                  <a:pt x="38080" y="35720"/>
                </a:lnTo>
                <a:lnTo>
                  <a:pt x="38080" y="35730"/>
                </a:lnTo>
                <a:lnTo>
                  <a:pt x="38080" y="35740"/>
                </a:lnTo>
                <a:lnTo>
                  <a:pt x="38080" y="35750"/>
                </a:lnTo>
                <a:lnTo>
                  <a:pt x="38090" y="35760"/>
                </a:lnTo>
                <a:lnTo>
                  <a:pt x="38100" y="35770"/>
                </a:lnTo>
                <a:lnTo>
                  <a:pt x="38100" y="35780"/>
                </a:lnTo>
                <a:lnTo>
                  <a:pt x="38100" y="35790"/>
                </a:lnTo>
                <a:lnTo>
                  <a:pt x="38110" y="35800"/>
                </a:lnTo>
                <a:lnTo>
                  <a:pt x="38120" y="35800"/>
                </a:lnTo>
                <a:lnTo>
                  <a:pt x="38130" y="35800"/>
                </a:lnTo>
                <a:lnTo>
                  <a:pt x="38140" y="35800"/>
                </a:lnTo>
                <a:lnTo>
                  <a:pt x="38140" y="35810"/>
                </a:lnTo>
                <a:lnTo>
                  <a:pt x="38140" y="35820"/>
                </a:lnTo>
                <a:lnTo>
                  <a:pt x="38140" y="35830"/>
                </a:lnTo>
                <a:lnTo>
                  <a:pt x="38150" y="35830"/>
                </a:lnTo>
                <a:lnTo>
                  <a:pt x="38150" y="35820"/>
                </a:lnTo>
                <a:lnTo>
                  <a:pt x="38160" y="35820"/>
                </a:lnTo>
                <a:lnTo>
                  <a:pt x="38170" y="35820"/>
                </a:lnTo>
                <a:lnTo>
                  <a:pt x="38180" y="35820"/>
                </a:lnTo>
                <a:lnTo>
                  <a:pt x="38190" y="35820"/>
                </a:lnTo>
                <a:lnTo>
                  <a:pt x="38190" y="35830"/>
                </a:lnTo>
                <a:lnTo>
                  <a:pt x="38210" y="35830"/>
                </a:lnTo>
                <a:lnTo>
                  <a:pt x="38220" y="35830"/>
                </a:lnTo>
                <a:lnTo>
                  <a:pt x="38230" y="35830"/>
                </a:lnTo>
                <a:lnTo>
                  <a:pt x="38230" y="35820"/>
                </a:lnTo>
                <a:lnTo>
                  <a:pt x="38240" y="35820"/>
                </a:lnTo>
                <a:lnTo>
                  <a:pt x="38240" y="35810"/>
                </a:lnTo>
                <a:lnTo>
                  <a:pt x="38250" y="35800"/>
                </a:lnTo>
                <a:lnTo>
                  <a:pt x="38260" y="35800"/>
                </a:lnTo>
                <a:lnTo>
                  <a:pt x="38260" y="35810"/>
                </a:lnTo>
                <a:lnTo>
                  <a:pt x="38270" y="35810"/>
                </a:lnTo>
                <a:lnTo>
                  <a:pt x="38280" y="35810"/>
                </a:lnTo>
                <a:lnTo>
                  <a:pt x="38280" y="35820"/>
                </a:lnTo>
                <a:lnTo>
                  <a:pt x="38290" y="35820"/>
                </a:lnTo>
                <a:lnTo>
                  <a:pt x="38300" y="35830"/>
                </a:lnTo>
                <a:lnTo>
                  <a:pt x="38300" y="35840"/>
                </a:lnTo>
                <a:lnTo>
                  <a:pt x="38300" y="35850"/>
                </a:lnTo>
                <a:lnTo>
                  <a:pt x="38300" y="35860"/>
                </a:lnTo>
                <a:lnTo>
                  <a:pt x="38310" y="35860"/>
                </a:lnTo>
                <a:lnTo>
                  <a:pt x="38310" y="35870"/>
                </a:lnTo>
                <a:lnTo>
                  <a:pt x="38310" y="35860"/>
                </a:lnTo>
                <a:lnTo>
                  <a:pt x="38310" y="35870"/>
                </a:lnTo>
                <a:lnTo>
                  <a:pt x="38320" y="35870"/>
                </a:lnTo>
                <a:lnTo>
                  <a:pt x="38320" y="35880"/>
                </a:lnTo>
                <a:lnTo>
                  <a:pt x="38310" y="35880"/>
                </a:lnTo>
                <a:lnTo>
                  <a:pt x="38310" y="35890"/>
                </a:lnTo>
                <a:lnTo>
                  <a:pt x="38320" y="35900"/>
                </a:lnTo>
                <a:lnTo>
                  <a:pt x="38330" y="35900"/>
                </a:lnTo>
                <a:lnTo>
                  <a:pt x="38330" y="35890"/>
                </a:lnTo>
                <a:lnTo>
                  <a:pt x="38340" y="35890"/>
                </a:lnTo>
                <a:lnTo>
                  <a:pt x="38350" y="35900"/>
                </a:lnTo>
                <a:lnTo>
                  <a:pt x="38360" y="35900"/>
                </a:lnTo>
                <a:lnTo>
                  <a:pt x="38370" y="35910"/>
                </a:lnTo>
                <a:lnTo>
                  <a:pt x="38380" y="35910"/>
                </a:lnTo>
                <a:lnTo>
                  <a:pt x="38390" y="35910"/>
                </a:lnTo>
                <a:lnTo>
                  <a:pt x="38400" y="35910"/>
                </a:lnTo>
                <a:lnTo>
                  <a:pt x="38410" y="35900"/>
                </a:lnTo>
                <a:lnTo>
                  <a:pt x="38420" y="35900"/>
                </a:lnTo>
                <a:lnTo>
                  <a:pt x="38420" y="35910"/>
                </a:lnTo>
                <a:lnTo>
                  <a:pt x="38430" y="35910"/>
                </a:lnTo>
                <a:lnTo>
                  <a:pt x="38440" y="35920"/>
                </a:lnTo>
                <a:lnTo>
                  <a:pt x="38450" y="35920"/>
                </a:lnTo>
                <a:lnTo>
                  <a:pt x="38460" y="35920"/>
                </a:lnTo>
                <a:lnTo>
                  <a:pt x="38460" y="35910"/>
                </a:lnTo>
                <a:lnTo>
                  <a:pt x="38470" y="35910"/>
                </a:lnTo>
                <a:lnTo>
                  <a:pt x="38480" y="35920"/>
                </a:lnTo>
                <a:lnTo>
                  <a:pt x="38480" y="35930"/>
                </a:lnTo>
                <a:lnTo>
                  <a:pt x="38490" y="35930"/>
                </a:lnTo>
                <a:lnTo>
                  <a:pt x="38490" y="35940"/>
                </a:lnTo>
                <a:lnTo>
                  <a:pt x="38500" y="35940"/>
                </a:lnTo>
                <a:lnTo>
                  <a:pt x="38500" y="35930"/>
                </a:lnTo>
                <a:lnTo>
                  <a:pt x="38510" y="35920"/>
                </a:lnTo>
                <a:lnTo>
                  <a:pt x="38510" y="35930"/>
                </a:lnTo>
                <a:lnTo>
                  <a:pt x="38510" y="35950"/>
                </a:lnTo>
                <a:lnTo>
                  <a:pt x="38520" y="35960"/>
                </a:lnTo>
                <a:lnTo>
                  <a:pt x="38520" y="35970"/>
                </a:lnTo>
                <a:lnTo>
                  <a:pt x="38510" y="35990"/>
                </a:lnTo>
                <a:lnTo>
                  <a:pt x="38500" y="36000"/>
                </a:lnTo>
                <a:lnTo>
                  <a:pt x="38500" y="36010"/>
                </a:lnTo>
                <a:lnTo>
                  <a:pt x="38510" y="36020"/>
                </a:lnTo>
                <a:lnTo>
                  <a:pt x="38510" y="36030"/>
                </a:lnTo>
                <a:lnTo>
                  <a:pt x="38520" y="36030"/>
                </a:lnTo>
                <a:lnTo>
                  <a:pt x="38530" y="36050"/>
                </a:lnTo>
                <a:lnTo>
                  <a:pt x="38530" y="36060"/>
                </a:lnTo>
                <a:lnTo>
                  <a:pt x="38530" y="36080"/>
                </a:lnTo>
                <a:lnTo>
                  <a:pt x="38530" y="36090"/>
                </a:lnTo>
                <a:lnTo>
                  <a:pt x="38520" y="36100"/>
                </a:lnTo>
                <a:lnTo>
                  <a:pt x="38520" y="36110"/>
                </a:lnTo>
                <a:lnTo>
                  <a:pt x="38530" y="36110"/>
                </a:lnTo>
                <a:lnTo>
                  <a:pt x="38530" y="36120"/>
                </a:lnTo>
                <a:lnTo>
                  <a:pt x="38530" y="36130"/>
                </a:lnTo>
                <a:lnTo>
                  <a:pt x="38530" y="36140"/>
                </a:lnTo>
                <a:lnTo>
                  <a:pt x="38540" y="36140"/>
                </a:lnTo>
                <a:lnTo>
                  <a:pt x="38530" y="36150"/>
                </a:lnTo>
                <a:lnTo>
                  <a:pt x="38590" y="36210"/>
                </a:lnTo>
                <a:lnTo>
                  <a:pt x="38600" y="36210"/>
                </a:lnTo>
                <a:lnTo>
                  <a:pt x="38600" y="36220"/>
                </a:lnTo>
                <a:lnTo>
                  <a:pt x="38620" y="36230"/>
                </a:lnTo>
                <a:lnTo>
                  <a:pt x="38620" y="36240"/>
                </a:lnTo>
                <a:lnTo>
                  <a:pt x="38630" y="36300"/>
                </a:lnTo>
                <a:lnTo>
                  <a:pt x="38630" y="36310"/>
                </a:lnTo>
                <a:lnTo>
                  <a:pt x="38630" y="36320"/>
                </a:lnTo>
                <a:lnTo>
                  <a:pt x="38650" y="36320"/>
                </a:lnTo>
                <a:lnTo>
                  <a:pt x="38660" y="36320"/>
                </a:lnTo>
                <a:lnTo>
                  <a:pt x="38660" y="36310"/>
                </a:lnTo>
                <a:lnTo>
                  <a:pt x="38670" y="36320"/>
                </a:lnTo>
                <a:lnTo>
                  <a:pt x="38670" y="36330"/>
                </a:lnTo>
                <a:lnTo>
                  <a:pt x="38660" y="36330"/>
                </a:lnTo>
                <a:lnTo>
                  <a:pt x="38630" y="36340"/>
                </a:lnTo>
                <a:lnTo>
                  <a:pt x="38630" y="36390"/>
                </a:lnTo>
                <a:lnTo>
                  <a:pt x="38630" y="36400"/>
                </a:lnTo>
                <a:lnTo>
                  <a:pt x="38640" y="36390"/>
                </a:lnTo>
                <a:lnTo>
                  <a:pt x="38650" y="36390"/>
                </a:lnTo>
                <a:lnTo>
                  <a:pt x="38650" y="36400"/>
                </a:lnTo>
                <a:lnTo>
                  <a:pt x="38660" y="36400"/>
                </a:lnTo>
                <a:lnTo>
                  <a:pt x="38680" y="36410"/>
                </a:lnTo>
                <a:lnTo>
                  <a:pt x="38680" y="36420"/>
                </a:lnTo>
                <a:lnTo>
                  <a:pt x="38690" y="36420"/>
                </a:lnTo>
                <a:lnTo>
                  <a:pt x="38690" y="36430"/>
                </a:lnTo>
                <a:lnTo>
                  <a:pt x="38680" y="36440"/>
                </a:lnTo>
                <a:lnTo>
                  <a:pt x="38670" y="36450"/>
                </a:lnTo>
                <a:lnTo>
                  <a:pt x="38680" y="36460"/>
                </a:lnTo>
                <a:lnTo>
                  <a:pt x="38690" y="36460"/>
                </a:lnTo>
                <a:lnTo>
                  <a:pt x="38690" y="36470"/>
                </a:lnTo>
                <a:lnTo>
                  <a:pt x="38680" y="36470"/>
                </a:lnTo>
                <a:lnTo>
                  <a:pt x="38680" y="36480"/>
                </a:lnTo>
                <a:lnTo>
                  <a:pt x="38690" y="36480"/>
                </a:lnTo>
                <a:lnTo>
                  <a:pt x="38690" y="36490"/>
                </a:lnTo>
                <a:lnTo>
                  <a:pt x="38680" y="36490"/>
                </a:lnTo>
                <a:lnTo>
                  <a:pt x="38690" y="36500"/>
                </a:lnTo>
                <a:lnTo>
                  <a:pt x="38700" y="36510"/>
                </a:lnTo>
                <a:lnTo>
                  <a:pt x="38700" y="36520"/>
                </a:lnTo>
                <a:lnTo>
                  <a:pt x="38690" y="36510"/>
                </a:lnTo>
                <a:lnTo>
                  <a:pt x="38680" y="36510"/>
                </a:lnTo>
                <a:lnTo>
                  <a:pt x="38680" y="36520"/>
                </a:lnTo>
                <a:lnTo>
                  <a:pt x="38690" y="36530"/>
                </a:lnTo>
                <a:lnTo>
                  <a:pt x="38680" y="36540"/>
                </a:lnTo>
                <a:lnTo>
                  <a:pt x="38680" y="36550"/>
                </a:lnTo>
                <a:lnTo>
                  <a:pt x="38680" y="36560"/>
                </a:lnTo>
                <a:lnTo>
                  <a:pt x="38670" y="36550"/>
                </a:lnTo>
                <a:lnTo>
                  <a:pt x="38660" y="36550"/>
                </a:lnTo>
                <a:lnTo>
                  <a:pt x="38660" y="36560"/>
                </a:lnTo>
                <a:lnTo>
                  <a:pt x="38650" y="36560"/>
                </a:lnTo>
                <a:lnTo>
                  <a:pt x="38640" y="36560"/>
                </a:lnTo>
                <a:lnTo>
                  <a:pt x="38630" y="36560"/>
                </a:lnTo>
                <a:lnTo>
                  <a:pt x="38630" y="36570"/>
                </a:lnTo>
                <a:lnTo>
                  <a:pt x="38620" y="36570"/>
                </a:lnTo>
                <a:lnTo>
                  <a:pt x="38620" y="36580"/>
                </a:lnTo>
                <a:lnTo>
                  <a:pt x="38610" y="36590"/>
                </a:lnTo>
                <a:lnTo>
                  <a:pt x="38620" y="36590"/>
                </a:lnTo>
                <a:lnTo>
                  <a:pt x="38630" y="36590"/>
                </a:lnTo>
                <a:lnTo>
                  <a:pt x="38630" y="36600"/>
                </a:lnTo>
                <a:lnTo>
                  <a:pt x="38620" y="36600"/>
                </a:lnTo>
                <a:lnTo>
                  <a:pt x="38610" y="36600"/>
                </a:lnTo>
                <a:lnTo>
                  <a:pt x="38610" y="36610"/>
                </a:lnTo>
                <a:lnTo>
                  <a:pt x="38600" y="36610"/>
                </a:lnTo>
                <a:lnTo>
                  <a:pt x="38590" y="36610"/>
                </a:lnTo>
                <a:lnTo>
                  <a:pt x="38590" y="36620"/>
                </a:lnTo>
                <a:lnTo>
                  <a:pt x="38600" y="36620"/>
                </a:lnTo>
                <a:lnTo>
                  <a:pt x="38600" y="36630"/>
                </a:lnTo>
                <a:lnTo>
                  <a:pt x="38590" y="36630"/>
                </a:lnTo>
                <a:lnTo>
                  <a:pt x="38590" y="36640"/>
                </a:lnTo>
                <a:lnTo>
                  <a:pt x="38600" y="36640"/>
                </a:lnTo>
                <a:lnTo>
                  <a:pt x="38600" y="36650"/>
                </a:lnTo>
                <a:lnTo>
                  <a:pt x="38610" y="36650"/>
                </a:lnTo>
                <a:lnTo>
                  <a:pt x="38610" y="36660"/>
                </a:lnTo>
                <a:lnTo>
                  <a:pt x="38620" y="36660"/>
                </a:lnTo>
                <a:lnTo>
                  <a:pt x="38610" y="36660"/>
                </a:lnTo>
                <a:lnTo>
                  <a:pt x="38610" y="36670"/>
                </a:lnTo>
                <a:lnTo>
                  <a:pt x="38610" y="36680"/>
                </a:lnTo>
                <a:lnTo>
                  <a:pt x="38620" y="36680"/>
                </a:lnTo>
                <a:lnTo>
                  <a:pt x="38630" y="36680"/>
                </a:lnTo>
                <a:lnTo>
                  <a:pt x="38630" y="36690"/>
                </a:lnTo>
                <a:lnTo>
                  <a:pt x="38620" y="36680"/>
                </a:lnTo>
                <a:lnTo>
                  <a:pt x="38620" y="36690"/>
                </a:lnTo>
                <a:lnTo>
                  <a:pt x="38620" y="36700"/>
                </a:lnTo>
                <a:lnTo>
                  <a:pt x="38620" y="36710"/>
                </a:lnTo>
                <a:lnTo>
                  <a:pt x="38630" y="36710"/>
                </a:lnTo>
                <a:lnTo>
                  <a:pt x="38630" y="36720"/>
                </a:lnTo>
                <a:lnTo>
                  <a:pt x="38620" y="36720"/>
                </a:lnTo>
                <a:lnTo>
                  <a:pt x="38610" y="36720"/>
                </a:lnTo>
                <a:lnTo>
                  <a:pt x="38610" y="36730"/>
                </a:lnTo>
                <a:lnTo>
                  <a:pt x="38610" y="36750"/>
                </a:lnTo>
                <a:lnTo>
                  <a:pt x="38600" y="36750"/>
                </a:lnTo>
                <a:lnTo>
                  <a:pt x="38590" y="36740"/>
                </a:lnTo>
                <a:lnTo>
                  <a:pt x="38580" y="36750"/>
                </a:lnTo>
                <a:lnTo>
                  <a:pt x="38580" y="36760"/>
                </a:lnTo>
                <a:lnTo>
                  <a:pt x="38580" y="36770"/>
                </a:lnTo>
                <a:lnTo>
                  <a:pt x="38570" y="36770"/>
                </a:lnTo>
                <a:lnTo>
                  <a:pt x="38570" y="36780"/>
                </a:lnTo>
                <a:lnTo>
                  <a:pt x="38570" y="36790"/>
                </a:lnTo>
                <a:lnTo>
                  <a:pt x="38570" y="36800"/>
                </a:lnTo>
                <a:lnTo>
                  <a:pt x="38570" y="36810"/>
                </a:lnTo>
                <a:lnTo>
                  <a:pt x="38570" y="36820"/>
                </a:lnTo>
                <a:lnTo>
                  <a:pt x="38560" y="36830"/>
                </a:lnTo>
                <a:lnTo>
                  <a:pt x="38560" y="36840"/>
                </a:lnTo>
                <a:lnTo>
                  <a:pt x="38550" y="36850"/>
                </a:lnTo>
                <a:lnTo>
                  <a:pt x="38570" y="36850"/>
                </a:lnTo>
                <a:lnTo>
                  <a:pt x="38580" y="36860"/>
                </a:lnTo>
                <a:lnTo>
                  <a:pt x="38570" y="36860"/>
                </a:lnTo>
                <a:lnTo>
                  <a:pt x="38570" y="36870"/>
                </a:lnTo>
                <a:lnTo>
                  <a:pt x="38570" y="36880"/>
                </a:lnTo>
                <a:lnTo>
                  <a:pt x="38570" y="36890"/>
                </a:lnTo>
                <a:lnTo>
                  <a:pt x="38560" y="36900"/>
                </a:lnTo>
                <a:lnTo>
                  <a:pt x="38570" y="36900"/>
                </a:lnTo>
                <a:lnTo>
                  <a:pt x="38570" y="36910"/>
                </a:lnTo>
                <a:lnTo>
                  <a:pt x="38570" y="36920"/>
                </a:lnTo>
                <a:lnTo>
                  <a:pt x="38570" y="36930"/>
                </a:lnTo>
                <a:lnTo>
                  <a:pt x="38560" y="36930"/>
                </a:lnTo>
                <a:lnTo>
                  <a:pt x="38560" y="36920"/>
                </a:lnTo>
                <a:lnTo>
                  <a:pt x="38550" y="36910"/>
                </a:lnTo>
                <a:lnTo>
                  <a:pt x="38540" y="36910"/>
                </a:lnTo>
                <a:lnTo>
                  <a:pt x="38540" y="36920"/>
                </a:lnTo>
                <a:lnTo>
                  <a:pt x="38540" y="36930"/>
                </a:lnTo>
                <a:lnTo>
                  <a:pt x="38560" y="36940"/>
                </a:lnTo>
                <a:lnTo>
                  <a:pt x="38570" y="36940"/>
                </a:lnTo>
                <a:lnTo>
                  <a:pt x="38580" y="36940"/>
                </a:lnTo>
                <a:lnTo>
                  <a:pt x="38590" y="36950"/>
                </a:lnTo>
                <a:lnTo>
                  <a:pt x="38610" y="36960"/>
                </a:lnTo>
                <a:lnTo>
                  <a:pt x="38620" y="36960"/>
                </a:lnTo>
                <a:lnTo>
                  <a:pt x="38650" y="36970"/>
                </a:lnTo>
                <a:lnTo>
                  <a:pt x="38650" y="36980"/>
                </a:lnTo>
                <a:lnTo>
                  <a:pt x="38660" y="36980"/>
                </a:lnTo>
                <a:lnTo>
                  <a:pt x="38670" y="36990"/>
                </a:lnTo>
                <a:lnTo>
                  <a:pt x="38700" y="37000"/>
                </a:lnTo>
                <a:lnTo>
                  <a:pt x="38710" y="37010"/>
                </a:lnTo>
                <a:lnTo>
                  <a:pt x="38720" y="37010"/>
                </a:lnTo>
                <a:lnTo>
                  <a:pt x="38730" y="37010"/>
                </a:lnTo>
                <a:lnTo>
                  <a:pt x="38750" y="37010"/>
                </a:lnTo>
                <a:lnTo>
                  <a:pt x="38780" y="37010"/>
                </a:lnTo>
                <a:lnTo>
                  <a:pt x="38830" y="37010"/>
                </a:lnTo>
                <a:lnTo>
                  <a:pt x="38850" y="37010"/>
                </a:lnTo>
                <a:lnTo>
                  <a:pt x="38860" y="37020"/>
                </a:lnTo>
                <a:lnTo>
                  <a:pt x="38900" y="37030"/>
                </a:lnTo>
                <a:lnTo>
                  <a:pt x="38990" y="37020"/>
                </a:lnTo>
                <a:lnTo>
                  <a:pt x="39030" y="37010"/>
                </a:lnTo>
                <a:lnTo>
                  <a:pt x="39050" y="37010"/>
                </a:lnTo>
                <a:lnTo>
                  <a:pt x="39060" y="37010"/>
                </a:lnTo>
                <a:lnTo>
                  <a:pt x="39050" y="36980"/>
                </a:lnTo>
                <a:lnTo>
                  <a:pt x="39040" y="36960"/>
                </a:lnTo>
                <a:lnTo>
                  <a:pt x="39050" y="36930"/>
                </a:lnTo>
                <a:lnTo>
                  <a:pt x="39060" y="36900"/>
                </a:lnTo>
                <a:lnTo>
                  <a:pt x="39060" y="36890"/>
                </a:lnTo>
                <a:lnTo>
                  <a:pt x="39070" y="36860"/>
                </a:lnTo>
                <a:lnTo>
                  <a:pt x="39080" y="36860"/>
                </a:lnTo>
                <a:lnTo>
                  <a:pt x="39090" y="36860"/>
                </a:lnTo>
                <a:lnTo>
                  <a:pt x="39100" y="36860"/>
                </a:lnTo>
                <a:lnTo>
                  <a:pt x="39110" y="36860"/>
                </a:lnTo>
                <a:lnTo>
                  <a:pt x="39120" y="36840"/>
                </a:lnTo>
                <a:lnTo>
                  <a:pt x="39120" y="36830"/>
                </a:lnTo>
                <a:lnTo>
                  <a:pt x="39120" y="36820"/>
                </a:lnTo>
                <a:lnTo>
                  <a:pt x="39120" y="36790"/>
                </a:lnTo>
                <a:lnTo>
                  <a:pt x="39120" y="36770"/>
                </a:lnTo>
                <a:lnTo>
                  <a:pt x="39130" y="36760"/>
                </a:lnTo>
                <a:lnTo>
                  <a:pt x="39130" y="36740"/>
                </a:lnTo>
                <a:lnTo>
                  <a:pt x="39130" y="36690"/>
                </a:lnTo>
                <a:lnTo>
                  <a:pt x="39140" y="36690"/>
                </a:lnTo>
                <a:lnTo>
                  <a:pt x="39150" y="36690"/>
                </a:lnTo>
                <a:lnTo>
                  <a:pt x="39160" y="36690"/>
                </a:lnTo>
                <a:lnTo>
                  <a:pt x="39160" y="36680"/>
                </a:lnTo>
                <a:lnTo>
                  <a:pt x="39150" y="36680"/>
                </a:lnTo>
                <a:lnTo>
                  <a:pt x="39150" y="36670"/>
                </a:lnTo>
                <a:lnTo>
                  <a:pt x="39150" y="36660"/>
                </a:lnTo>
                <a:lnTo>
                  <a:pt x="39140" y="36650"/>
                </a:lnTo>
                <a:lnTo>
                  <a:pt x="39150" y="36650"/>
                </a:lnTo>
                <a:lnTo>
                  <a:pt x="39150" y="36640"/>
                </a:lnTo>
                <a:lnTo>
                  <a:pt x="39160" y="36630"/>
                </a:lnTo>
                <a:lnTo>
                  <a:pt x="39160" y="36620"/>
                </a:lnTo>
                <a:lnTo>
                  <a:pt x="39160" y="36610"/>
                </a:lnTo>
                <a:lnTo>
                  <a:pt x="39160" y="36600"/>
                </a:lnTo>
                <a:lnTo>
                  <a:pt x="39160" y="36590"/>
                </a:lnTo>
                <a:lnTo>
                  <a:pt x="39150" y="36590"/>
                </a:lnTo>
                <a:lnTo>
                  <a:pt x="39150" y="36580"/>
                </a:lnTo>
                <a:lnTo>
                  <a:pt x="39150" y="36570"/>
                </a:lnTo>
                <a:lnTo>
                  <a:pt x="39160" y="36550"/>
                </a:lnTo>
                <a:lnTo>
                  <a:pt x="39170" y="36550"/>
                </a:lnTo>
                <a:lnTo>
                  <a:pt x="39180" y="36550"/>
                </a:lnTo>
                <a:lnTo>
                  <a:pt x="39190" y="36550"/>
                </a:lnTo>
                <a:lnTo>
                  <a:pt x="39200" y="36560"/>
                </a:lnTo>
                <a:lnTo>
                  <a:pt x="39210" y="36560"/>
                </a:lnTo>
                <a:lnTo>
                  <a:pt x="39210" y="36550"/>
                </a:lnTo>
                <a:lnTo>
                  <a:pt x="39220" y="36550"/>
                </a:lnTo>
                <a:lnTo>
                  <a:pt x="39230" y="36540"/>
                </a:lnTo>
                <a:lnTo>
                  <a:pt x="39240" y="36540"/>
                </a:lnTo>
                <a:lnTo>
                  <a:pt x="39240" y="36510"/>
                </a:lnTo>
                <a:lnTo>
                  <a:pt x="39250" y="36510"/>
                </a:lnTo>
                <a:lnTo>
                  <a:pt x="39340" y="36500"/>
                </a:lnTo>
                <a:lnTo>
                  <a:pt x="39320" y="36470"/>
                </a:lnTo>
                <a:lnTo>
                  <a:pt x="39320" y="36400"/>
                </a:lnTo>
                <a:lnTo>
                  <a:pt x="39330" y="36360"/>
                </a:lnTo>
                <a:lnTo>
                  <a:pt x="39340" y="36350"/>
                </a:lnTo>
                <a:lnTo>
                  <a:pt x="39350" y="36340"/>
                </a:lnTo>
                <a:lnTo>
                  <a:pt x="39360" y="36350"/>
                </a:lnTo>
                <a:lnTo>
                  <a:pt x="39380" y="36350"/>
                </a:lnTo>
                <a:lnTo>
                  <a:pt x="39430" y="36370"/>
                </a:lnTo>
                <a:lnTo>
                  <a:pt x="39460" y="36340"/>
                </a:lnTo>
                <a:lnTo>
                  <a:pt x="39490" y="36370"/>
                </a:lnTo>
                <a:lnTo>
                  <a:pt x="39560" y="36410"/>
                </a:lnTo>
                <a:lnTo>
                  <a:pt x="39610" y="36410"/>
                </a:lnTo>
                <a:lnTo>
                  <a:pt x="39610" y="36370"/>
                </a:lnTo>
                <a:lnTo>
                  <a:pt x="39650" y="36360"/>
                </a:lnTo>
                <a:lnTo>
                  <a:pt x="39660" y="36370"/>
                </a:lnTo>
                <a:lnTo>
                  <a:pt x="39690" y="36410"/>
                </a:lnTo>
                <a:lnTo>
                  <a:pt x="39720" y="36460"/>
                </a:lnTo>
                <a:lnTo>
                  <a:pt x="39740" y="36450"/>
                </a:lnTo>
                <a:lnTo>
                  <a:pt x="39740" y="36440"/>
                </a:lnTo>
                <a:lnTo>
                  <a:pt x="39750" y="36420"/>
                </a:lnTo>
                <a:lnTo>
                  <a:pt x="39760" y="36400"/>
                </a:lnTo>
                <a:lnTo>
                  <a:pt x="39770" y="36390"/>
                </a:lnTo>
                <a:lnTo>
                  <a:pt x="39780" y="36390"/>
                </a:lnTo>
                <a:lnTo>
                  <a:pt x="39780" y="36400"/>
                </a:lnTo>
                <a:lnTo>
                  <a:pt x="39790" y="36400"/>
                </a:lnTo>
                <a:lnTo>
                  <a:pt x="39790" y="36390"/>
                </a:lnTo>
                <a:lnTo>
                  <a:pt x="39790" y="36380"/>
                </a:lnTo>
                <a:lnTo>
                  <a:pt x="39800" y="36380"/>
                </a:lnTo>
                <a:lnTo>
                  <a:pt x="39810" y="36370"/>
                </a:lnTo>
                <a:lnTo>
                  <a:pt x="39820" y="36370"/>
                </a:lnTo>
                <a:lnTo>
                  <a:pt x="39820" y="36360"/>
                </a:lnTo>
                <a:lnTo>
                  <a:pt x="39830" y="36360"/>
                </a:lnTo>
                <a:lnTo>
                  <a:pt x="39830" y="36350"/>
                </a:lnTo>
                <a:lnTo>
                  <a:pt x="39840" y="36350"/>
                </a:lnTo>
                <a:lnTo>
                  <a:pt x="39840" y="36340"/>
                </a:lnTo>
                <a:lnTo>
                  <a:pt x="39840" y="36330"/>
                </a:lnTo>
                <a:lnTo>
                  <a:pt x="39830" y="36330"/>
                </a:lnTo>
                <a:lnTo>
                  <a:pt x="39830" y="36320"/>
                </a:lnTo>
                <a:lnTo>
                  <a:pt x="39830" y="36310"/>
                </a:lnTo>
                <a:lnTo>
                  <a:pt x="39830" y="36300"/>
                </a:lnTo>
                <a:lnTo>
                  <a:pt x="39840" y="36300"/>
                </a:lnTo>
                <a:lnTo>
                  <a:pt x="39840" y="36290"/>
                </a:lnTo>
                <a:lnTo>
                  <a:pt x="39850" y="36280"/>
                </a:lnTo>
                <a:lnTo>
                  <a:pt x="39860" y="36270"/>
                </a:lnTo>
                <a:lnTo>
                  <a:pt x="39870" y="36270"/>
                </a:lnTo>
                <a:lnTo>
                  <a:pt x="39880" y="36270"/>
                </a:lnTo>
                <a:lnTo>
                  <a:pt x="39890" y="36260"/>
                </a:lnTo>
                <a:lnTo>
                  <a:pt x="39890" y="36250"/>
                </a:lnTo>
                <a:lnTo>
                  <a:pt x="39900" y="36250"/>
                </a:lnTo>
                <a:lnTo>
                  <a:pt x="39890" y="36240"/>
                </a:lnTo>
                <a:lnTo>
                  <a:pt x="39890" y="36230"/>
                </a:lnTo>
                <a:lnTo>
                  <a:pt x="39890" y="36220"/>
                </a:lnTo>
                <a:lnTo>
                  <a:pt x="39880" y="36210"/>
                </a:lnTo>
                <a:lnTo>
                  <a:pt x="39880" y="36200"/>
                </a:lnTo>
                <a:lnTo>
                  <a:pt x="39880" y="36190"/>
                </a:lnTo>
                <a:lnTo>
                  <a:pt x="39870" y="36190"/>
                </a:lnTo>
                <a:lnTo>
                  <a:pt x="39860" y="36180"/>
                </a:lnTo>
                <a:lnTo>
                  <a:pt x="39860" y="36170"/>
                </a:lnTo>
                <a:lnTo>
                  <a:pt x="39860" y="36160"/>
                </a:lnTo>
                <a:lnTo>
                  <a:pt x="39860" y="36150"/>
                </a:lnTo>
                <a:lnTo>
                  <a:pt x="39860" y="36140"/>
                </a:lnTo>
                <a:lnTo>
                  <a:pt x="39850" y="36140"/>
                </a:lnTo>
                <a:lnTo>
                  <a:pt x="39850" y="36130"/>
                </a:lnTo>
                <a:lnTo>
                  <a:pt x="39840" y="36130"/>
                </a:lnTo>
                <a:lnTo>
                  <a:pt x="39840" y="36120"/>
                </a:lnTo>
                <a:lnTo>
                  <a:pt x="39830" y="36120"/>
                </a:lnTo>
                <a:lnTo>
                  <a:pt x="39830" y="36110"/>
                </a:lnTo>
                <a:lnTo>
                  <a:pt x="39830" y="36100"/>
                </a:lnTo>
                <a:lnTo>
                  <a:pt x="39820" y="36100"/>
                </a:lnTo>
                <a:lnTo>
                  <a:pt x="39820" y="36090"/>
                </a:lnTo>
                <a:lnTo>
                  <a:pt x="39810" y="36090"/>
                </a:lnTo>
                <a:lnTo>
                  <a:pt x="39790" y="36070"/>
                </a:lnTo>
                <a:lnTo>
                  <a:pt x="39780" y="36070"/>
                </a:lnTo>
                <a:lnTo>
                  <a:pt x="39770" y="36060"/>
                </a:lnTo>
                <a:lnTo>
                  <a:pt x="39760" y="36050"/>
                </a:lnTo>
                <a:lnTo>
                  <a:pt x="39750" y="36040"/>
                </a:lnTo>
                <a:lnTo>
                  <a:pt x="39730" y="36030"/>
                </a:lnTo>
                <a:lnTo>
                  <a:pt x="39720" y="36020"/>
                </a:lnTo>
                <a:lnTo>
                  <a:pt x="39710" y="36020"/>
                </a:lnTo>
                <a:lnTo>
                  <a:pt x="39700" y="36010"/>
                </a:lnTo>
                <a:lnTo>
                  <a:pt x="39690" y="36010"/>
                </a:lnTo>
                <a:lnTo>
                  <a:pt x="39680" y="36000"/>
                </a:lnTo>
                <a:lnTo>
                  <a:pt x="39680" y="35990"/>
                </a:lnTo>
                <a:lnTo>
                  <a:pt x="39670" y="35990"/>
                </a:lnTo>
                <a:lnTo>
                  <a:pt x="39660" y="36000"/>
                </a:lnTo>
                <a:lnTo>
                  <a:pt x="39650" y="36010"/>
                </a:lnTo>
                <a:lnTo>
                  <a:pt x="39640" y="36000"/>
                </a:lnTo>
                <a:lnTo>
                  <a:pt x="39630" y="35990"/>
                </a:lnTo>
                <a:lnTo>
                  <a:pt x="39620" y="35980"/>
                </a:lnTo>
                <a:lnTo>
                  <a:pt x="39610" y="35970"/>
                </a:lnTo>
                <a:lnTo>
                  <a:pt x="39630" y="35960"/>
                </a:lnTo>
                <a:lnTo>
                  <a:pt x="39680" y="35930"/>
                </a:lnTo>
                <a:lnTo>
                  <a:pt x="39700" y="35910"/>
                </a:lnTo>
                <a:lnTo>
                  <a:pt x="39730" y="35900"/>
                </a:lnTo>
                <a:lnTo>
                  <a:pt x="39780" y="35880"/>
                </a:lnTo>
                <a:lnTo>
                  <a:pt x="39800" y="35870"/>
                </a:lnTo>
                <a:lnTo>
                  <a:pt x="39830" y="35870"/>
                </a:lnTo>
                <a:lnTo>
                  <a:pt x="39860" y="35870"/>
                </a:lnTo>
                <a:lnTo>
                  <a:pt x="39880" y="35870"/>
                </a:lnTo>
                <a:lnTo>
                  <a:pt x="39910" y="35880"/>
                </a:lnTo>
                <a:lnTo>
                  <a:pt x="39920" y="35900"/>
                </a:lnTo>
                <a:lnTo>
                  <a:pt x="39930" y="35900"/>
                </a:lnTo>
                <a:lnTo>
                  <a:pt x="39930" y="35890"/>
                </a:lnTo>
                <a:lnTo>
                  <a:pt x="39940" y="35890"/>
                </a:lnTo>
                <a:lnTo>
                  <a:pt x="39950" y="35870"/>
                </a:lnTo>
                <a:lnTo>
                  <a:pt x="39950" y="35860"/>
                </a:lnTo>
                <a:lnTo>
                  <a:pt x="39960" y="35850"/>
                </a:lnTo>
                <a:lnTo>
                  <a:pt x="39970" y="35830"/>
                </a:lnTo>
                <a:lnTo>
                  <a:pt x="39990" y="35820"/>
                </a:lnTo>
                <a:lnTo>
                  <a:pt x="40000" y="35820"/>
                </a:lnTo>
                <a:lnTo>
                  <a:pt x="40010" y="35820"/>
                </a:lnTo>
                <a:lnTo>
                  <a:pt x="40010" y="35810"/>
                </a:lnTo>
                <a:lnTo>
                  <a:pt x="40010" y="35790"/>
                </a:lnTo>
                <a:lnTo>
                  <a:pt x="40010" y="35780"/>
                </a:lnTo>
                <a:lnTo>
                  <a:pt x="40010" y="35770"/>
                </a:lnTo>
                <a:lnTo>
                  <a:pt x="40010" y="35760"/>
                </a:lnTo>
                <a:lnTo>
                  <a:pt x="40010" y="35750"/>
                </a:lnTo>
                <a:lnTo>
                  <a:pt x="40040" y="35750"/>
                </a:lnTo>
                <a:lnTo>
                  <a:pt x="40050" y="35740"/>
                </a:lnTo>
                <a:lnTo>
                  <a:pt x="40050" y="35730"/>
                </a:lnTo>
                <a:lnTo>
                  <a:pt x="40080" y="35690"/>
                </a:lnTo>
                <a:lnTo>
                  <a:pt x="40090" y="35680"/>
                </a:lnTo>
                <a:lnTo>
                  <a:pt x="40100" y="35680"/>
                </a:lnTo>
                <a:lnTo>
                  <a:pt x="40090" y="35670"/>
                </a:lnTo>
                <a:lnTo>
                  <a:pt x="40080" y="35660"/>
                </a:lnTo>
                <a:lnTo>
                  <a:pt x="40060" y="35640"/>
                </a:lnTo>
                <a:lnTo>
                  <a:pt x="40050" y="35630"/>
                </a:lnTo>
                <a:lnTo>
                  <a:pt x="40040" y="35630"/>
                </a:lnTo>
                <a:lnTo>
                  <a:pt x="40020" y="35600"/>
                </a:lnTo>
                <a:lnTo>
                  <a:pt x="40000" y="35590"/>
                </a:lnTo>
                <a:lnTo>
                  <a:pt x="39990" y="35580"/>
                </a:lnTo>
                <a:lnTo>
                  <a:pt x="39970" y="35570"/>
                </a:lnTo>
                <a:lnTo>
                  <a:pt x="39970" y="35560"/>
                </a:lnTo>
                <a:lnTo>
                  <a:pt x="39950" y="35550"/>
                </a:lnTo>
                <a:lnTo>
                  <a:pt x="39860" y="35480"/>
                </a:lnTo>
                <a:lnTo>
                  <a:pt x="39960" y="35320"/>
                </a:lnTo>
                <a:lnTo>
                  <a:pt x="39960" y="35310"/>
                </a:lnTo>
                <a:lnTo>
                  <a:pt x="39950" y="35080"/>
                </a:lnTo>
                <a:lnTo>
                  <a:pt x="39890" y="35090"/>
                </a:lnTo>
                <a:lnTo>
                  <a:pt x="39880" y="35090"/>
                </a:lnTo>
                <a:lnTo>
                  <a:pt x="39880" y="35070"/>
                </a:lnTo>
                <a:lnTo>
                  <a:pt x="39870" y="35070"/>
                </a:lnTo>
                <a:lnTo>
                  <a:pt x="39860" y="35070"/>
                </a:lnTo>
                <a:lnTo>
                  <a:pt x="39850" y="35060"/>
                </a:lnTo>
                <a:lnTo>
                  <a:pt x="39730" y="35010"/>
                </a:lnTo>
                <a:lnTo>
                  <a:pt x="39680" y="34980"/>
                </a:lnTo>
                <a:lnTo>
                  <a:pt x="39670" y="34980"/>
                </a:lnTo>
                <a:lnTo>
                  <a:pt x="39660" y="34970"/>
                </a:lnTo>
                <a:lnTo>
                  <a:pt x="39650" y="34970"/>
                </a:lnTo>
                <a:lnTo>
                  <a:pt x="39640" y="34960"/>
                </a:lnTo>
                <a:lnTo>
                  <a:pt x="39560" y="34980"/>
                </a:lnTo>
                <a:lnTo>
                  <a:pt x="39480" y="34990"/>
                </a:lnTo>
                <a:lnTo>
                  <a:pt x="39460" y="34990"/>
                </a:lnTo>
                <a:lnTo>
                  <a:pt x="39350" y="35010"/>
                </a:lnTo>
                <a:lnTo>
                  <a:pt x="39350" y="35000"/>
                </a:lnTo>
                <a:lnTo>
                  <a:pt x="39330" y="35010"/>
                </a:lnTo>
                <a:lnTo>
                  <a:pt x="39300" y="35010"/>
                </a:lnTo>
                <a:lnTo>
                  <a:pt x="39270" y="35020"/>
                </a:lnTo>
                <a:lnTo>
                  <a:pt x="39250" y="35020"/>
                </a:lnTo>
                <a:lnTo>
                  <a:pt x="39250" y="34990"/>
                </a:lnTo>
                <a:lnTo>
                  <a:pt x="39240" y="34960"/>
                </a:lnTo>
                <a:lnTo>
                  <a:pt x="39240" y="34950"/>
                </a:lnTo>
                <a:lnTo>
                  <a:pt x="39240" y="34940"/>
                </a:lnTo>
                <a:lnTo>
                  <a:pt x="39220" y="34870"/>
                </a:lnTo>
                <a:lnTo>
                  <a:pt x="39220" y="34860"/>
                </a:lnTo>
                <a:lnTo>
                  <a:pt x="39210" y="34860"/>
                </a:lnTo>
                <a:lnTo>
                  <a:pt x="39200" y="34860"/>
                </a:lnTo>
                <a:lnTo>
                  <a:pt x="39190" y="34870"/>
                </a:lnTo>
                <a:lnTo>
                  <a:pt x="39180" y="34870"/>
                </a:lnTo>
                <a:lnTo>
                  <a:pt x="39180" y="34880"/>
                </a:lnTo>
                <a:lnTo>
                  <a:pt x="39180" y="34890"/>
                </a:lnTo>
                <a:lnTo>
                  <a:pt x="39170" y="34900"/>
                </a:lnTo>
                <a:lnTo>
                  <a:pt x="39160" y="34910"/>
                </a:lnTo>
                <a:lnTo>
                  <a:pt x="39150" y="34920"/>
                </a:lnTo>
                <a:lnTo>
                  <a:pt x="39140" y="34930"/>
                </a:lnTo>
                <a:lnTo>
                  <a:pt x="39130" y="34930"/>
                </a:lnTo>
                <a:lnTo>
                  <a:pt x="39130" y="34940"/>
                </a:lnTo>
                <a:lnTo>
                  <a:pt x="39120" y="34940"/>
                </a:lnTo>
                <a:lnTo>
                  <a:pt x="39110" y="34940"/>
                </a:lnTo>
                <a:lnTo>
                  <a:pt x="39100" y="34940"/>
                </a:lnTo>
                <a:lnTo>
                  <a:pt x="39090" y="34940"/>
                </a:lnTo>
                <a:lnTo>
                  <a:pt x="39080" y="34940"/>
                </a:lnTo>
                <a:lnTo>
                  <a:pt x="39070" y="34940"/>
                </a:lnTo>
                <a:lnTo>
                  <a:pt x="39060" y="34940"/>
                </a:lnTo>
                <a:lnTo>
                  <a:pt x="39050" y="34950"/>
                </a:lnTo>
                <a:lnTo>
                  <a:pt x="39040" y="34950"/>
                </a:lnTo>
                <a:lnTo>
                  <a:pt x="39030" y="34950"/>
                </a:lnTo>
                <a:lnTo>
                  <a:pt x="39030" y="34960"/>
                </a:lnTo>
                <a:lnTo>
                  <a:pt x="39020" y="34960"/>
                </a:lnTo>
                <a:lnTo>
                  <a:pt x="39020" y="34970"/>
                </a:lnTo>
                <a:lnTo>
                  <a:pt x="39010" y="34970"/>
                </a:lnTo>
                <a:lnTo>
                  <a:pt x="39010" y="34980"/>
                </a:lnTo>
                <a:lnTo>
                  <a:pt x="39000" y="34980"/>
                </a:lnTo>
                <a:lnTo>
                  <a:pt x="38990" y="34990"/>
                </a:lnTo>
                <a:lnTo>
                  <a:pt x="38980" y="34990"/>
                </a:lnTo>
                <a:lnTo>
                  <a:pt x="38980" y="35000"/>
                </a:lnTo>
                <a:lnTo>
                  <a:pt x="38970" y="35000"/>
                </a:lnTo>
                <a:lnTo>
                  <a:pt x="38960" y="35000"/>
                </a:lnTo>
                <a:lnTo>
                  <a:pt x="38950" y="34990"/>
                </a:lnTo>
                <a:lnTo>
                  <a:pt x="38940" y="34990"/>
                </a:lnTo>
                <a:lnTo>
                  <a:pt x="38930" y="34980"/>
                </a:lnTo>
                <a:lnTo>
                  <a:pt x="38930" y="34970"/>
                </a:lnTo>
                <a:lnTo>
                  <a:pt x="38920" y="34970"/>
                </a:lnTo>
                <a:lnTo>
                  <a:pt x="38910" y="34960"/>
                </a:lnTo>
                <a:lnTo>
                  <a:pt x="38900" y="34960"/>
                </a:lnTo>
                <a:lnTo>
                  <a:pt x="38890" y="34960"/>
                </a:lnTo>
                <a:lnTo>
                  <a:pt x="38880" y="34960"/>
                </a:lnTo>
                <a:lnTo>
                  <a:pt x="38870" y="34960"/>
                </a:lnTo>
                <a:lnTo>
                  <a:pt x="38860" y="34960"/>
                </a:lnTo>
                <a:lnTo>
                  <a:pt x="38850" y="34960"/>
                </a:lnTo>
                <a:lnTo>
                  <a:pt x="38830" y="34970"/>
                </a:lnTo>
                <a:lnTo>
                  <a:pt x="38840" y="34970"/>
                </a:lnTo>
                <a:lnTo>
                  <a:pt x="38840" y="34980"/>
                </a:lnTo>
                <a:lnTo>
                  <a:pt x="38830" y="34990"/>
                </a:lnTo>
                <a:lnTo>
                  <a:pt x="38840" y="35000"/>
                </a:lnTo>
                <a:lnTo>
                  <a:pt x="38870" y="35020"/>
                </a:lnTo>
                <a:lnTo>
                  <a:pt x="38890" y="35050"/>
                </a:lnTo>
                <a:lnTo>
                  <a:pt x="38900" y="35050"/>
                </a:lnTo>
                <a:lnTo>
                  <a:pt x="38900" y="35060"/>
                </a:lnTo>
                <a:lnTo>
                  <a:pt x="38890" y="35060"/>
                </a:lnTo>
                <a:lnTo>
                  <a:pt x="38880" y="35070"/>
                </a:lnTo>
                <a:lnTo>
                  <a:pt x="38820" y="35100"/>
                </a:lnTo>
                <a:lnTo>
                  <a:pt x="38780" y="35130"/>
                </a:lnTo>
                <a:lnTo>
                  <a:pt x="38770" y="35130"/>
                </a:lnTo>
                <a:lnTo>
                  <a:pt x="38730" y="35170"/>
                </a:lnTo>
                <a:lnTo>
                  <a:pt x="38700" y="35210"/>
                </a:lnTo>
                <a:lnTo>
                  <a:pt x="38680" y="35230"/>
                </a:lnTo>
                <a:lnTo>
                  <a:pt x="38560" y="35240"/>
                </a:lnTo>
                <a:lnTo>
                  <a:pt x="38500" y="35240"/>
                </a:lnTo>
                <a:lnTo>
                  <a:pt x="38490" y="35240"/>
                </a:lnTo>
                <a:lnTo>
                  <a:pt x="38430" y="35240"/>
                </a:lnTo>
                <a:lnTo>
                  <a:pt x="38410" y="35240"/>
                </a:lnTo>
                <a:lnTo>
                  <a:pt x="38380" y="35230"/>
                </a:lnTo>
                <a:lnTo>
                  <a:pt x="38340" y="35200"/>
                </a:lnTo>
                <a:lnTo>
                  <a:pt x="38340" y="35190"/>
                </a:lnTo>
                <a:lnTo>
                  <a:pt x="38330" y="35170"/>
                </a:lnTo>
                <a:lnTo>
                  <a:pt x="38320" y="35160"/>
                </a:lnTo>
                <a:lnTo>
                  <a:pt x="38320" y="35150"/>
                </a:lnTo>
                <a:lnTo>
                  <a:pt x="38280" y="35160"/>
                </a:lnTo>
                <a:lnTo>
                  <a:pt x="38270" y="35160"/>
                </a:lnTo>
                <a:lnTo>
                  <a:pt x="38230" y="35200"/>
                </a:lnTo>
                <a:lnTo>
                  <a:pt x="38220" y="35180"/>
                </a:lnTo>
                <a:lnTo>
                  <a:pt x="38210" y="35170"/>
                </a:lnTo>
                <a:lnTo>
                  <a:pt x="38190" y="35150"/>
                </a:lnTo>
                <a:lnTo>
                  <a:pt x="38180" y="35150"/>
                </a:lnTo>
                <a:lnTo>
                  <a:pt x="38170" y="35130"/>
                </a:lnTo>
                <a:lnTo>
                  <a:pt x="38160" y="3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