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Gulbenes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Gulbe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5160" y="18800"/>
                </a:moveTo>
                <a:lnTo>
                  <a:pt x="75170" y="18850"/>
                </a:lnTo>
                <a:lnTo>
                  <a:pt x="75180" y="18920"/>
                </a:lnTo>
                <a:lnTo>
                  <a:pt x="75190" y="18970"/>
                </a:lnTo>
                <a:lnTo>
                  <a:pt x="75200" y="19000"/>
                </a:lnTo>
                <a:lnTo>
                  <a:pt x="75200" y="19040"/>
                </a:lnTo>
                <a:lnTo>
                  <a:pt x="75210" y="19100"/>
                </a:lnTo>
                <a:lnTo>
                  <a:pt x="75220" y="19100"/>
                </a:lnTo>
                <a:lnTo>
                  <a:pt x="75220" y="19110"/>
                </a:lnTo>
                <a:lnTo>
                  <a:pt x="75220" y="19130"/>
                </a:lnTo>
                <a:lnTo>
                  <a:pt x="75220" y="19140"/>
                </a:lnTo>
                <a:lnTo>
                  <a:pt x="75210" y="19140"/>
                </a:lnTo>
                <a:lnTo>
                  <a:pt x="75210" y="19150"/>
                </a:lnTo>
                <a:lnTo>
                  <a:pt x="75210" y="19160"/>
                </a:lnTo>
                <a:lnTo>
                  <a:pt x="75210" y="19180"/>
                </a:lnTo>
                <a:lnTo>
                  <a:pt x="75210" y="19200"/>
                </a:lnTo>
                <a:lnTo>
                  <a:pt x="75210" y="19220"/>
                </a:lnTo>
                <a:lnTo>
                  <a:pt x="75210" y="19230"/>
                </a:lnTo>
                <a:lnTo>
                  <a:pt x="75210" y="19250"/>
                </a:lnTo>
                <a:lnTo>
                  <a:pt x="75260" y="19280"/>
                </a:lnTo>
                <a:lnTo>
                  <a:pt x="75280" y="19290"/>
                </a:lnTo>
                <a:lnTo>
                  <a:pt x="75300" y="19300"/>
                </a:lnTo>
                <a:lnTo>
                  <a:pt x="75310" y="19310"/>
                </a:lnTo>
                <a:lnTo>
                  <a:pt x="75370" y="19340"/>
                </a:lnTo>
                <a:lnTo>
                  <a:pt x="75430" y="19370"/>
                </a:lnTo>
                <a:lnTo>
                  <a:pt x="75440" y="19380"/>
                </a:lnTo>
                <a:lnTo>
                  <a:pt x="75450" y="19390"/>
                </a:lnTo>
                <a:lnTo>
                  <a:pt x="75460" y="19400"/>
                </a:lnTo>
                <a:lnTo>
                  <a:pt x="75480" y="19420"/>
                </a:lnTo>
                <a:lnTo>
                  <a:pt x="75490" y="19430"/>
                </a:lnTo>
                <a:lnTo>
                  <a:pt x="75500" y="19440"/>
                </a:lnTo>
                <a:lnTo>
                  <a:pt x="75520" y="19460"/>
                </a:lnTo>
                <a:lnTo>
                  <a:pt x="75560" y="19490"/>
                </a:lnTo>
                <a:lnTo>
                  <a:pt x="75570" y="19510"/>
                </a:lnTo>
                <a:lnTo>
                  <a:pt x="75600" y="19530"/>
                </a:lnTo>
                <a:lnTo>
                  <a:pt x="75670" y="19600"/>
                </a:lnTo>
                <a:lnTo>
                  <a:pt x="75680" y="19600"/>
                </a:lnTo>
                <a:lnTo>
                  <a:pt x="75690" y="19600"/>
                </a:lnTo>
                <a:lnTo>
                  <a:pt x="75720" y="19610"/>
                </a:lnTo>
                <a:lnTo>
                  <a:pt x="75730" y="19610"/>
                </a:lnTo>
                <a:lnTo>
                  <a:pt x="75750" y="19620"/>
                </a:lnTo>
                <a:lnTo>
                  <a:pt x="75760" y="19620"/>
                </a:lnTo>
                <a:lnTo>
                  <a:pt x="75770" y="19620"/>
                </a:lnTo>
                <a:lnTo>
                  <a:pt x="75780" y="19630"/>
                </a:lnTo>
                <a:lnTo>
                  <a:pt x="75800" y="19650"/>
                </a:lnTo>
                <a:lnTo>
                  <a:pt x="75750" y="19700"/>
                </a:lnTo>
                <a:lnTo>
                  <a:pt x="75710" y="19750"/>
                </a:lnTo>
                <a:lnTo>
                  <a:pt x="75700" y="19760"/>
                </a:lnTo>
                <a:lnTo>
                  <a:pt x="75650" y="19790"/>
                </a:lnTo>
                <a:lnTo>
                  <a:pt x="75610" y="19820"/>
                </a:lnTo>
                <a:lnTo>
                  <a:pt x="75590" y="19840"/>
                </a:lnTo>
                <a:lnTo>
                  <a:pt x="75570" y="19860"/>
                </a:lnTo>
                <a:lnTo>
                  <a:pt x="75560" y="19870"/>
                </a:lnTo>
                <a:lnTo>
                  <a:pt x="75590" y="19880"/>
                </a:lnTo>
                <a:lnTo>
                  <a:pt x="75660" y="19900"/>
                </a:lnTo>
                <a:lnTo>
                  <a:pt x="75670" y="19910"/>
                </a:lnTo>
                <a:lnTo>
                  <a:pt x="75690" y="19920"/>
                </a:lnTo>
                <a:lnTo>
                  <a:pt x="75760" y="19940"/>
                </a:lnTo>
                <a:lnTo>
                  <a:pt x="75860" y="19970"/>
                </a:lnTo>
                <a:lnTo>
                  <a:pt x="75930" y="19990"/>
                </a:lnTo>
                <a:lnTo>
                  <a:pt x="75950" y="20000"/>
                </a:lnTo>
                <a:lnTo>
                  <a:pt x="76140" y="20060"/>
                </a:lnTo>
                <a:lnTo>
                  <a:pt x="76200" y="20080"/>
                </a:lnTo>
                <a:lnTo>
                  <a:pt x="76220" y="20090"/>
                </a:lnTo>
                <a:lnTo>
                  <a:pt x="76230" y="20090"/>
                </a:lnTo>
                <a:lnTo>
                  <a:pt x="76230" y="20100"/>
                </a:lnTo>
                <a:lnTo>
                  <a:pt x="76230" y="20120"/>
                </a:lnTo>
                <a:lnTo>
                  <a:pt x="76220" y="20150"/>
                </a:lnTo>
                <a:lnTo>
                  <a:pt x="76220" y="20160"/>
                </a:lnTo>
                <a:lnTo>
                  <a:pt x="76220" y="20180"/>
                </a:lnTo>
                <a:lnTo>
                  <a:pt x="76200" y="20250"/>
                </a:lnTo>
                <a:lnTo>
                  <a:pt x="76190" y="20300"/>
                </a:lnTo>
                <a:lnTo>
                  <a:pt x="76180" y="20340"/>
                </a:lnTo>
                <a:lnTo>
                  <a:pt x="76170" y="20380"/>
                </a:lnTo>
                <a:lnTo>
                  <a:pt x="76170" y="20390"/>
                </a:lnTo>
                <a:lnTo>
                  <a:pt x="76180" y="20450"/>
                </a:lnTo>
                <a:lnTo>
                  <a:pt x="76370" y="20560"/>
                </a:lnTo>
                <a:lnTo>
                  <a:pt x="76370" y="20570"/>
                </a:lnTo>
                <a:lnTo>
                  <a:pt x="76380" y="20570"/>
                </a:lnTo>
                <a:lnTo>
                  <a:pt x="76390" y="20580"/>
                </a:lnTo>
                <a:lnTo>
                  <a:pt x="76390" y="20590"/>
                </a:lnTo>
                <a:lnTo>
                  <a:pt x="76400" y="20600"/>
                </a:lnTo>
                <a:lnTo>
                  <a:pt x="76400" y="20610"/>
                </a:lnTo>
                <a:lnTo>
                  <a:pt x="76410" y="20610"/>
                </a:lnTo>
                <a:lnTo>
                  <a:pt x="76410" y="20620"/>
                </a:lnTo>
                <a:lnTo>
                  <a:pt x="76410" y="20630"/>
                </a:lnTo>
                <a:lnTo>
                  <a:pt x="76410" y="20640"/>
                </a:lnTo>
                <a:lnTo>
                  <a:pt x="76420" y="20640"/>
                </a:lnTo>
                <a:lnTo>
                  <a:pt x="76420" y="20650"/>
                </a:lnTo>
                <a:lnTo>
                  <a:pt x="76430" y="20650"/>
                </a:lnTo>
                <a:lnTo>
                  <a:pt x="76440" y="20660"/>
                </a:lnTo>
                <a:lnTo>
                  <a:pt x="76450" y="20670"/>
                </a:lnTo>
                <a:lnTo>
                  <a:pt x="76460" y="20670"/>
                </a:lnTo>
                <a:lnTo>
                  <a:pt x="76460" y="20680"/>
                </a:lnTo>
                <a:lnTo>
                  <a:pt x="76470" y="20680"/>
                </a:lnTo>
                <a:lnTo>
                  <a:pt x="76490" y="20700"/>
                </a:lnTo>
                <a:lnTo>
                  <a:pt x="76500" y="20700"/>
                </a:lnTo>
                <a:lnTo>
                  <a:pt x="76510" y="20700"/>
                </a:lnTo>
                <a:lnTo>
                  <a:pt x="76520" y="20700"/>
                </a:lnTo>
                <a:lnTo>
                  <a:pt x="76530" y="20700"/>
                </a:lnTo>
                <a:lnTo>
                  <a:pt x="76540" y="20710"/>
                </a:lnTo>
                <a:lnTo>
                  <a:pt x="76550" y="20700"/>
                </a:lnTo>
                <a:lnTo>
                  <a:pt x="76560" y="20700"/>
                </a:lnTo>
                <a:lnTo>
                  <a:pt x="76570" y="20710"/>
                </a:lnTo>
                <a:lnTo>
                  <a:pt x="76580" y="20720"/>
                </a:lnTo>
                <a:lnTo>
                  <a:pt x="76580" y="20730"/>
                </a:lnTo>
                <a:lnTo>
                  <a:pt x="76580" y="20740"/>
                </a:lnTo>
                <a:lnTo>
                  <a:pt x="76590" y="20750"/>
                </a:lnTo>
                <a:lnTo>
                  <a:pt x="76590" y="20760"/>
                </a:lnTo>
                <a:lnTo>
                  <a:pt x="76600" y="20780"/>
                </a:lnTo>
                <a:lnTo>
                  <a:pt x="76610" y="20780"/>
                </a:lnTo>
                <a:lnTo>
                  <a:pt x="76620" y="20780"/>
                </a:lnTo>
                <a:lnTo>
                  <a:pt x="76640" y="20770"/>
                </a:lnTo>
                <a:lnTo>
                  <a:pt x="76650" y="20760"/>
                </a:lnTo>
                <a:lnTo>
                  <a:pt x="76650" y="20750"/>
                </a:lnTo>
                <a:lnTo>
                  <a:pt x="76660" y="20740"/>
                </a:lnTo>
                <a:lnTo>
                  <a:pt x="76690" y="20740"/>
                </a:lnTo>
                <a:lnTo>
                  <a:pt x="76720" y="20740"/>
                </a:lnTo>
                <a:lnTo>
                  <a:pt x="76760" y="20750"/>
                </a:lnTo>
                <a:lnTo>
                  <a:pt x="76790" y="20740"/>
                </a:lnTo>
                <a:lnTo>
                  <a:pt x="76800" y="20710"/>
                </a:lnTo>
                <a:lnTo>
                  <a:pt x="76800" y="20690"/>
                </a:lnTo>
                <a:lnTo>
                  <a:pt x="76820" y="20690"/>
                </a:lnTo>
                <a:lnTo>
                  <a:pt x="76840" y="20700"/>
                </a:lnTo>
                <a:lnTo>
                  <a:pt x="76860" y="20700"/>
                </a:lnTo>
                <a:lnTo>
                  <a:pt x="76880" y="20690"/>
                </a:lnTo>
                <a:lnTo>
                  <a:pt x="76890" y="20690"/>
                </a:lnTo>
                <a:lnTo>
                  <a:pt x="76900" y="20690"/>
                </a:lnTo>
                <a:lnTo>
                  <a:pt x="76910" y="20700"/>
                </a:lnTo>
                <a:lnTo>
                  <a:pt x="76920" y="20710"/>
                </a:lnTo>
                <a:lnTo>
                  <a:pt x="76940" y="20700"/>
                </a:lnTo>
                <a:lnTo>
                  <a:pt x="76950" y="20700"/>
                </a:lnTo>
                <a:lnTo>
                  <a:pt x="76960" y="20690"/>
                </a:lnTo>
                <a:lnTo>
                  <a:pt x="76970" y="20690"/>
                </a:lnTo>
                <a:lnTo>
                  <a:pt x="76970" y="20680"/>
                </a:lnTo>
                <a:lnTo>
                  <a:pt x="76990" y="20650"/>
                </a:lnTo>
                <a:lnTo>
                  <a:pt x="77000" y="20610"/>
                </a:lnTo>
                <a:lnTo>
                  <a:pt x="77010" y="20610"/>
                </a:lnTo>
                <a:lnTo>
                  <a:pt x="77020" y="20610"/>
                </a:lnTo>
                <a:lnTo>
                  <a:pt x="77030" y="20610"/>
                </a:lnTo>
                <a:lnTo>
                  <a:pt x="77040" y="20610"/>
                </a:lnTo>
                <a:lnTo>
                  <a:pt x="77040" y="20600"/>
                </a:lnTo>
                <a:lnTo>
                  <a:pt x="77040" y="20590"/>
                </a:lnTo>
                <a:lnTo>
                  <a:pt x="77050" y="20580"/>
                </a:lnTo>
                <a:lnTo>
                  <a:pt x="77060" y="20580"/>
                </a:lnTo>
                <a:lnTo>
                  <a:pt x="77070" y="20570"/>
                </a:lnTo>
                <a:lnTo>
                  <a:pt x="77080" y="20570"/>
                </a:lnTo>
                <a:lnTo>
                  <a:pt x="77080" y="20560"/>
                </a:lnTo>
                <a:lnTo>
                  <a:pt x="77080" y="20550"/>
                </a:lnTo>
                <a:lnTo>
                  <a:pt x="77080" y="20510"/>
                </a:lnTo>
                <a:lnTo>
                  <a:pt x="77090" y="20470"/>
                </a:lnTo>
                <a:lnTo>
                  <a:pt x="77060" y="20450"/>
                </a:lnTo>
                <a:lnTo>
                  <a:pt x="77040" y="20420"/>
                </a:lnTo>
                <a:lnTo>
                  <a:pt x="77030" y="20410"/>
                </a:lnTo>
                <a:lnTo>
                  <a:pt x="77040" y="20410"/>
                </a:lnTo>
                <a:lnTo>
                  <a:pt x="77050" y="20410"/>
                </a:lnTo>
                <a:lnTo>
                  <a:pt x="77050" y="20400"/>
                </a:lnTo>
                <a:lnTo>
                  <a:pt x="77050" y="20390"/>
                </a:lnTo>
                <a:lnTo>
                  <a:pt x="77050" y="20380"/>
                </a:lnTo>
                <a:lnTo>
                  <a:pt x="77040" y="20380"/>
                </a:lnTo>
                <a:lnTo>
                  <a:pt x="77040" y="20370"/>
                </a:lnTo>
                <a:lnTo>
                  <a:pt x="77040" y="20360"/>
                </a:lnTo>
                <a:lnTo>
                  <a:pt x="77030" y="20350"/>
                </a:lnTo>
                <a:lnTo>
                  <a:pt x="77020" y="20340"/>
                </a:lnTo>
                <a:lnTo>
                  <a:pt x="77010" y="20340"/>
                </a:lnTo>
                <a:lnTo>
                  <a:pt x="77000" y="20340"/>
                </a:lnTo>
                <a:lnTo>
                  <a:pt x="77000" y="20330"/>
                </a:lnTo>
                <a:lnTo>
                  <a:pt x="77010" y="20330"/>
                </a:lnTo>
                <a:lnTo>
                  <a:pt x="77010" y="20320"/>
                </a:lnTo>
                <a:lnTo>
                  <a:pt x="77030" y="20330"/>
                </a:lnTo>
                <a:lnTo>
                  <a:pt x="77040" y="20340"/>
                </a:lnTo>
                <a:lnTo>
                  <a:pt x="77050" y="20340"/>
                </a:lnTo>
                <a:lnTo>
                  <a:pt x="77100" y="20320"/>
                </a:lnTo>
                <a:lnTo>
                  <a:pt x="77140" y="20290"/>
                </a:lnTo>
                <a:lnTo>
                  <a:pt x="77150" y="20290"/>
                </a:lnTo>
                <a:lnTo>
                  <a:pt x="77170" y="20280"/>
                </a:lnTo>
                <a:lnTo>
                  <a:pt x="77240" y="20240"/>
                </a:lnTo>
                <a:lnTo>
                  <a:pt x="77300" y="20250"/>
                </a:lnTo>
                <a:lnTo>
                  <a:pt x="77310" y="20250"/>
                </a:lnTo>
                <a:lnTo>
                  <a:pt x="77350" y="20260"/>
                </a:lnTo>
                <a:lnTo>
                  <a:pt x="77370" y="20270"/>
                </a:lnTo>
                <a:lnTo>
                  <a:pt x="77410" y="20280"/>
                </a:lnTo>
                <a:lnTo>
                  <a:pt x="77440" y="20290"/>
                </a:lnTo>
                <a:lnTo>
                  <a:pt x="77460" y="20310"/>
                </a:lnTo>
                <a:lnTo>
                  <a:pt x="77460" y="20320"/>
                </a:lnTo>
                <a:lnTo>
                  <a:pt x="77480" y="20350"/>
                </a:lnTo>
                <a:lnTo>
                  <a:pt x="77500" y="20370"/>
                </a:lnTo>
                <a:lnTo>
                  <a:pt x="77530" y="20410"/>
                </a:lnTo>
                <a:lnTo>
                  <a:pt x="77530" y="20420"/>
                </a:lnTo>
                <a:lnTo>
                  <a:pt x="77550" y="20460"/>
                </a:lnTo>
                <a:lnTo>
                  <a:pt x="77550" y="20480"/>
                </a:lnTo>
                <a:lnTo>
                  <a:pt x="77560" y="20510"/>
                </a:lnTo>
                <a:lnTo>
                  <a:pt x="77570" y="20540"/>
                </a:lnTo>
                <a:lnTo>
                  <a:pt x="77590" y="20550"/>
                </a:lnTo>
                <a:lnTo>
                  <a:pt x="77600" y="20560"/>
                </a:lnTo>
                <a:lnTo>
                  <a:pt x="77620" y="20570"/>
                </a:lnTo>
                <a:lnTo>
                  <a:pt x="77630" y="20570"/>
                </a:lnTo>
                <a:lnTo>
                  <a:pt x="77640" y="20580"/>
                </a:lnTo>
                <a:lnTo>
                  <a:pt x="77650" y="20590"/>
                </a:lnTo>
                <a:lnTo>
                  <a:pt x="77660" y="20620"/>
                </a:lnTo>
                <a:lnTo>
                  <a:pt x="77670" y="20620"/>
                </a:lnTo>
                <a:lnTo>
                  <a:pt x="77680" y="20620"/>
                </a:lnTo>
                <a:lnTo>
                  <a:pt x="77680" y="20610"/>
                </a:lnTo>
                <a:lnTo>
                  <a:pt x="77690" y="20610"/>
                </a:lnTo>
                <a:lnTo>
                  <a:pt x="77690" y="20600"/>
                </a:lnTo>
                <a:lnTo>
                  <a:pt x="77700" y="20580"/>
                </a:lnTo>
                <a:lnTo>
                  <a:pt x="77710" y="20570"/>
                </a:lnTo>
                <a:lnTo>
                  <a:pt x="77720" y="20560"/>
                </a:lnTo>
                <a:lnTo>
                  <a:pt x="77730" y="20560"/>
                </a:lnTo>
                <a:lnTo>
                  <a:pt x="77730" y="20550"/>
                </a:lnTo>
                <a:lnTo>
                  <a:pt x="77740" y="20540"/>
                </a:lnTo>
                <a:lnTo>
                  <a:pt x="77750" y="20530"/>
                </a:lnTo>
                <a:lnTo>
                  <a:pt x="77760" y="20530"/>
                </a:lnTo>
                <a:lnTo>
                  <a:pt x="77770" y="20530"/>
                </a:lnTo>
                <a:lnTo>
                  <a:pt x="77780" y="20530"/>
                </a:lnTo>
                <a:lnTo>
                  <a:pt x="77780" y="20520"/>
                </a:lnTo>
                <a:lnTo>
                  <a:pt x="77790" y="20520"/>
                </a:lnTo>
                <a:lnTo>
                  <a:pt x="77780" y="20520"/>
                </a:lnTo>
                <a:lnTo>
                  <a:pt x="77780" y="20510"/>
                </a:lnTo>
                <a:lnTo>
                  <a:pt x="77790" y="20500"/>
                </a:lnTo>
                <a:lnTo>
                  <a:pt x="77790" y="20490"/>
                </a:lnTo>
                <a:lnTo>
                  <a:pt x="77800" y="20490"/>
                </a:lnTo>
                <a:lnTo>
                  <a:pt x="77810" y="20500"/>
                </a:lnTo>
                <a:lnTo>
                  <a:pt x="77820" y="20500"/>
                </a:lnTo>
                <a:lnTo>
                  <a:pt x="77830" y="20500"/>
                </a:lnTo>
                <a:lnTo>
                  <a:pt x="77840" y="20500"/>
                </a:lnTo>
                <a:lnTo>
                  <a:pt x="77840" y="20510"/>
                </a:lnTo>
                <a:lnTo>
                  <a:pt x="77850" y="20510"/>
                </a:lnTo>
                <a:lnTo>
                  <a:pt x="77860" y="20510"/>
                </a:lnTo>
                <a:lnTo>
                  <a:pt x="77860" y="20500"/>
                </a:lnTo>
                <a:lnTo>
                  <a:pt x="77870" y="20490"/>
                </a:lnTo>
                <a:lnTo>
                  <a:pt x="77870" y="20480"/>
                </a:lnTo>
                <a:lnTo>
                  <a:pt x="77880" y="20480"/>
                </a:lnTo>
                <a:lnTo>
                  <a:pt x="77890" y="20480"/>
                </a:lnTo>
                <a:lnTo>
                  <a:pt x="77890" y="20470"/>
                </a:lnTo>
                <a:lnTo>
                  <a:pt x="77900" y="20470"/>
                </a:lnTo>
                <a:lnTo>
                  <a:pt x="77900" y="20480"/>
                </a:lnTo>
                <a:lnTo>
                  <a:pt x="77910" y="20480"/>
                </a:lnTo>
                <a:lnTo>
                  <a:pt x="77920" y="20480"/>
                </a:lnTo>
                <a:lnTo>
                  <a:pt x="77930" y="20480"/>
                </a:lnTo>
                <a:lnTo>
                  <a:pt x="77940" y="20480"/>
                </a:lnTo>
                <a:lnTo>
                  <a:pt x="77950" y="20480"/>
                </a:lnTo>
                <a:lnTo>
                  <a:pt x="77960" y="20480"/>
                </a:lnTo>
                <a:lnTo>
                  <a:pt x="77970" y="20480"/>
                </a:lnTo>
                <a:lnTo>
                  <a:pt x="77980" y="20480"/>
                </a:lnTo>
                <a:lnTo>
                  <a:pt x="77990" y="20480"/>
                </a:lnTo>
                <a:lnTo>
                  <a:pt x="78000" y="20480"/>
                </a:lnTo>
                <a:lnTo>
                  <a:pt x="78010" y="20480"/>
                </a:lnTo>
                <a:lnTo>
                  <a:pt x="78020" y="20480"/>
                </a:lnTo>
                <a:lnTo>
                  <a:pt x="78020" y="20490"/>
                </a:lnTo>
                <a:lnTo>
                  <a:pt x="78030" y="20490"/>
                </a:lnTo>
                <a:lnTo>
                  <a:pt x="78040" y="20500"/>
                </a:lnTo>
                <a:lnTo>
                  <a:pt x="78050" y="20510"/>
                </a:lnTo>
                <a:lnTo>
                  <a:pt x="78060" y="20510"/>
                </a:lnTo>
                <a:lnTo>
                  <a:pt x="78070" y="20510"/>
                </a:lnTo>
                <a:lnTo>
                  <a:pt x="78070" y="20520"/>
                </a:lnTo>
                <a:lnTo>
                  <a:pt x="78080" y="20520"/>
                </a:lnTo>
                <a:lnTo>
                  <a:pt x="78090" y="20520"/>
                </a:lnTo>
                <a:lnTo>
                  <a:pt x="78090" y="20530"/>
                </a:lnTo>
                <a:lnTo>
                  <a:pt x="78100" y="20530"/>
                </a:lnTo>
                <a:lnTo>
                  <a:pt x="78100" y="20540"/>
                </a:lnTo>
                <a:lnTo>
                  <a:pt x="78110" y="20540"/>
                </a:lnTo>
                <a:lnTo>
                  <a:pt x="78110" y="20530"/>
                </a:lnTo>
                <a:lnTo>
                  <a:pt x="78110" y="20540"/>
                </a:lnTo>
                <a:lnTo>
                  <a:pt x="78120" y="20540"/>
                </a:lnTo>
                <a:lnTo>
                  <a:pt x="78130" y="20550"/>
                </a:lnTo>
                <a:lnTo>
                  <a:pt x="78130" y="20560"/>
                </a:lnTo>
                <a:lnTo>
                  <a:pt x="78140" y="20550"/>
                </a:lnTo>
                <a:lnTo>
                  <a:pt x="78170" y="20540"/>
                </a:lnTo>
                <a:lnTo>
                  <a:pt x="78200" y="20540"/>
                </a:lnTo>
                <a:lnTo>
                  <a:pt x="78200" y="20530"/>
                </a:lnTo>
                <a:lnTo>
                  <a:pt x="78210" y="20530"/>
                </a:lnTo>
                <a:lnTo>
                  <a:pt x="78220" y="20520"/>
                </a:lnTo>
                <a:lnTo>
                  <a:pt x="78230" y="20510"/>
                </a:lnTo>
                <a:lnTo>
                  <a:pt x="78230" y="20500"/>
                </a:lnTo>
                <a:lnTo>
                  <a:pt x="78240" y="20480"/>
                </a:lnTo>
                <a:lnTo>
                  <a:pt x="78250" y="20460"/>
                </a:lnTo>
                <a:lnTo>
                  <a:pt x="78290" y="20460"/>
                </a:lnTo>
                <a:lnTo>
                  <a:pt x="78340" y="20530"/>
                </a:lnTo>
                <a:lnTo>
                  <a:pt x="78350" y="20550"/>
                </a:lnTo>
                <a:lnTo>
                  <a:pt x="78350" y="20570"/>
                </a:lnTo>
                <a:lnTo>
                  <a:pt x="78400" y="20580"/>
                </a:lnTo>
                <a:lnTo>
                  <a:pt x="78400" y="20600"/>
                </a:lnTo>
                <a:lnTo>
                  <a:pt x="78400" y="20620"/>
                </a:lnTo>
                <a:lnTo>
                  <a:pt x="78400" y="20650"/>
                </a:lnTo>
                <a:lnTo>
                  <a:pt x="78400" y="20670"/>
                </a:lnTo>
                <a:lnTo>
                  <a:pt x="78400" y="20690"/>
                </a:lnTo>
                <a:lnTo>
                  <a:pt x="78400" y="20710"/>
                </a:lnTo>
                <a:lnTo>
                  <a:pt x="78400" y="20720"/>
                </a:lnTo>
                <a:lnTo>
                  <a:pt x="78400" y="20750"/>
                </a:lnTo>
                <a:lnTo>
                  <a:pt x="78400" y="20800"/>
                </a:lnTo>
                <a:lnTo>
                  <a:pt x="78420" y="20820"/>
                </a:lnTo>
                <a:lnTo>
                  <a:pt x="78430" y="20840"/>
                </a:lnTo>
                <a:lnTo>
                  <a:pt x="78450" y="20850"/>
                </a:lnTo>
                <a:lnTo>
                  <a:pt x="78490" y="20910"/>
                </a:lnTo>
                <a:lnTo>
                  <a:pt x="78540" y="20980"/>
                </a:lnTo>
                <a:lnTo>
                  <a:pt x="78600" y="20960"/>
                </a:lnTo>
                <a:lnTo>
                  <a:pt x="78650" y="20880"/>
                </a:lnTo>
                <a:lnTo>
                  <a:pt x="78690" y="20880"/>
                </a:lnTo>
                <a:lnTo>
                  <a:pt x="78720" y="20880"/>
                </a:lnTo>
                <a:lnTo>
                  <a:pt x="78750" y="20870"/>
                </a:lnTo>
                <a:lnTo>
                  <a:pt x="78810" y="20850"/>
                </a:lnTo>
                <a:lnTo>
                  <a:pt x="78850" y="20830"/>
                </a:lnTo>
                <a:lnTo>
                  <a:pt x="78920" y="20810"/>
                </a:lnTo>
                <a:lnTo>
                  <a:pt x="78930" y="20780"/>
                </a:lnTo>
                <a:lnTo>
                  <a:pt x="78940" y="20780"/>
                </a:lnTo>
                <a:lnTo>
                  <a:pt x="78950" y="20760"/>
                </a:lnTo>
                <a:lnTo>
                  <a:pt x="78990" y="20770"/>
                </a:lnTo>
                <a:lnTo>
                  <a:pt x="79000" y="20770"/>
                </a:lnTo>
                <a:lnTo>
                  <a:pt x="79010" y="20780"/>
                </a:lnTo>
                <a:lnTo>
                  <a:pt x="79010" y="20790"/>
                </a:lnTo>
                <a:lnTo>
                  <a:pt x="79030" y="20820"/>
                </a:lnTo>
                <a:lnTo>
                  <a:pt x="79050" y="20790"/>
                </a:lnTo>
                <a:lnTo>
                  <a:pt x="79050" y="20800"/>
                </a:lnTo>
                <a:lnTo>
                  <a:pt x="79050" y="20810"/>
                </a:lnTo>
                <a:lnTo>
                  <a:pt x="79060" y="20820"/>
                </a:lnTo>
                <a:lnTo>
                  <a:pt x="79070" y="20830"/>
                </a:lnTo>
                <a:lnTo>
                  <a:pt x="79080" y="20830"/>
                </a:lnTo>
                <a:lnTo>
                  <a:pt x="79100" y="20820"/>
                </a:lnTo>
                <a:lnTo>
                  <a:pt x="79110" y="20820"/>
                </a:lnTo>
                <a:lnTo>
                  <a:pt x="79120" y="20820"/>
                </a:lnTo>
                <a:lnTo>
                  <a:pt x="79130" y="20820"/>
                </a:lnTo>
                <a:lnTo>
                  <a:pt x="79140" y="20820"/>
                </a:lnTo>
                <a:lnTo>
                  <a:pt x="79150" y="20820"/>
                </a:lnTo>
                <a:lnTo>
                  <a:pt x="79160" y="20810"/>
                </a:lnTo>
                <a:lnTo>
                  <a:pt x="79170" y="20810"/>
                </a:lnTo>
                <a:lnTo>
                  <a:pt x="79170" y="20820"/>
                </a:lnTo>
                <a:lnTo>
                  <a:pt x="79180" y="20810"/>
                </a:lnTo>
                <a:lnTo>
                  <a:pt x="79190" y="20810"/>
                </a:lnTo>
                <a:lnTo>
                  <a:pt x="79200" y="20810"/>
                </a:lnTo>
                <a:lnTo>
                  <a:pt x="79210" y="20810"/>
                </a:lnTo>
                <a:lnTo>
                  <a:pt x="79200" y="20810"/>
                </a:lnTo>
                <a:lnTo>
                  <a:pt x="79210" y="20800"/>
                </a:lnTo>
                <a:lnTo>
                  <a:pt x="79220" y="20800"/>
                </a:lnTo>
                <a:lnTo>
                  <a:pt x="79230" y="20800"/>
                </a:lnTo>
                <a:lnTo>
                  <a:pt x="79240" y="20800"/>
                </a:lnTo>
                <a:lnTo>
                  <a:pt x="79250" y="20800"/>
                </a:lnTo>
                <a:lnTo>
                  <a:pt x="79260" y="20790"/>
                </a:lnTo>
                <a:lnTo>
                  <a:pt x="79270" y="20790"/>
                </a:lnTo>
                <a:lnTo>
                  <a:pt x="79280" y="20790"/>
                </a:lnTo>
                <a:lnTo>
                  <a:pt x="79290" y="20790"/>
                </a:lnTo>
                <a:lnTo>
                  <a:pt x="79300" y="20790"/>
                </a:lnTo>
                <a:lnTo>
                  <a:pt x="79300" y="20780"/>
                </a:lnTo>
                <a:lnTo>
                  <a:pt x="79310" y="20780"/>
                </a:lnTo>
                <a:lnTo>
                  <a:pt x="79320" y="20780"/>
                </a:lnTo>
                <a:lnTo>
                  <a:pt x="79330" y="20780"/>
                </a:lnTo>
                <a:lnTo>
                  <a:pt x="79340" y="20780"/>
                </a:lnTo>
                <a:lnTo>
                  <a:pt x="79340" y="20770"/>
                </a:lnTo>
                <a:lnTo>
                  <a:pt x="79350" y="20770"/>
                </a:lnTo>
                <a:lnTo>
                  <a:pt x="79350" y="20760"/>
                </a:lnTo>
                <a:lnTo>
                  <a:pt x="79360" y="20760"/>
                </a:lnTo>
                <a:lnTo>
                  <a:pt x="79370" y="20760"/>
                </a:lnTo>
                <a:lnTo>
                  <a:pt x="79380" y="20760"/>
                </a:lnTo>
                <a:lnTo>
                  <a:pt x="79390" y="20760"/>
                </a:lnTo>
                <a:lnTo>
                  <a:pt x="79390" y="20750"/>
                </a:lnTo>
                <a:lnTo>
                  <a:pt x="79400" y="20750"/>
                </a:lnTo>
                <a:lnTo>
                  <a:pt x="79400" y="20760"/>
                </a:lnTo>
                <a:lnTo>
                  <a:pt x="79400" y="20770"/>
                </a:lnTo>
                <a:lnTo>
                  <a:pt x="79410" y="20770"/>
                </a:lnTo>
                <a:lnTo>
                  <a:pt x="79430" y="20760"/>
                </a:lnTo>
                <a:lnTo>
                  <a:pt x="79430" y="20770"/>
                </a:lnTo>
                <a:lnTo>
                  <a:pt x="79440" y="20770"/>
                </a:lnTo>
                <a:lnTo>
                  <a:pt x="79450" y="20760"/>
                </a:lnTo>
                <a:lnTo>
                  <a:pt x="79460" y="20760"/>
                </a:lnTo>
                <a:lnTo>
                  <a:pt x="79470" y="20760"/>
                </a:lnTo>
                <a:lnTo>
                  <a:pt x="79480" y="20760"/>
                </a:lnTo>
                <a:lnTo>
                  <a:pt x="79500" y="20770"/>
                </a:lnTo>
                <a:lnTo>
                  <a:pt x="79520" y="20780"/>
                </a:lnTo>
                <a:lnTo>
                  <a:pt x="79540" y="20770"/>
                </a:lnTo>
                <a:lnTo>
                  <a:pt x="79550" y="20780"/>
                </a:lnTo>
                <a:lnTo>
                  <a:pt x="79560" y="20770"/>
                </a:lnTo>
                <a:lnTo>
                  <a:pt x="79570" y="20760"/>
                </a:lnTo>
                <a:lnTo>
                  <a:pt x="79560" y="20740"/>
                </a:lnTo>
                <a:lnTo>
                  <a:pt x="79570" y="20740"/>
                </a:lnTo>
                <a:lnTo>
                  <a:pt x="79580" y="20740"/>
                </a:lnTo>
                <a:lnTo>
                  <a:pt x="79600" y="20740"/>
                </a:lnTo>
                <a:lnTo>
                  <a:pt x="79640" y="20740"/>
                </a:lnTo>
                <a:lnTo>
                  <a:pt x="79730" y="20760"/>
                </a:lnTo>
                <a:lnTo>
                  <a:pt x="79800" y="20730"/>
                </a:lnTo>
                <a:lnTo>
                  <a:pt x="79810" y="20730"/>
                </a:lnTo>
                <a:lnTo>
                  <a:pt x="79820" y="20730"/>
                </a:lnTo>
                <a:lnTo>
                  <a:pt x="79820" y="20740"/>
                </a:lnTo>
                <a:lnTo>
                  <a:pt x="79830" y="20740"/>
                </a:lnTo>
                <a:lnTo>
                  <a:pt x="79850" y="20730"/>
                </a:lnTo>
                <a:lnTo>
                  <a:pt x="79880" y="20730"/>
                </a:lnTo>
                <a:lnTo>
                  <a:pt x="79890" y="20730"/>
                </a:lnTo>
                <a:lnTo>
                  <a:pt x="79940" y="20720"/>
                </a:lnTo>
                <a:lnTo>
                  <a:pt x="79960" y="20760"/>
                </a:lnTo>
                <a:lnTo>
                  <a:pt x="79970" y="20770"/>
                </a:lnTo>
                <a:lnTo>
                  <a:pt x="79980" y="20780"/>
                </a:lnTo>
                <a:lnTo>
                  <a:pt x="79980" y="20790"/>
                </a:lnTo>
                <a:lnTo>
                  <a:pt x="79990" y="20790"/>
                </a:lnTo>
                <a:lnTo>
                  <a:pt x="80020" y="20770"/>
                </a:lnTo>
                <a:lnTo>
                  <a:pt x="80030" y="20780"/>
                </a:lnTo>
                <a:lnTo>
                  <a:pt x="80060" y="20780"/>
                </a:lnTo>
                <a:lnTo>
                  <a:pt x="80080" y="20780"/>
                </a:lnTo>
                <a:lnTo>
                  <a:pt x="80090" y="20780"/>
                </a:lnTo>
                <a:lnTo>
                  <a:pt x="80090" y="20790"/>
                </a:lnTo>
                <a:lnTo>
                  <a:pt x="80080" y="20790"/>
                </a:lnTo>
                <a:lnTo>
                  <a:pt x="80080" y="20800"/>
                </a:lnTo>
                <a:lnTo>
                  <a:pt x="80080" y="20810"/>
                </a:lnTo>
                <a:lnTo>
                  <a:pt x="80090" y="20820"/>
                </a:lnTo>
                <a:lnTo>
                  <a:pt x="80100" y="20830"/>
                </a:lnTo>
                <a:lnTo>
                  <a:pt x="80110" y="20840"/>
                </a:lnTo>
                <a:lnTo>
                  <a:pt x="80110" y="20850"/>
                </a:lnTo>
                <a:lnTo>
                  <a:pt x="80110" y="20860"/>
                </a:lnTo>
                <a:lnTo>
                  <a:pt x="80110" y="20870"/>
                </a:lnTo>
                <a:lnTo>
                  <a:pt x="80130" y="20870"/>
                </a:lnTo>
                <a:lnTo>
                  <a:pt x="80170" y="20900"/>
                </a:lnTo>
                <a:lnTo>
                  <a:pt x="80230" y="20940"/>
                </a:lnTo>
                <a:lnTo>
                  <a:pt x="80250" y="20950"/>
                </a:lnTo>
                <a:lnTo>
                  <a:pt x="80250" y="20960"/>
                </a:lnTo>
                <a:lnTo>
                  <a:pt x="80250" y="20980"/>
                </a:lnTo>
                <a:lnTo>
                  <a:pt x="80240" y="21000"/>
                </a:lnTo>
                <a:lnTo>
                  <a:pt x="80230" y="21010"/>
                </a:lnTo>
                <a:lnTo>
                  <a:pt x="80230" y="21020"/>
                </a:lnTo>
                <a:lnTo>
                  <a:pt x="80270" y="21030"/>
                </a:lnTo>
                <a:lnTo>
                  <a:pt x="80290" y="21040"/>
                </a:lnTo>
                <a:lnTo>
                  <a:pt x="80300" y="21040"/>
                </a:lnTo>
                <a:lnTo>
                  <a:pt x="80310" y="21040"/>
                </a:lnTo>
                <a:lnTo>
                  <a:pt x="80310" y="21050"/>
                </a:lnTo>
                <a:lnTo>
                  <a:pt x="80310" y="21060"/>
                </a:lnTo>
                <a:lnTo>
                  <a:pt x="80320" y="21060"/>
                </a:lnTo>
                <a:lnTo>
                  <a:pt x="80330" y="21060"/>
                </a:lnTo>
                <a:lnTo>
                  <a:pt x="80340" y="21060"/>
                </a:lnTo>
                <a:lnTo>
                  <a:pt x="80350" y="21070"/>
                </a:lnTo>
                <a:lnTo>
                  <a:pt x="80350" y="21080"/>
                </a:lnTo>
                <a:lnTo>
                  <a:pt x="80350" y="21090"/>
                </a:lnTo>
                <a:lnTo>
                  <a:pt x="80360" y="21090"/>
                </a:lnTo>
                <a:lnTo>
                  <a:pt x="80370" y="21090"/>
                </a:lnTo>
                <a:lnTo>
                  <a:pt x="80370" y="21080"/>
                </a:lnTo>
                <a:lnTo>
                  <a:pt x="80380" y="21070"/>
                </a:lnTo>
                <a:lnTo>
                  <a:pt x="80390" y="21070"/>
                </a:lnTo>
                <a:lnTo>
                  <a:pt x="80400" y="21070"/>
                </a:lnTo>
                <a:lnTo>
                  <a:pt x="80400" y="21080"/>
                </a:lnTo>
                <a:lnTo>
                  <a:pt x="80410" y="21090"/>
                </a:lnTo>
                <a:lnTo>
                  <a:pt x="80410" y="21100"/>
                </a:lnTo>
                <a:lnTo>
                  <a:pt x="80410" y="21110"/>
                </a:lnTo>
                <a:lnTo>
                  <a:pt x="80410" y="21120"/>
                </a:lnTo>
                <a:lnTo>
                  <a:pt x="80420" y="21120"/>
                </a:lnTo>
                <a:lnTo>
                  <a:pt x="80420" y="21130"/>
                </a:lnTo>
                <a:lnTo>
                  <a:pt x="80430" y="21130"/>
                </a:lnTo>
                <a:lnTo>
                  <a:pt x="80440" y="21140"/>
                </a:lnTo>
                <a:lnTo>
                  <a:pt x="80450" y="21150"/>
                </a:lnTo>
                <a:lnTo>
                  <a:pt x="80440" y="21160"/>
                </a:lnTo>
                <a:lnTo>
                  <a:pt x="80450" y="21160"/>
                </a:lnTo>
                <a:lnTo>
                  <a:pt x="80460" y="21160"/>
                </a:lnTo>
                <a:lnTo>
                  <a:pt x="80470" y="21160"/>
                </a:lnTo>
                <a:lnTo>
                  <a:pt x="80470" y="21170"/>
                </a:lnTo>
                <a:lnTo>
                  <a:pt x="80460" y="21170"/>
                </a:lnTo>
                <a:lnTo>
                  <a:pt x="80450" y="21170"/>
                </a:lnTo>
                <a:lnTo>
                  <a:pt x="80450" y="21180"/>
                </a:lnTo>
                <a:lnTo>
                  <a:pt x="80460" y="21180"/>
                </a:lnTo>
                <a:lnTo>
                  <a:pt x="80470" y="21180"/>
                </a:lnTo>
                <a:lnTo>
                  <a:pt x="80480" y="21180"/>
                </a:lnTo>
                <a:lnTo>
                  <a:pt x="80480" y="21190"/>
                </a:lnTo>
                <a:lnTo>
                  <a:pt x="80470" y="21190"/>
                </a:lnTo>
                <a:lnTo>
                  <a:pt x="80470" y="21200"/>
                </a:lnTo>
                <a:lnTo>
                  <a:pt x="80480" y="21200"/>
                </a:lnTo>
                <a:lnTo>
                  <a:pt x="80490" y="21210"/>
                </a:lnTo>
                <a:lnTo>
                  <a:pt x="80500" y="21220"/>
                </a:lnTo>
                <a:lnTo>
                  <a:pt x="80520" y="21220"/>
                </a:lnTo>
                <a:lnTo>
                  <a:pt x="80540" y="21230"/>
                </a:lnTo>
                <a:lnTo>
                  <a:pt x="80560" y="21240"/>
                </a:lnTo>
                <a:lnTo>
                  <a:pt x="80570" y="21250"/>
                </a:lnTo>
                <a:lnTo>
                  <a:pt x="80580" y="21250"/>
                </a:lnTo>
                <a:lnTo>
                  <a:pt x="80570" y="21270"/>
                </a:lnTo>
                <a:lnTo>
                  <a:pt x="80580" y="21270"/>
                </a:lnTo>
                <a:lnTo>
                  <a:pt x="80590" y="21280"/>
                </a:lnTo>
                <a:lnTo>
                  <a:pt x="80590" y="21290"/>
                </a:lnTo>
                <a:lnTo>
                  <a:pt x="80600" y="21300"/>
                </a:lnTo>
                <a:lnTo>
                  <a:pt x="80610" y="21300"/>
                </a:lnTo>
                <a:lnTo>
                  <a:pt x="80620" y="21310"/>
                </a:lnTo>
                <a:lnTo>
                  <a:pt x="80640" y="21330"/>
                </a:lnTo>
                <a:lnTo>
                  <a:pt x="80660" y="21330"/>
                </a:lnTo>
                <a:lnTo>
                  <a:pt x="80670" y="21330"/>
                </a:lnTo>
                <a:lnTo>
                  <a:pt x="80680" y="21340"/>
                </a:lnTo>
                <a:lnTo>
                  <a:pt x="80690" y="21330"/>
                </a:lnTo>
                <a:lnTo>
                  <a:pt x="80700" y="21340"/>
                </a:lnTo>
                <a:lnTo>
                  <a:pt x="80720" y="21330"/>
                </a:lnTo>
                <a:lnTo>
                  <a:pt x="80730" y="21320"/>
                </a:lnTo>
                <a:lnTo>
                  <a:pt x="80740" y="21310"/>
                </a:lnTo>
                <a:lnTo>
                  <a:pt x="80750" y="21310"/>
                </a:lnTo>
                <a:lnTo>
                  <a:pt x="80760" y="21310"/>
                </a:lnTo>
                <a:lnTo>
                  <a:pt x="80760" y="21320"/>
                </a:lnTo>
                <a:lnTo>
                  <a:pt x="80760" y="21330"/>
                </a:lnTo>
                <a:lnTo>
                  <a:pt x="80770" y="21340"/>
                </a:lnTo>
                <a:lnTo>
                  <a:pt x="80770" y="21350"/>
                </a:lnTo>
                <a:lnTo>
                  <a:pt x="80780" y="21350"/>
                </a:lnTo>
                <a:lnTo>
                  <a:pt x="80780" y="21360"/>
                </a:lnTo>
                <a:lnTo>
                  <a:pt x="80770" y="21360"/>
                </a:lnTo>
                <a:lnTo>
                  <a:pt x="80780" y="21380"/>
                </a:lnTo>
                <a:lnTo>
                  <a:pt x="80780" y="21390"/>
                </a:lnTo>
                <a:lnTo>
                  <a:pt x="80790" y="21400"/>
                </a:lnTo>
                <a:lnTo>
                  <a:pt x="80800" y="21400"/>
                </a:lnTo>
                <a:lnTo>
                  <a:pt x="80810" y="21430"/>
                </a:lnTo>
                <a:lnTo>
                  <a:pt x="80820" y="21430"/>
                </a:lnTo>
                <a:lnTo>
                  <a:pt x="80810" y="21430"/>
                </a:lnTo>
                <a:lnTo>
                  <a:pt x="80820" y="21430"/>
                </a:lnTo>
                <a:lnTo>
                  <a:pt x="80830" y="21430"/>
                </a:lnTo>
                <a:lnTo>
                  <a:pt x="80840" y="21430"/>
                </a:lnTo>
                <a:lnTo>
                  <a:pt x="80840" y="21420"/>
                </a:lnTo>
                <a:lnTo>
                  <a:pt x="80840" y="21430"/>
                </a:lnTo>
                <a:lnTo>
                  <a:pt x="80850" y="21430"/>
                </a:lnTo>
                <a:lnTo>
                  <a:pt x="80860" y="21430"/>
                </a:lnTo>
                <a:lnTo>
                  <a:pt x="80870" y="21430"/>
                </a:lnTo>
                <a:lnTo>
                  <a:pt x="80870" y="21440"/>
                </a:lnTo>
                <a:lnTo>
                  <a:pt x="80880" y="21440"/>
                </a:lnTo>
                <a:lnTo>
                  <a:pt x="80890" y="21460"/>
                </a:lnTo>
                <a:lnTo>
                  <a:pt x="80900" y="21480"/>
                </a:lnTo>
                <a:lnTo>
                  <a:pt x="80900" y="21470"/>
                </a:lnTo>
                <a:lnTo>
                  <a:pt x="80910" y="21480"/>
                </a:lnTo>
                <a:lnTo>
                  <a:pt x="80930" y="21480"/>
                </a:lnTo>
                <a:lnTo>
                  <a:pt x="80960" y="21490"/>
                </a:lnTo>
                <a:lnTo>
                  <a:pt x="80970" y="21500"/>
                </a:lnTo>
                <a:lnTo>
                  <a:pt x="80980" y="21500"/>
                </a:lnTo>
                <a:lnTo>
                  <a:pt x="81010" y="21500"/>
                </a:lnTo>
                <a:lnTo>
                  <a:pt x="81030" y="21500"/>
                </a:lnTo>
                <a:lnTo>
                  <a:pt x="81040" y="21490"/>
                </a:lnTo>
                <a:lnTo>
                  <a:pt x="81090" y="21480"/>
                </a:lnTo>
                <a:lnTo>
                  <a:pt x="81100" y="21480"/>
                </a:lnTo>
                <a:lnTo>
                  <a:pt x="81130" y="21480"/>
                </a:lnTo>
                <a:lnTo>
                  <a:pt x="81140" y="21480"/>
                </a:lnTo>
                <a:lnTo>
                  <a:pt x="81150" y="21470"/>
                </a:lnTo>
                <a:lnTo>
                  <a:pt x="81180" y="21470"/>
                </a:lnTo>
                <a:lnTo>
                  <a:pt x="81190" y="21490"/>
                </a:lnTo>
                <a:lnTo>
                  <a:pt x="81200" y="21520"/>
                </a:lnTo>
                <a:lnTo>
                  <a:pt x="81210" y="21540"/>
                </a:lnTo>
                <a:lnTo>
                  <a:pt x="81220" y="21570"/>
                </a:lnTo>
                <a:lnTo>
                  <a:pt x="81210" y="21580"/>
                </a:lnTo>
                <a:lnTo>
                  <a:pt x="81200" y="21610"/>
                </a:lnTo>
                <a:lnTo>
                  <a:pt x="81190" y="21650"/>
                </a:lnTo>
                <a:lnTo>
                  <a:pt x="81180" y="21660"/>
                </a:lnTo>
                <a:lnTo>
                  <a:pt x="81170" y="21700"/>
                </a:lnTo>
                <a:lnTo>
                  <a:pt x="81130" y="21700"/>
                </a:lnTo>
                <a:lnTo>
                  <a:pt x="81080" y="21700"/>
                </a:lnTo>
                <a:lnTo>
                  <a:pt x="81070" y="21700"/>
                </a:lnTo>
                <a:lnTo>
                  <a:pt x="81060" y="21700"/>
                </a:lnTo>
                <a:lnTo>
                  <a:pt x="81020" y="21700"/>
                </a:lnTo>
                <a:lnTo>
                  <a:pt x="80940" y="21740"/>
                </a:lnTo>
                <a:lnTo>
                  <a:pt x="80930" y="21740"/>
                </a:lnTo>
                <a:lnTo>
                  <a:pt x="80860" y="21770"/>
                </a:lnTo>
                <a:lnTo>
                  <a:pt x="80820" y="21790"/>
                </a:lnTo>
                <a:lnTo>
                  <a:pt x="80810" y="21790"/>
                </a:lnTo>
                <a:lnTo>
                  <a:pt x="80770" y="21940"/>
                </a:lnTo>
                <a:lnTo>
                  <a:pt x="80770" y="21950"/>
                </a:lnTo>
                <a:lnTo>
                  <a:pt x="80750" y="21990"/>
                </a:lnTo>
                <a:lnTo>
                  <a:pt x="80760" y="21990"/>
                </a:lnTo>
                <a:lnTo>
                  <a:pt x="80780" y="22000"/>
                </a:lnTo>
                <a:lnTo>
                  <a:pt x="80800" y="22010"/>
                </a:lnTo>
                <a:lnTo>
                  <a:pt x="80830" y="22020"/>
                </a:lnTo>
                <a:lnTo>
                  <a:pt x="80870" y="22040"/>
                </a:lnTo>
                <a:lnTo>
                  <a:pt x="80920" y="22050"/>
                </a:lnTo>
                <a:lnTo>
                  <a:pt x="80920" y="22060"/>
                </a:lnTo>
                <a:lnTo>
                  <a:pt x="80930" y="22050"/>
                </a:lnTo>
                <a:lnTo>
                  <a:pt x="80930" y="22060"/>
                </a:lnTo>
                <a:lnTo>
                  <a:pt x="80930" y="22050"/>
                </a:lnTo>
                <a:lnTo>
                  <a:pt x="80930" y="22040"/>
                </a:lnTo>
                <a:lnTo>
                  <a:pt x="80940" y="22040"/>
                </a:lnTo>
                <a:lnTo>
                  <a:pt x="80950" y="22040"/>
                </a:lnTo>
                <a:lnTo>
                  <a:pt x="80960" y="22040"/>
                </a:lnTo>
                <a:lnTo>
                  <a:pt x="80960" y="22030"/>
                </a:lnTo>
                <a:lnTo>
                  <a:pt x="80970" y="22030"/>
                </a:lnTo>
                <a:lnTo>
                  <a:pt x="80980" y="22030"/>
                </a:lnTo>
                <a:lnTo>
                  <a:pt x="80980" y="22020"/>
                </a:lnTo>
                <a:lnTo>
                  <a:pt x="80990" y="22020"/>
                </a:lnTo>
                <a:lnTo>
                  <a:pt x="81000" y="22020"/>
                </a:lnTo>
                <a:lnTo>
                  <a:pt x="81000" y="22030"/>
                </a:lnTo>
                <a:lnTo>
                  <a:pt x="80990" y="22030"/>
                </a:lnTo>
                <a:lnTo>
                  <a:pt x="80980" y="22040"/>
                </a:lnTo>
                <a:lnTo>
                  <a:pt x="80980" y="22050"/>
                </a:lnTo>
                <a:lnTo>
                  <a:pt x="80980" y="22060"/>
                </a:lnTo>
                <a:lnTo>
                  <a:pt x="80990" y="22060"/>
                </a:lnTo>
                <a:lnTo>
                  <a:pt x="80990" y="22070"/>
                </a:lnTo>
                <a:lnTo>
                  <a:pt x="80990" y="22080"/>
                </a:lnTo>
                <a:lnTo>
                  <a:pt x="81000" y="22080"/>
                </a:lnTo>
                <a:lnTo>
                  <a:pt x="81000" y="22090"/>
                </a:lnTo>
                <a:lnTo>
                  <a:pt x="81000" y="22100"/>
                </a:lnTo>
                <a:lnTo>
                  <a:pt x="81010" y="22110"/>
                </a:lnTo>
                <a:lnTo>
                  <a:pt x="81010" y="22120"/>
                </a:lnTo>
                <a:lnTo>
                  <a:pt x="81020" y="22120"/>
                </a:lnTo>
                <a:lnTo>
                  <a:pt x="81020" y="22130"/>
                </a:lnTo>
                <a:lnTo>
                  <a:pt x="81030" y="22130"/>
                </a:lnTo>
                <a:lnTo>
                  <a:pt x="81040" y="22130"/>
                </a:lnTo>
                <a:lnTo>
                  <a:pt x="81050" y="22130"/>
                </a:lnTo>
                <a:lnTo>
                  <a:pt x="81060" y="22140"/>
                </a:lnTo>
                <a:lnTo>
                  <a:pt x="81080" y="22140"/>
                </a:lnTo>
                <a:lnTo>
                  <a:pt x="81090" y="22140"/>
                </a:lnTo>
                <a:lnTo>
                  <a:pt x="81100" y="22140"/>
                </a:lnTo>
                <a:lnTo>
                  <a:pt x="81110" y="22140"/>
                </a:lnTo>
                <a:lnTo>
                  <a:pt x="81120" y="22140"/>
                </a:lnTo>
                <a:lnTo>
                  <a:pt x="81130" y="22140"/>
                </a:lnTo>
                <a:lnTo>
                  <a:pt x="81140" y="22140"/>
                </a:lnTo>
                <a:lnTo>
                  <a:pt x="81150" y="22140"/>
                </a:lnTo>
                <a:lnTo>
                  <a:pt x="81160" y="22140"/>
                </a:lnTo>
                <a:lnTo>
                  <a:pt x="81170" y="22140"/>
                </a:lnTo>
                <a:lnTo>
                  <a:pt x="81180" y="22130"/>
                </a:lnTo>
                <a:lnTo>
                  <a:pt x="81190" y="22130"/>
                </a:lnTo>
                <a:lnTo>
                  <a:pt x="81200" y="22130"/>
                </a:lnTo>
                <a:lnTo>
                  <a:pt x="81220" y="22130"/>
                </a:lnTo>
                <a:lnTo>
                  <a:pt x="81230" y="22140"/>
                </a:lnTo>
                <a:lnTo>
                  <a:pt x="81240" y="22140"/>
                </a:lnTo>
                <a:lnTo>
                  <a:pt x="81250" y="22150"/>
                </a:lnTo>
                <a:lnTo>
                  <a:pt x="81250" y="22140"/>
                </a:lnTo>
                <a:lnTo>
                  <a:pt x="81260" y="22140"/>
                </a:lnTo>
                <a:lnTo>
                  <a:pt x="81270" y="22140"/>
                </a:lnTo>
                <a:lnTo>
                  <a:pt x="81280" y="22140"/>
                </a:lnTo>
                <a:lnTo>
                  <a:pt x="81290" y="22140"/>
                </a:lnTo>
                <a:lnTo>
                  <a:pt x="81300" y="22150"/>
                </a:lnTo>
                <a:lnTo>
                  <a:pt x="81310" y="22160"/>
                </a:lnTo>
                <a:lnTo>
                  <a:pt x="81320" y="22160"/>
                </a:lnTo>
                <a:lnTo>
                  <a:pt x="81320" y="22170"/>
                </a:lnTo>
                <a:lnTo>
                  <a:pt x="81320" y="22180"/>
                </a:lnTo>
                <a:lnTo>
                  <a:pt x="81320" y="22190"/>
                </a:lnTo>
                <a:lnTo>
                  <a:pt x="81320" y="22200"/>
                </a:lnTo>
                <a:lnTo>
                  <a:pt x="81310" y="22200"/>
                </a:lnTo>
                <a:lnTo>
                  <a:pt x="81310" y="22210"/>
                </a:lnTo>
                <a:lnTo>
                  <a:pt x="81310" y="22220"/>
                </a:lnTo>
                <a:lnTo>
                  <a:pt x="81310" y="22230"/>
                </a:lnTo>
                <a:lnTo>
                  <a:pt x="81320" y="22240"/>
                </a:lnTo>
                <a:lnTo>
                  <a:pt x="81320" y="22250"/>
                </a:lnTo>
                <a:lnTo>
                  <a:pt x="81330" y="22250"/>
                </a:lnTo>
                <a:lnTo>
                  <a:pt x="81330" y="22240"/>
                </a:lnTo>
                <a:lnTo>
                  <a:pt x="81330" y="22230"/>
                </a:lnTo>
                <a:lnTo>
                  <a:pt x="81340" y="22230"/>
                </a:lnTo>
                <a:lnTo>
                  <a:pt x="81350" y="22230"/>
                </a:lnTo>
                <a:lnTo>
                  <a:pt x="81350" y="22220"/>
                </a:lnTo>
                <a:lnTo>
                  <a:pt x="81350" y="22210"/>
                </a:lnTo>
                <a:lnTo>
                  <a:pt x="81360" y="22210"/>
                </a:lnTo>
                <a:lnTo>
                  <a:pt x="81360" y="22200"/>
                </a:lnTo>
                <a:lnTo>
                  <a:pt x="81370" y="22200"/>
                </a:lnTo>
                <a:lnTo>
                  <a:pt x="81380" y="22200"/>
                </a:lnTo>
                <a:lnTo>
                  <a:pt x="81390" y="22200"/>
                </a:lnTo>
                <a:lnTo>
                  <a:pt x="81400" y="22200"/>
                </a:lnTo>
                <a:lnTo>
                  <a:pt x="81410" y="22200"/>
                </a:lnTo>
                <a:lnTo>
                  <a:pt x="81410" y="22210"/>
                </a:lnTo>
                <a:lnTo>
                  <a:pt x="81420" y="22210"/>
                </a:lnTo>
                <a:lnTo>
                  <a:pt x="81420" y="22220"/>
                </a:lnTo>
                <a:lnTo>
                  <a:pt x="81430" y="22230"/>
                </a:lnTo>
                <a:lnTo>
                  <a:pt x="81430" y="22240"/>
                </a:lnTo>
                <a:lnTo>
                  <a:pt x="81440" y="22240"/>
                </a:lnTo>
                <a:lnTo>
                  <a:pt x="81440" y="22250"/>
                </a:lnTo>
                <a:lnTo>
                  <a:pt x="81450" y="22250"/>
                </a:lnTo>
                <a:lnTo>
                  <a:pt x="81450" y="22260"/>
                </a:lnTo>
                <a:lnTo>
                  <a:pt x="81460" y="22260"/>
                </a:lnTo>
                <a:lnTo>
                  <a:pt x="81480" y="22260"/>
                </a:lnTo>
                <a:lnTo>
                  <a:pt x="81490" y="22270"/>
                </a:lnTo>
                <a:lnTo>
                  <a:pt x="81500" y="22270"/>
                </a:lnTo>
                <a:lnTo>
                  <a:pt x="81520" y="22270"/>
                </a:lnTo>
                <a:lnTo>
                  <a:pt x="81530" y="22270"/>
                </a:lnTo>
                <a:lnTo>
                  <a:pt x="81540" y="22280"/>
                </a:lnTo>
                <a:lnTo>
                  <a:pt x="81550" y="22270"/>
                </a:lnTo>
                <a:lnTo>
                  <a:pt x="81560" y="22270"/>
                </a:lnTo>
                <a:lnTo>
                  <a:pt x="81590" y="22270"/>
                </a:lnTo>
                <a:lnTo>
                  <a:pt x="81590" y="22260"/>
                </a:lnTo>
                <a:lnTo>
                  <a:pt x="81610" y="22260"/>
                </a:lnTo>
                <a:lnTo>
                  <a:pt x="81620" y="22250"/>
                </a:lnTo>
                <a:lnTo>
                  <a:pt x="81630" y="22260"/>
                </a:lnTo>
                <a:lnTo>
                  <a:pt x="81650" y="22280"/>
                </a:lnTo>
                <a:lnTo>
                  <a:pt x="81670" y="22290"/>
                </a:lnTo>
                <a:lnTo>
                  <a:pt x="81680" y="22290"/>
                </a:lnTo>
                <a:lnTo>
                  <a:pt x="81680" y="22300"/>
                </a:lnTo>
                <a:lnTo>
                  <a:pt x="81690" y="22300"/>
                </a:lnTo>
                <a:lnTo>
                  <a:pt x="81700" y="22310"/>
                </a:lnTo>
                <a:lnTo>
                  <a:pt x="81710" y="22310"/>
                </a:lnTo>
                <a:lnTo>
                  <a:pt x="81740" y="22320"/>
                </a:lnTo>
                <a:lnTo>
                  <a:pt x="82050" y="22470"/>
                </a:lnTo>
                <a:lnTo>
                  <a:pt x="82250" y="22560"/>
                </a:lnTo>
                <a:lnTo>
                  <a:pt x="82240" y="22560"/>
                </a:lnTo>
                <a:lnTo>
                  <a:pt x="82230" y="22590"/>
                </a:lnTo>
                <a:lnTo>
                  <a:pt x="82190" y="22660"/>
                </a:lnTo>
                <a:lnTo>
                  <a:pt x="82160" y="22710"/>
                </a:lnTo>
                <a:lnTo>
                  <a:pt x="82160" y="22720"/>
                </a:lnTo>
                <a:lnTo>
                  <a:pt x="82160" y="22710"/>
                </a:lnTo>
                <a:lnTo>
                  <a:pt x="82150" y="22720"/>
                </a:lnTo>
                <a:lnTo>
                  <a:pt x="82160" y="22720"/>
                </a:lnTo>
                <a:lnTo>
                  <a:pt x="82160" y="22730"/>
                </a:lnTo>
                <a:lnTo>
                  <a:pt x="82150" y="22730"/>
                </a:lnTo>
                <a:lnTo>
                  <a:pt x="82150" y="22740"/>
                </a:lnTo>
                <a:lnTo>
                  <a:pt x="82130" y="22770"/>
                </a:lnTo>
                <a:lnTo>
                  <a:pt x="82090" y="22830"/>
                </a:lnTo>
                <a:lnTo>
                  <a:pt x="82080" y="22830"/>
                </a:lnTo>
                <a:lnTo>
                  <a:pt x="82060" y="22830"/>
                </a:lnTo>
                <a:lnTo>
                  <a:pt x="82050" y="22830"/>
                </a:lnTo>
                <a:lnTo>
                  <a:pt x="82050" y="22840"/>
                </a:lnTo>
                <a:lnTo>
                  <a:pt x="82040" y="22840"/>
                </a:lnTo>
                <a:lnTo>
                  <a:pt x="82010" y="22910"/>
                </a:lnTo>
                <a:lnTo>
                  <a:pt x="82000" y="22910"/>
                </a:lnTo>
                <a:lnTo>
                  <a:pt x="81990" y="22930"/>
                </a:lnTo>
                <a:lnTo>
                  <a:pt x="81980" y="22940"/>
                </a:lnTo>
                <a:lnTo>
                  <a:pt x="81980" y="22950"/>
                </a:lnTo>
                <a:lnTo>
                  <a:pt x="81980" y="22960"/>
                </a:lnTo>
                <a:lnTo>
                  <a:pt x="81970" y="23000"/>
                </a:lnTo>
                <a:lnTo>
                  <a:pt x="81960" y="23020"/>
                </a:lnTo>
                <a:lnTo>
                  <a:pt x="81960" y="23040"/>
                </a:lnTo>
                <a:lnTo>
                  <a:pt x="81960" y="23090"/>
                </a:lnTo>
                <a:lnTo>
                  <a:pt x="81960" y="23100"/>
                </a:lnTo>
                <a:lnTo>
                  <a:pt x="81960" y="23110"/>
                </a:lnTo>
                <a:lnTo>
                  <a:pt x="81950" y="23120"/>
                </a:lnTo>
                <a:lnTo>
                  <a:pt x="81940" y="23140"/>
                </a:lnTo>
                <a:lnTo>
                  <a:pt x="81930" y="23150"/>
                </a:lnTo>
                <a:lnTo>
                  <a:pt x="81920" y="23160"/>
                </a:lnTo>
                <a:lnTo>
                  <a:pt x="81910" y="23170"/>
                </a:lnTo>
                <a:lnTo>
                  <a:pt x="81870" y="23180"/>
                </a:lnTo>
                <a:lnTo>
                  <a:pt x="81840" y="23190"/>
                </a:lnTo>
                <a:lnTo>
                  <a:pt x="81840" y="23200"/>
                </a:lnTo>
                <a:lnTo>
                  <a:pt x="81840" y="23210"/>
                </a:lnTo>
                <a:lnTo>
                  <a:pt x="81830" y="23240"/>
                </a:lnTo>
                <a:lnTo>
                  <a:pt x="81820" y="23240"/>
                </a:lnTo>
                <a:lnTo>
                  <a:pt x="81820" y="23250"/>
                </a:lnTo>
                <a:lnTo>
                  <a:pt x="81800" y="23260"/>
                </a:lnTo>
                <a:lnTo>
                  <a:pt x="81770" y="23280"/>
                </a:lnTo>
                <a:lnTo>
                  <a:pt x="81730" y="23300"/>
                </a:lnTo>
                <a:lnTo>
                  <a:pt x="81710" y="23340"/>
                </a:lnTo>
                <a:lnTo>
                  <a:pt x="81690" y="23370"/>
                </a:lnTo>
                <a:lnTo>
                  <a:pt x="81690" y="23380"/>
                </a:lnTo>
                <a:lnTo>
                  <a:pt x="81680" y="23390"/>
                </a:lnTo>
                <a:lnTo>
                  <a:pt x="81670" y="23400"/>
                </a:lnTo>
                <a:lnTo>
                  <a:pt x="81640" y="23430"/>
                </a:lnTo>
                <a:lnTo>
                  <a:pt x="81640" y="23440"/>
                </a:lnTo>
                <a:lnTo>
                  <a:pt x="81620" y="23450"/>
                </a:lnTo>
                <a:lnTo>
                  <a:pt x="81600" y="23470"/>
                </a:lnTo>
                <a:lnTo>
                  <a:pt x="81580" y="23500"/>
                </a:lnTo>
                <a:lnTo>
                  <a:pt x="81550" y="23520"/>
                </a:lnTo>
                <a:lnTo>
                  <a:pt x="81550" y="23530"/>
                </a:lnTo>
                <a:lnTo>
                  <a:pt x="81510" y="23560"/>
                </a:lnTo>
                <a:lnTo>
                  <a:pt x="81460" y="23620"/>
                </a:lnTo>
                <a:lnTo>
                  <a:pt x="81450" y="23630"/>
                </a:lnTo>
                <a:lnTo>
                  <a:pt x="81450" y="23640"/>
                </a:lnTo>
                <a:lnTo>
                  <a:pt x="81450" y="23660"/>
                </a:lnTo>
                <a:lnTo>
                  <a:pt x="81460" y="23670"/>
                </a:lnTo>
                <a:lnTo>
                  <a:pt x="81460" y="23680"/>
                </a:lnTo>
                <a:lnTo>
                  <a:pt x="81470" y="23690"/>
                </a:lnTo>
                <a:lnTo>
                  <a:pt x="81470" y="23700"/>
                </a:lnTo>
                <a:lnTo>
                  <a:pt x="81480" y="23720"/>
                </a:lnTo>
                <a:lnTo>
                  <a:pt x="81480" y="23730"/>
                </a:lnTo>
                <a:lnTo>
                  <a:pt x="81490" y="23730"/>
                </a:lnTo>
                <a:lnTo>
                  <a:pt x="81480" y="23730"/>
                </a:lnTo>
                <a:lnTo>
                  <a:pt x="81480" y="23740"/>
                </a:lnTo>
                <a:lnTo>
                  <a:pt x="81480" y="23750"/>
                </a:lnTo>
                <a:lnTo>
                  <a:pt x="81470" y="23770"/>
                </a:lnTo>
                <a:lnTo>
                  <a:pt x="81470" y="23790"/>
                </a:lnTo>
                <a:lnTo>
                  <a:pt x="81470" y="23800"/>
                </a:lnTo>
                <a:lnTo>
                  <a:pt x="81460" y="23810"/>
                </a:lnTo>
                <a:lnTo>
                  <a:pt x="81410" y="23850"/>
                </a:lnTo>
                <a:lnTo>
                  <a:pt x="81390" y="23870"/>
                </a:lnTo>
                <a:lnTo>
                  <a:pt x="81380" y="23880"/>
                </a:lnTo>
                <a:lnTo>
                  <a:pt x="81300" y="23950"/>
                </a:lnTo>
                <a:lnTo>
                  <a:pt x="81280" y="23930"/>
                </a:lnTo>
                <a:lnTo>
                  <a:pt x="81280" y="23940"/>
                </a:lnTo>
                <a:lnTo>
                  <a:pt x="81270" y="23940"/>
                </a:lnTo>
                <a:lnTo>
                  <a:pt x="81260" y="23940"/>
                </a:lnTo>
                <a:lnTo>
                  <a:pt x="81250" y="23940"/>
                </a:lnTo>
                <a:lnTo>
                  <a:pt x="81240" y="23940"/>
                </a:lnTo>
                <a:lnTo>
                  <a:pt x="81240" y="23950"/>
                </a:lnTo>
                <a:lnTo>
                  <a:pt x="81230" y="23940"/>
                </a:lnTo>
                <a:lnTo>
                  <a:pt x="81230" y="23950"/>
                </a:lnTo>
                <a:lnTo>
                  <a:pt x="81220" y="23950"/>
                </a:lnTo>
                <a:lnTo>
                  <a:pt x="81210" y="23950"/>
                </a:lnTo>
                <a:lnTo>
                  <a:pt x="81210" y="23960"/>
                </a:lnTo>
                <a:lnTo>
                  <a:pt x="81150" y="23980"/>
                </a:lnTo>
                <a:lnTo>
                  <a:pt x="81130" y="23960"/>
                </a:lnTo>
                <a:lnTo>
                  <a:pt x="81100" y="23970"/>
                </a:lnTo>
                <a:lnTo>
                  <a:pt x="81090" y="23970"/>
                </a:lnTo>
                <a:lnTo>
                  <a:pt x="81080" y="23970"/>
                </a:lnTo>
                <a:lnTo>
                  <a:pt x="81070" y="23990"/>
                </a:lnTo>
                <a:lnTo>
                  <a:pt x="81050" y="23990"/>
                </a:lnTo>
                <a:lnTo>
                  <a:pt x="81050" y="24010"/>
                </a:lnTo>
                <a:lnTo>
                  <a:pt x="81020" y="24060"/>
                </a:lnTo>
                <a:lnTo>
                  <a:pt x="81010" y="24070"/>
                </a:lnTo>
                <a:lnTo>
                  <a:pt x="81000" y="24090"/>
                </a:lnTo>
                <a:lnTo>
                  <a:pt x="80980" y="24120"/>
                </a:lnTo>
                <a:lnTo>
                  <a:pt x="80910" y="24240"/>
                </a:lnTo>
                <a:lnTo>
                  <a:pt x="80890" y="24280"/>
                </a:lnTo>
                <a:lnTo>
                  <a:pt x="80840" y="24350"/>
                </a:lnTo>
                <a:lnTo>
                  <a:pt x="80830" y="24360"/>
                </a:lnTo>
                <a:lnTo>
                  <a:pt x="80810" y="24420"/>
                </a:lnTo>
                <a:lnTo>
                  <a:pt x="80800" y="24470"/>
                </a:lnTo>
                <a:lnTo>
                  <a:pt x="80790" y="24480"/>
                </a:lnTo>
                <a:lnTo>
                  <a:pt x="80760" y="24560"/>
                </a:lnTo>
                <a:lnTo>
                  <a:pt x="80740" y="24650"/>
                </a:lnTo>
                <a:lnTo>
                  <a:pt x="80710" y="24730"/>
                </a:lnTo>
                <a:lnTo>
                  <a:pt x="80710" y="24740"/>
                </a:lnTo>
                <a:lnTo>
                  <a:pt x="80690" y="24780"/>
                </a:lnTo>
                <a:lnTo>
                  <a:pt x="80650" y="24830"/>
                </a:lnTo>
                <a:lnTo>
                  <a:pt x="80640" y="24830"/>
                </a:lnTo>
                <a:lnTo>
                  <a:pt x="80600" y="24890"/>
                </a:lnTo>
                <a:lnTo>
                  <a:pt x="80550" y="24940"/>
                </a:lnTo>
                <a:lnTo>
                  <a:pt x="80490" y="25020"/>
                </a:lnTo>
                <a:lnTo>
                  <a:pt x="80420" y="25090"/>
                </a:lnTo>
                <a:lnTo>
                  <a:pt x="80410" y="25110"/>
                </a:lnTo>
                <a:lnTo>
                  <a:pt x="80360" y="25170"/>
                </a:lnTo>
                <a:lnTo>
                  <a:pt x="80320" y="25210"/>
                </a:lnTo>
                <a:lnTo>
                  <a:pt x="80260" y="25290"/>
                </a:lnTo>
                <a:lnTo>
                  <a:pt x="80190" y="25370"/>
                </a:lnTo>
                <a:lnTo>
                  <a:pt x="80170" y="25400"/>
                </a:lnTo>
                <a:lnTo>
                  <a:pt x="80150" y="25420"/>
                </a:lnTo>
                <a:lnTo>
                  <a:pt x="80100" y="25470"/>
                </a:lnTo>
                <a:lnTo>
                  <a:pt x="80070" y="25510"/>
                </a:lnTo>
                <a:lnTo>
                  <a:pt x="80060" y="25520"/>
                </a:lnTo>
                <a:lnTo>
                  <a:pt x="80000" y="25590"/>
                </a:lnTo>
                <a:lnTo>
                  <a:pt x="79990" y="25620"/>
                </a:lnTo>
                <a:lnTo>
                  <a:pt x="79940" y="25670"/>
                </a:lnTo>
                <a:lnTo>
                  <a:pt x="79920" y="25710"/>
                </a:lnTo>
                <a:lnTo>
                  <a:pt x="79910" y="25720"/>
                </a:lnTo>
                <a:lnTo>
                  <a:pt x="79900" y="25730"/>
                </a:lnTo>
                <a:lnTo>
                  <a:pt x="79860" y="25810"/>
                </a:lnTo>
                <a:lnTo>
                  <a:pt x="79850" y="25820"/>
                </a:lnTo>
                <a:lnTo>
                  <a:pt x="79840" y="25900"/>
                </a:lnTo>
                <a:lnTo>
                  <a:pt x="79800" y="26110"/>
                </a:lnTo>
                <a:lnTo>
                  <a:pt x="79780" y="26230"/>
                </a:lnTo>
                <a:lnTo>
                  <a:pt x="79780" y="26240"/>
                </a:lnTo>
                <a:lnTo>
                  <a:pt x="79780" y="26250"/>
                </a:lnTo>
                <a:lnTo>
                  <a:pt x="79780" y="26260"/>
                </a:lnTo>
                <a:lnTo>
                  <a:pt x="79770" y="26330"/>
                </a:lnTo>
                <a:lnTo>
                  <a:pt x="79760" y="26330"/>
                </a:lnTo>
                <a:lnTo>
                  <a:pt x="79770" y="26330"/>
                </a:lnTo>
                <a:lnTo>
                  <a:pt x="79760" y="26340"/>
                </a:lnTo>
                <a:lnTo>
                  <a:pt x="79560" y="26560"/>
                </a:lnTo>
                <a:lnTo>
                  <a:pt x="79530" y="26600"/>
                </a:lnTo>
                <a:lnTo>
                  <a:pt x="79530" y="26610"/>
                </a:lnTo>
                <a:lnTo>
                  <a:pt x="79450" y="26720"/>
                </a:lnTo>
                <a:lnTo>
                  <a:pt x="79420" y="26760"/>
                </a:lnTo>
                <a:lnTo>
                  <a:pt x="79410" y="26770"/>
                </a:lnTo>
                <a:lnTo>
                  <a:pt x="79350" y="26810"/>
                </a:lnTo>
                <a:lnTo>
                  <a:pt x="79310" y="26840"/>
                </a:lnTo>
                <a:lnTo>
                  <a:pt x="79300" y="26840"/>
                </a:lnTo>
                <a:lnTo>
                  <a:pt x="79280" y="26850"/>
                </a:lnTo>
                <a:lnTo>
                  <a:pt x="79220" y="26870"/>
                </a:lnTo>
                <a:lnTo>
                  <a:pt x="79180" y="26890"/>
                </a:lnTo>
                <a:lnTo>
                  <a:pt x="79070" y="26930"/>
                </a:lnTo>
                <a:lnTo>
                  <a:pt x="79060" y="26940"/>
                </a:lnTo>
                <a:lnTo>
                  <a:pt x="79060" y="26930"/>
                </a:lnTo>
                <a:lnTo>
                  <a:pt x="79050" y="26930"/>
                </a:lnTo>
                <a:lnTo>
                  <a:pt x="79040" y="26930"/>
                </a:lnTo>
                <a:lnTo>
                  <a:pt x="79030" y="26930"/>
                </a:lnTo>
                <a:lnTo>
                  <a:pt x="79020" y="26930"/>
                </a:lnTo>
                <a:lnTo>
                  <a:pt x="79020" y="26920"/>
                </a:lnTo>
                <a:lnTo>
                  <a:pt x="79010" y="26920"/>
                </a:lnTo>
                <a:lnTo>
                  <a:pt x="79000" y="26920"/>
                </a:lnTo>
                <a:lnTo>
                  <a:pt x="78990" y="26920"/>
                </a:lnTo>
                <a:lnTo>
                  <a:pt x="78980" y="26920"/>
                </a:lnTo>
                <a:lnTo>
                  <a:pt x="78970" y="26920"/>
                </a:lnTo>
                <a:lnTo>
                  <a:pt x="78970" y="26930"/>
                </a:lnTo>
                <a:lnTo>
                  <a:pt x="78960" y="26930"/>
                </a:lnTo>
                <a:lnTo>
                  <a:pt x="78950" y="26930"/>
                </a:lnTo>
                <a:lnTo>
                  <a:pt x="78940" y="26930"/>
                </a:lnTo>
                <a:lnTo>
                  <a:pt x="78930" y="26930"/>
                </a:lnTo>
                <a:lnTo>
                  <a:pt x="78930" y="26940"/>
                </a:lnTo>
                <a:lnTo>
                  <a:pt x="78930" y="26950"/>
                </a:lnTo>
                <a:lnTo>
                  <a:pt x="78930" y="26960"/>
                </a:lnTo>
                <a:lnTo>
                  <a:pt x="78930" y="26970"/>
                </a:lnTo>
                <a:lnTo>
                  <a:pt x="78920" y="26970"/>
                </a:lnTo>
                <a:lnTo>
                  <a:pt x="78920" y="26980"/>
                </a:lnTo>
                <a:lnTo>
                  <a:pt x="78910" y="26980"/>
                </a:lnTo>
                <a:lnTo>
                  <a:pt x="78910" y="26970"/>
                </a:lnTo>
                <a:lnTo>
                  <a:pt x="78900" y="26970"/>
                </a:lnTo>
                <a:lnTo>
                  <a:pt x="78890" y="26970"/>
                </a:lnTo>
                <a:lnTo>
                  <a:pt x="78890" y="26980"/>
                </a:lnTo>
                <a:lnTo>
                  <a:pt x="78880" y="26980"/>
                </a:lnTo>
                <a:lnTo>
                  <a:pt x="78880" y="26970"/>
                </a:lnTo>
                <a:lnTo>
                  <a:pt x="78870" y="26970"/>
                </a:lnTo>
                <a:lnTo>
                  <a:pt x="78870" y="26960"/>
                </a:lnTo>
                <a:lnTo>
                  <a:pt x="78860" y="26960"/>
                </a:lnTo>
                <a:lnTo>
                  <a:pt x="78860" y="26950"/>
                </a:lnTo>
                <a:lnTo>
                  <a:pt x="78850" y="26950"/>
                </a:lnTo>
                <a:lnTo>
                  <a:pt x="78840" y="26950"/>
                </a:lnTo>
                <a:lnTo>
                  <a:pt x="78830" y="26950"/>
                </a:lnTo>
                <a:lnTo>
                  <a:pt x="78830" y="26940"/>
                </a:lnTo>
                <a:lnTo>
                  <a:pt x="78830" y="26930"/>
                </a:lnTo>
                <a:lnTo>
                  <a:pt x="78840" y="26930"/>
                </a:lnTo>
                <a:lnTo>
                  <a:pt x="78850" y="26930"/>
                </a:lnTo>
                <a:lnTo>
                  <a:pt x="78850" y="26940"/>
                </a:lnTo>
                <a:lnTo>
                  <a:pt x="78860" y="26940"/>
                </a:lnTo>
                <a:lnTo>
                  <a:pt x="78870" y="26940"/>
                </a:lnTo>
                <a:lnTo>
                  <a:pt x="78880" y="26940"/>
                </a:lnTo>
                <a:lnTo>
                  <a:pt x="78880" y="26930"/>
                </a:lnTo>
                <a:lnTo>
                  <a:pt x="78890" y="26930"/>
                </a:lnTo>
                <a:lnTo>
                  <a:pt x="78890" y="26920"/>
                </a:lnTo>
                <a:lnTo>
                  <a:pt x="78880" y="26920"/>
                </a:lnTo>
                <a:lnTo>
                  <a:pt x="78870" y="26910"/>
                </a:lnTo>
                <a:lnTo>
                  <a:pt x="78860" y="26910"/>
                </a:lnTo>
                <a:lnTo>
                  <a:pt x="78850" y="26910"/>
                </a:lnTo>
                <a:lnTo>
                  <a:pt x="78840" y="26910"/>
                </a:lnTo>
                <a:lnTo>
                  <a:pt x="78830" y="26910"/>
                </a:lnTo>
                <a:lnTo>
                  <a:pt x="78820" y="26910"/>
                </a:lnTo>
                <a:lnTo>
                  <a:pt x="78810" y="26920"/>
                </a:lnTo>
                <a:lnTo>
                  <a:pt x="78800" y="26920"/>
                </a:lnTo>
                <a:lnTo>
                  <a:pt x="78800" y="26910"/>
                </a:lnTo>
                <a:lnTo>
                  <a:pt x="78790" y="26910"/>
                </a:lnTo>
                <a:lnTo>
                  <a:pt x="78790" y="26920"/>
                </a:lnTo>
                <a:lnTo>
                  <a:pt x="78780" y="26930"/>
                </a:lnTo>
                <a:lnTo>
                  <a:pt x="78770" y="26930"/>
                </a:lnTo>
                <a:lnTo>
                  <a:pt x="78770" y="26940"/>
                </a:lnTo>
                <a:lnTo>
                  <a:pt x="78760" y="26940"/>
                </a:lnTo>
                <a:lnTo>
                  <a:pt x="78760" y="26950"/>
                </a:lnTo>
                <a:lnTo>
                  <a:pt x="78750" y="26960"/>
                </a:lnTo>
                <a:lnTo>
                  <a:pt x="78740" y="26970"/>
                </a:lnTo>
                <a:lnTo>
                  <a:pt x="78740" y="26980"/>
                </a:lnTo>
                <a:lnTo>
                  <a:pt x="78740" y="26990"/>
                </a:lnTo>
                <a:lnTo>
                  <a:pt x="78750" y="26990"/>
                </a:lnTo>
                <a:lnTo>
                  <a:pt x="78760" y="26990"/>
                </a:lnTo>
                <a:lnTo>
                  <a:pt x="78770" y="26980"/>
                </a:lnTo>
                <a:lnTo>
                  <a:pt x="78780" y="26980"/>
                </a:lnTo>
                <a:lnTo>
                  <a:pt x="78790" y="26980"/>
                </a:lnTo>
                <a:lnTo>
                  <a:pt x="78800" y="26980"/>
                </a:lnTo>
                <a:lnTo>
                  <a:pt x="78810" y="26990"/>
                </a:lnTo>
                <a:lnTo>
                  <a:pt x="78810" y="27000"/>
                </a:lnTo>
                <a:lnTo>
                  <a:pt x="78820" y="27010"/>
                </a:lnTo>
                <a:lnTo>
                  <a:pt x="78830" y="27020"/>
                </a:lnTo>
                <a:lnTo>
                  <a:pt x="78840" y="27030"/>
                </a:lnTo>
                <a:lnTo>
                  <a:pt x="78830" y="27040"/>
                </a:lnTo>
                <a:lnTo>
                  <a:pt x="78820" y="27040"/>
                </a:lnTo>
                <a:lnTo>
                  <a:pt x="78810" y="27040"/>
                </a:lnTo>
                <a:lnTo>
                  <a:pt x="78800" y="27040"/>
                </a:lnTo>
                <a:lnTo>
                  <a:pt x="78790" y="27040"/>
                </a:lnTo>
                <a:lnTo>
                  <a:pt x="78780" y="27040"/>
                </a:lnTo>
                <a:lnTo>
                  <a:pt x="78770" y="27040"/>
                </a:lnTo>
                <a:lnTo>
                  <a:pt x="78760" y="27030"/>
                </a:lnTo>
                <a:lnTo>
                  <a:pt x="78750" y="27030"/>
                </a:lnTo>
                <a:lnTo>
                  <a:pt x="78740" y="27040"/>
                </a:lnTo>
                <a:lnTo>
                  <a:pt x="78740" y="27050"/>
                </a:lnTo>
                <a:lnTo>
                  <a:pt x="78730" y="27050"/>
                </a:lnTo>
                <a:lnTo>
                  <a:pt x="78730" y="27060"/>
                </a:lnTo>
                <a:lnTo>
                  <a:pt x="78720" y="27060"/>
                </a:lnTo>
                <a:lnTo>
                  <a:pt x="78720" y="27070"/>
                </a:lnTo>
                <a:lnTo>
                  <a:pt x="78710" y="27080"/>
                </a:lnTo>
                <a:lnTo>
                  <a:pt x="78700" y="27090"/>
                </a:lnTo>
                <a:lnTo>
                  <a:pt x="78700" y="27100"/>
                </a:lnTo>
                <a:lnTo>
                  <a:pt x="78710" y="27100"/>
                </a:lnTo>
                <a:lnTo>
                  <a:pt x="78720" y="27100"/>
                </a:lnTo>
                <a:lnTo>
                  <a:pt x="78720" y="27110"/>
                </a:lnTo>
                <a:lnTo>
                  <a:pt x="78730" y="27120"/>
                </a:lnTo>
                <a:lnTo>
                  <a:pt x="78730" y="27130"/>
                </a:lnTo>
                <a:lnTo>
                  <a:pt x="78740" y="27130"/>
                </a:lnTo>
                <a:lnTo>
                  <a:pt x="78740" y="27120"/>
                </a:lnTo>
                <a:lnTo>
                  <a:pt x="78750" y="27120"/>
                </a:lnTo>
                <a:lnTo>
                  <a:pt x="78760" y="27130"/>
                </a:lnTo>
                <a:lnTo>
                  <a:pt x="78770" y="27130"/>
                </a:lnTo>
                <a:lnTo>
                  <a:pt x="78780" y="27130"/>
                </a:lnTo>
                <a:lnTo>
                  <a:pt x="78780" y="27140"/>
                </a:lnTo>
                <a:lnTo>
                  <a:pt x="78780" y="27150"/>
                </a:lnTo>
                <a:lnTo>
                  <a:pt x="78780" y="27160"/>
                </a:lnTo>
                <a:lnTo>
                  <a:pt x="78770" y="27160"/>
                </a:lnTo>
                <a:lnTo>
                  <a:pt x="78770" y="27170"/>
                </a:lnTo>
                <a:lnTo>
                  <a:pt x="78760" y="27170"/>
                </a:lnTo>
                <a:lnTo>
                  <a:pt x="78750" y="27170"/>
                </a:lnTo>
                <a:lnTo>
                  <a:pt x="78740" y="27170"/>
                </a:lnTo>
                <a:lnTo>
                  <a:pt x="78730" y="27170"/>
                </a:lnTo>
                <a:lnTo>
                  <a:pt x="78720" y="27180"/>
                </a:lnTo>
                <a:lnTo>
                  <a:pt x="78710" y="27190"/>
                </a:lnTo>
                <a:lnTo>
                  <a:pt x="78700" y="27190"/>
                </a:lnTo>
                <a:lnTo>
                  <a:pt x="78680" y="27200"/>
                </a:lnTo>
                <a:lnTo>
                  <a:pt x="78670" y="27200"/>
                </a:lnTo>
                <a:lnTo>
                  <a:pt x="78670" y="27190"/>
                </a:lnTo>
                <a:lnTo>
                  <a:pt x="78680" y="27190"/>
                </a:lnTo>
                <a:lnTo>
                  <a:pt x="78680" y="27180"/>
                </a:lnTo>
                <a:lnTo>
                  <a:pt x="78690" y="27170"/>
                </a:lnTo>
                <a:lnTo>
                  <a:pt x="78690" y="27160"/>
                </a:lnTo>
                <a:lnTo>
                  <a:pt x="78690" y="27150"/>
                </a:lnTo>
                <a:lnTo>
                  <a:pt x="78680" y="27150"/>
                </a:lnTo>
                <a:lnTo>
                  <a:pt x="78660" y="27150"/>
                </a:lnTo>
                <a:lnTo>
                  <a:pt x="78650" y="27150"/>
                </a:lnTo>
                <a:lnTo>
                  <a:pt x="78640" y="27150"/>
                </a:lnTo>
                <a:lnTo>
                  <a:pt x="78640" y="27140"/>
                </a:lnTo>
                <a:lnTo>
                  <a:pt x="78630" y="27130"/>
                </a:lnTo>
                <a:lnTo>
                  <a:pt x="78620" y="27130"/>
                </a:lnTo>
                <a:lnTo>
                  <a:pt x="78620" y="27140"/>
                </a:lnTo>
                <a:lnTo>
                  <a:pt x="78620" y="27150"/>
                </a:lnTo>
                <a:lnTo>
                  <a:pt x="78620" y="27170"/>
                </a:lnTo>
                <a:lnTo>
                  <a:pt x="78610" y="27180"/>
                </a:lnTo>
                <a:lnTo>
                  <a:pt x="78610" y="27190"/>
                </a:lnTo>
                <a:lnTo>
                  <a:pt x="78610" y="27200"/>
                </a:lnTo>
                <a:lnTo>
                  <a:pt x="78620" y="27200"/>
                </a:lnTo>
                <a:lnTo>
                  <a:pt x="78630" y="27190"/>
                </a:lnTo>
                <a:lnTo>
                  <a:pt x="78630" y="27200"/>
                </a:lnTo>
                <a:lnTo>
                  <a:pt x="78640" y="27200"/>
                </a:lnTo>
                <a:lnTo>
                  <a:pt x="78640" y="27210"/>
                </a:lnTo>
                <a:lnTo>
                  <a:pt x="78630" y="27220"/>
                </a:lnTo>
                <a:lnTo>
                  <a:pt x="78630" y="27230"/>
                </a:lnTo>
                <a:lnTo>
                  <a:pt x="78620" y="27240"/>
                </a:lnTo>
                <a:lnTo>
                  <a:pt x="78620" y="27250"/>
                </a:lnTo>
                <a:lnTo>
                  <a:pt x="78620" y="27260"/>
                </a:lnTo>
                <a:lnTo>
                  <a:pt x="78610" y="27260"/>
                </a:lnTo>
                <a:lnTo>
                  <a:pt x="78620" y="27270"/>
                </a:lnTo>
                <a:lnTo>
                  <a:pt x="78620" y="27280"/>
                </a:lnTo>
                <a:lnTo>
                  <a:pt x="78630" y="27280"/>
                </a:lnTo>
                <a:lnTo>
                  <a:pt x="78630" y="27290"/>
                </a:lnTo>
                <a:lnTo>
                  <a:pt x="78620" y="27300"/>
                </a:lnTo>
                <a:lnTo>
                  <a:pt x="78610" y="27310"/>
                </a:lnTo>
                <a:lnTo>
                  <a:pt x="78600" y="27310"/>
                </a:lnTo>
                <a:lnTo>
                  <a:pt x="78590" y="27310"/>
                </a:lnTo>
                <a:lnTo>
                  <a:pt x="78580" y="27320"/>
                </a:lnTo>
                <a:lnTo>
                  <a:pt x="78570" y="27320"/>
                </a:lnTo>
                <a:lnTo>
                  <a:pt x="78560" y="27320"/>
                </a:lnTo>
                <a:lnTo>
                  <a:pt x="78550" y="27320"/>
                </a:lnTo>
                <a:lnTo>
                  <a:pt x="78550" y="27310"/>
                </a:lnTo>
                <a:lnTo>
                  <a:pt x="78540" y="27310"/>
                </a:lnTo>
                <a:lnTo>
                  <a:pt x="78530" y="27310"/>
                </a:lnTo>
                <a:lnTo>
                  <a:pt x="78530" y="27300"/>
                </a:lnTo>
                <a:lnTo>
                  <a:pt x="78530" y="27290"/>
                </a:lnTo>
                <a:lnTo>
                  <a:pt x="78520" y="27290"/>
                </a:lnTo>
                <a:lnTo>
                  <a:pt x="78510" y="27300"/>
                </a:lnTo>
                <a:lnTo>
                  <a:pt x="78510" y="27310"/>
                </a:lnTo>
                <a:lnTo>
                  <a:pt x="78500" y="27320"/>
                </a:lnTo>
                <a:lnTo>
                  <a:pt x="78490" y="27320"/>
                </a:lnTo>
                <a:lnTo>
                  <a:pt x="78480" y="27320"/>
                </a:lnTo>
                <a:lnTo>
                  <a:pt x="78470" y="27320"/>
                </a:lnTo>
                <a:lnTo>
                  <a:pt x="78460" y="27320"/>
                </a:lnTo>
                <a:lnTo>
                  <a:pt x="78460" y="27310"/>
                </a:lnTo>
                <a:lnTo>
                  <a:pt x="78460" y="27300"/>
                </a:lnTo>
                <a:lnTo>
                  <a:pt x="78460" y="27290"/>
                </a:lnTo>
                <a:lnTo>
                  <a:pt x="78470" y="27280"/>
                </a:lnTo>
                <a:lnTo>
                  <a:pt x="78470" y="27270"/>
                </a:lnTo>
                <a:lnTo>
                  <a:pt x="78470" y="27260"/>
                </a:lnTo>
                <a:lnTo>
                  <a:pt x="78460" y="27260"/>
                </a:lnTo>
                <a:lnTo>
                  <a:pt x="78450" y="27260"/>
                </a:lnTo>
                <a:lnTo>
                  <a:pt x="78440" y="27260"/>
                </a:lnTo>
                <a:lnTo>
                  <a:pt x="78440" y="27270"/>
                </a:lnTo>
                <a:lnTo>
                  <a:pt x="78440" y="27280"/>
                </a:lnTo>
                <a:lnTo>
                  <a:pt x="78440" y="27290"/>
                </a:lnTo>
                <a:lnTo>
                  <a:pt x="78440" y="27300"/>
                </a:lnTo>
                <a:lnTo>
                  <a:pt x="78450" y="27310"/>
                </a:lnTo>
                <a:lnTo>
                  <a:pt x="78450" y="27320"/>
                </a:lnTo>
                <a:lnTo>
                  <a:pt x="78450" y="27340"/>
                </a:lnTo>
                <a:lnTo>
                  <a:pt x="78450" y="27350"/>
                </a:lnTo>
                <a:lnTo>
                  <a:pt x="78460" y="27380"/>
                </a:lnTo>
                <a:lnTo>
                  <a:pt x="78460" y="27390"/>
                </a:lnTo>
                <a:lnTo>
                  <a:pt x="78470" y="27400"/>
                </a:lnTo>
                <a:lnTo>
                  <a:pt x="78470" y="27410"/>
                </a:lnTo>
                <a:lnTo>
                  <a:pt x="78480" y="27410"/>
                </a:lnTo>
                <a:lnTo>
                  <a:pt x="78490" y="27410"/>
                </a:lnTo>
                <a:lnTo>
                  <a:pt x="78500" y="27410"/>
                </a:lnTo>
                <a:lnTo>
                  <a:pt x="78510" y="27400"/>
                </a:lnTo>
                <a:lnTo>
                  <a:pt x="78520" y="27390"/>
                </a:lnTo>
                <a:lnTo>
                  <a:pt x="78530" y="27380"/>
                </a:lnTo>
                <a:lnTo>
                  <a:pt x="78540" y="27390"/>
                </a:lnTo>
                <a:lnTo>
                  <a:pt x="78550" y="27400"/>
                </a:lnTo>
                <a:lnTo>
                  <a:pt x="78550" y="27410"/>
                </a:lnTo>
                <a:lnTo>
                  <a:pt x="78540" y="27410"/>
                </a:lnTo>
                <a:lnTo>
                  <a:pt x="78540" y="27420"/>
                </a:lnTo>
                <a:lnTo>
                  <a:pt x="78540" y="27430"/>
                </a:lnTo>
                <a:lnTo>
                  <a:pt x="78550" y="27440"/>
                </a:lnTo>
                <a:lnTo>
                  <a:pt x="78560" y="27440"/>
                </a:lnTo>
                <a:lnTo>
                  <a:pt x="78570" y="27440"/>
                </a:lnTo>
                <a:lnTo>
                  <a:pt x="78570" y="27450"/>
                </a:lnTo>
                <a:lnTo>
                  <a:pt x="78580" y="27450"/>
                </a:lnTo>
                <a:lnTo>
                  <a:pt x="78580" y="27460"/>
                </a:lnTo>
                <a:lnTo>
                  <a:pt x="78580" y="27470"/>
                </a:lnTo>
                <a:lnTo>
                  <a:pt x="78570" y="27480"/>
                </a:lnTo>
                <a:lnTo>
                  <a:pt x="78570" y="27490"/>
                </a:lnTo>
                <a:lnTo>
                  <a:pt x="78560" y="27490"/>
                </a:lnTo>
                <a:lnTo>
                  <a:pt x="78550" y="27500"/>
                </a:lnTo>
                <a:lnTo>
                  <a:pt x="78540" y="27500"/>
                </a:lnTo>
                <a:lnTo>
                  <a:pt x="78530" y="27510"/>
                </a:lnTo>
                <a:lnTo>
                  <a:pt x="78520" y="27510"/>
                </a:lnTo>
                <a:lnTo>
                  <a:pt x="78510" y="27510"/>
                </a:lnTo>
                <a:lnTo>
                  <a:pt x="78500" y="27510"/>
                </a:lnTo>
                <a:lnTo>
                  <a:pt x="78490" y="27510"/>
                </a:lnTo>
                <a:lnTo>
                  <a:pt x="78480" y="27510"/>
                </a:lnTo>
                <a:lnTo>
                  <a:pt x="78470" y="27510"/>
                </a:lnTo>
                <a:lnTo>
                  <a:pt x="78470" y="27500"/>
                </a:lnTo>
                <a:lnTo>
                  <a:pt x="78460" y="27500"/>
                </a:lnTo>
                <a:lnTo>
                  <a:pt x="78450" y="27490"/>
                </a:lnTo>
                <a:lnTo>
                  <a:pt x="78440" y="27490"/>
                </a:lnTo>
                <a:lnTo>
                  <a:pt x="78440" y="27480"/>
                </a:lnTo>
                <a:lnTo>
                  <a:pt x="78440" y="27470"/>
                </a:lnTo>
                <a:lnTo>
                  <a:pt x="78450" y="27470"/>
                </a:lnTo>
                <a:lnTo>
                  <a:pt x="78450" y="27460"/>
                </a:lnTo>
                <a:lnTo>
                  <a:pt x="78450" y="27450"/>
                </a:lnTo>
                <a:lnTo>
                  <a:pt x="78450" y="27440"/>
                </a:lnTo>
                <a:lnTo>
                  <a:pt x="78450" y="27430"/>
                </a:lnTo>
                <a:lnTo>
                  <a:pt x="78450" y="27420"/>
                </a:lnTo>
                <a:lnTo>
                  <a:pt x="78440" y="27420"/>
                </a:lnTo>
                <a:lnTo>
                  <a:pt x="78430" y="27420"/>
                </a:lnTo>
                <a:lnTo>
                  <a:pt x="78420" y="27420"/>
                </a:lnTo>
                <a:lnTo>
                  <a:pt x="78410" y="27430"/>
                </a:lnTo>
                <a:lnTo>
                  <a:pt x="78410" y="27440"/>
                </a:lnTo>
                <a:lnTo>
                  <a:pt x="78400" y="27450"/>
                </a:lnTo>
                <a:lnTo>
                  <a:pt x="78400" y="27460"/>
                </a:lnTo>
                <a:lnTo>
                  <a:pt x="78400" y="27480"/>
                </a:lnTo>
                <a:lnTo>
                  <a:pt x="78410" y="27480"/>
                </a:lnTo>
                <a:lnTo>
                  <a:pt x="78410" y="27490"/>
                </a:lnTo>
                <a:lnTo>
                  <a:pt x="78410" y="27500"/>
                </a:lnTo>
                <a:lnTo>
                  <a:pt x="78410" y="27510"/>
                </a:lnTo>
                <a:lnTo>
                  <a:pt x="78410" y="27520"/>
                </a:lnTo>
                <a:lnTo>
                  <a:pt x="78410" y="27530"/>
                </a:lnTo>
                <a:lnTo>
                  <a:pt x="78410" y="27540"/>
                </a:lnTo>
                <a:lnTo>
                  <a:pt x="78410" y="27550"/>
                </a:lnTo>
                <a:lnTo>
                  <a:pt x="78420" y="27550"/>
                </a:lnTo>
                <a:lnTo>
                  <a:pt x="78430" y="27550"/>
                </a:lnTo>
                <a:lnTo>
                  <a:pt x="78440" y="27550"/>
                </a:lnTo>
                <a:lnTo>
                  <a:pt x="78450" y="27560"/>
                </a:lnTo>
                <a:lnTo>
                  <a:pt x="78450" y="27570"/>
                </a:lnTo>
                <a:lnTo>
                  <a:pt x="78460" y="27580"/>
                </a:lnTo>
                <a:lnTo>
                  <a:pt x="78470" y="27590"/>
                </a:lnTo>
                <a:lnTo>
                  <a:pt x="78470" y="27600"/>
                </a:lnTo>
                <a:lnTo>
                  <a:pt x="78460" y="27610"/>
                </a:lnTo>
                <a:lnTo>
                  <a:pt x="78450" y="27620"/>
                </a:lnTo>
                <a:lnTo>
                  <a:pt x="78440" y="27620"/>
                </a:lnTo>
                <a:lnTo>
                  <a:pt x="78430" y="27620"/>
                </a:lnTo>
                <a:lnTo>
                  <a:pt x="78430" y="27630"/>
                </a:lnTo>
                <a:lnTo>
                  <a:pt x="78420" y="27630"/>
                </a:lnTo>
                <a:lnTo>
                  <a:pt x="78420" y="27640"/>
                </a:lnTo>
                <a:lnTo>
                  <a:pt x="78420" y="27650"/>
                </a:lnTo>
                <a:lnTo>
                  <a:pt x="78430" y="27650"/>
                </a:lnTo>
                <a:lnTo>
                  <a:pt x="78440" y="27660"/>
                </a:lnTo>
                <a:lnTo>
                  <a:pt x="78450" y="27660"/>
                </a:lnTo>
                <a:lnTo>
                  <a:pt x="78460" y="27660"/>
                </a:lnTo>
                <a:lnTo>
                  <a:pt x="78460" y="27670"/>
                </a:lnTo>
                <a:lnTo>
                  <a:pt x="78470" y="27670"/>
                </a:lnTo>
                <a:lnTo>
                  <a:pt x="78480" y="27670"/>
                </a:lnTo>
                <a:lnTo>
                  <a:pt x="78490" y="27670"/>
                </a:lnTo>
                <a:lnTo>
                  <a:pt x="78490" y="27660"/>
                </a:lnTo>
                <a:lnTo>
                  <a:pt x="78500" y="27660"/>
                </a:lnTo>
                <a:lnTo>
                  <a:pt x="78500" y="27650"/>
                </a:lnTo>
                <a:lnTo>
                  <a:pt x="78500" y="27640"/>
                </a:lnTo>
                <a:lnTo>
                  <a:pt x="78500" y="27630"/>
                </a:lnTo>
                <a:lnTo>
                  <a:pt x="78510" y="27630"/>
                </a:lnTo>
                <a:lnTo>
                  <a:pt x="78520" y="27630"/>
                </a:lnTo>
                <a:lnTo>
                  <a:pt x="78520" y="27640"/>
                </a:lnTo>
                <a:lnTo>
                  <a:pt x="78530" y="27650"/>
                </a:lnTo>
                <a:lnTo>
                  <a:pt x="78530" y="27660"/>
                </a:lnTo>
                <a:lnTo>
                  <a:pt x="78530" y="27670"/>
                </a:lnTo>
                <a:lnTo>
                  <a:pt x="78540" y="27670"/>
                </a:lnTo>
                <a:lnTo>
                  <a:pt x="78540" y="27680"/>
                </a:lnTo>
                <a:lnTo>
                  <a:pt x="78550" y="27680"/>
                </a:lnTo>
                <a:lnTo>
                  <a:pt x="78560" y="27680"/>
                </a:lnTo>
                <a:lnTo>
                  <a:pt x="78570" y="27680"/>
                </a:lnTo>
                <a:lnTo>
                  <a:pt x="78580" y="27680"/>
                </a:lnTo>
                <a:lnTo>
                  <a:pt x="78590" y="27670"/>
                </a:lnTo>
                <a:lnTo>
                  <a:pt x="78600" y="27660"/>
                </a:lnTo>
                <a:lnTo>
                  <a:pt x="78600" y="27650"/>
                </a:lnTo>
                <a:lnTo>
                  <a:pt x="78610" y="27640"/>
                </a:lnTo>
                <a:lnTo>
                  <a:pt x="78610" y="27630"/>
                </a:lnTo>
                <a:lnTo>
                  <a:pt x="78600" y="27630"/>
                </a:lnTo>
                <a:lnTo>
                  <a:pt x="78600" y="27620"/>
                </a:lnTo>
                <a:lnTo>
                  <a:pt x="78590" y="27610"/>
                </a:lnTo>
                <a:lnTo>
                  <a:pt x="78590" y="27600"/>
                </a:lnTo>
                <a:lnTo>
                  <a:pt x="78590" y="27590"/>
                </a:lnTo>
                <a:lnTo>
                  <a:pt x="78600" y="27590"/>
                </a:lnTo>
                <a:lnTo>
                  <a:pt x="78610" y="27600"/>
                </a:lnTo>
                <a:lnTo>
                  <a:pt x="78620" y="27600"/>
                </a:lnTo>
                <a:lnTo>
                  <a:pt x="78620" y="27610"/>
                </a:lnTo>
                <a:lnTo>
                  <a:pt x="78620" y="27620"/>
                </a:lnTo>
                <a:lnTo>
                  <a:pt x="78630" y="27630"/>
                </a:lnTo>
                <a:lnTo>
                  <a:pt x="78630" y="27640"/>
                </a:lnTo>
                <a:lnTo>
                  <a:pt x="78630" y="27650"/>
                </a:lnTo>
                <a:lnTo>
                  <a:pt x="78630" y="27670"/>
                </a:lnTo>
                <a:lnTo>
                  <a:pt x="78630" y="27680"/>
                </a:lnTo>
                <a:lnTo>
                  <a:pt x="78640" y="27690"/>
                </a:lnTo>
                <a:lnTo>
                  <a:pt x="78640" y="27700"/>
                </a:lnTo>
                <a:lnTo>
                  <a:pt x="78630" y="27710"/>
                </a:lnTo>
                <a:lnTo>
                  <a:pt x="78630" y="27720"/>
                </a:lnTo>
                <a:lnTo>
                  <a:pt x="78630" y="27740"/>
                </a:lnTo>
                <a:lnTo>
                  <a:pt x="78640" y="27750"/>
                </a:lnTo>
                <a:lnTo>
                  <a:pt x="78640" y="27760"/>
                </a:lnTo>
                <a:lnTo>
                  <a:pt x="78640" y="27770"/>
                </a:lnTo>
                <a:lnTo>
                  <a:pt x="78640" y="27780"/>
                </a:lnTo>
                <a:lnTo>
                  <a:pt x="78650" y="27780"/>
                </a:lnTo>
                <a:lnTo>
                  <a:pt x="78650" y="27790"/>
                </a:lnTo>
                <a:lnTo>
                  <a:pt x="78650" y="27810"/>
                </a:lnTo>
                <a:lnTo>
                  <a:pt x="78650" y="27820"/>
                </a:lnTo>
                <a:lnTo>
                  <a:pt x="78640" y="27830"/>
                </a:lnTo>
                <a:lnTo>
                  <a:pt x="78630" y="27830"/>
                </a:lnTo>
                <a:lnTo>
                  <a:pt x="78620" y="27830"/>
                </a:lnTo>
                <a:lnTo>
                  <a:pt x="78610" y="27820"/>
                </a:lnTo>
                <a:lnTo>
                  <a:pt x="78600" y="27820"/>
                </a:lnTo>
                <a:lnTo>
                  <a:pt x="78590" y="27820"/>
                </a:lnTo>
                <a:lnTo>
                  <a:pt x="78580" y="27820"/>
                </a:lnTo>
                <a:lnTo>
                  <a:pt x="78560" y="27840"/>
                </a:lnTo>
                <a:lnTo>
                  <a:pt x="78550" y="27840"/>
                </a:lnTo>
                <a:lnTo>
                  <a:pt x="78530" y="27860"/>
                </a:lnTo>
                <a:lnTo>
                  <a:pt x="78530" y="27870"/>
                </a:lnTo>
                <a:lnTo>
                  <a:pt x="78540" y="27880"/>
                </a:lnTo>
                <a:lnTo>
                  <a:pt x="78550" y="27890"/>
                </a:lnTo>
                <a:lnTo>
                  <a:pt x="78570" y="27900"/>
                </a:lnTo>
                <a:lnTo>
                  <a:pt x="78580" y="27910"/>
                </a:lnTo>
                <a:lnTo>
                  <a:pt x="78580" y="27920"/>
                </a:lnTo>
                <a:lnTo>
                  <a:pt x="78590" y="27930"/>
                </a:lnTo>
                <a:lnTo>
                  <a:pt x="78590" y="27940"/>
                </a:lnTo>
                <a:lnTo>
                  <a:pt x="78580" y="27950"/>
                </a:lnTo>
                <a:lnTo>
                  <a:pt x="78570" y="27950"/>
                </a:lnTo>
                <a:lnTo>
                  <a:pt x="78550" y="27960"/>
                </a:lnTo>
                <a:lnTo>
                  <a:pt x="78540" y="27960"/>
                </a:lnTo>
                <a:lnTo>
                  <a:pt x="78540" y="27970"/>
                </a:lnTo>
                <a:lnTo>
                  <a:pt x="78540" y="27980"/>
                </a:lnTo>
                <a:lnTo>
                  <a:pt x="78560" y="28020"/>
                </a:lnTo>
                <a:lnTo>
                  <a:pt x="78560" y="28030"/>
                </a:lnTo>
                <a:lnTo>
                  <a:pt x="78560" y="28040"/>
                </a:lnTo>
                <a:lnTo>
                  <a:pt x="78550" y="28040"/>
                </a:lnTo>
                <a:lnTo>
                  <a:pt x="78550" y="28050"/>
                </a:lnTo>
                <a:lnTo>
                  <a:pt x="78530" y="28070"/>
                </a:lnTo>
                <a:lnTo>
                  <a:pt x="78520" y="28080"/>
                </a:lnTo>
                <a:lnTo>
                  <a:pt x="78500" y="28090"/>
                </a:lnTo>
                <a:lnTo>
                  <a:pt x="78500" y="28100"/>
                </a:lnTo>
                <a:lnTo>
                  <a:pt x="78490" y="28110"/>
                </a:lnTo>
                <a:lnTo>
                  <a:pt x="78490" y="28120"/>
                </a:lnTo>
                <a:lnTo>
                  <a:pt x="78490" y="28130"/>
                </a:lnTo>
                <a:lnTo>
                  <a:pt x="78500" y="28140"/>
                </a:lnTo>
                <a:lnTo>
                  <a:pt x="78500" y="28150"/>
                </a:lnTo>
                <a:lnTo>
                  <a:pt x="78500" y="28160"/>
                </a:lnTo>
                <a:lnTo>
                  <a:pt x="78490" y="28170"/>
                </a:lnTo>
                <a:lnTo>
                  <a:pt x="78490" y="28180"/>
                </a:lnTo>
                <a:lnTo>
                  <a:pt x="78490" y="28170"/>
                </a:lnTo>
                <a:lnTo>
                  <a:pt x="78440" y="28150"/>
                </a:lnTo>
                <a:lnTo>
                  <a:pt x="78420" y="28150"/>
                </a:lnTo>
                <a:lnTo>
                  <a:pt x="78410" y="28150"/>
                </a:lnTo>
                <a:lnTo>
                  <a:pt x="78400" y="28150"/>
                </a:lnTo>
                <a:lnTo>
                  <a:pt x="78390" y="28150"/>
                </a:lnTo>
                <a:lnTo>
                  <a:pt x="78390" y="28140"/>
                </a:lnTo>
                <a:lnTo>
                  <a:pt x="78380" y="28140"/>
                </a:lnTo>
                <a:lnTo>
                  <a:pt x="78370" y="28140"/>
                </a:lnTo>
                <a:lnTo>
                  <a:pt x="78360" y="28140"/>
                </a:lnTo>
                <a:lnTo>
                  <a:pt x="78350" y="28140"/>
                </a:lnTo>
                <a:lnTo>
                  <a:pt x="78340" y="28140"/>
                </a:lnTo>
                <a:lnTo>
                  <a:pt x="78330" y="28140"/>
                </a:lnTo>
                <a:lnTo>
                  <a:pt x="78320" y="28140"/>
                </a:lnTo>
                <a:lnTo>
                  <a:pt x="78310" y="28140"/>
                </a:lnTo>
                <a:lnTo>
                  <a:pt x="78300" y="28140"/>
                </a:lnTo>
                <a:lnTo>
                  <a:pt x="78290" y="28140"/>
                </a:lnTo>
                <a:lnTo>
                  <a:pt x="78280" y="28140"/>
                </a:lnTo>
                <a:lnTo>
                  <a:pt x="78270" y="28140"/>
                </a:lnTo>
                <a:lnTo>
                  <a:pt x="78260" y="28140"/>
                </a:lnTo>
                <a:lnTo>
                  <a:pt x="78250" y="28140"/>
                </a:lnTo>
                <a:lnTo>
                  <a:pt x="78220" y="28140"/>
                </a:lnTo>
                <a:lnTo>
                  <a:pt x="78210" y="28150"/>
                </a:lnTo>
                <a:lnTo>
                  <a:pt x="78200" y="28150"/>
                </a:lnTo>
                <a:lnTo>
                  <a:pt x="78190" y="28150"/>
                </a:lnTo>
                <a:lnTo>
                  <a:pt x="78180" y="28150"/>
                </a:lnTo>
                <a:lnTo>
                  <a:pt x="78170" y="28150"/>
                </a:lnTo>
                <a:lnTo>
                  <a:pt x="78160" y="28150"/>
                </a:lnTo>
                <a:lnTo>
                  <a:pt x="78150" y="28150"/>
                </a:lnTo>
                <a:lnTo>
                  <a:pt x="78140" y="28150"/>
                </a:lnTo>
                <a:lnTo>
                  <a:pt x="78130" y="28150"/>
                </a:lnTo>
                <a:lnTo>
                  <a:pt x="78110" y="28150"/>
                </a:lnTo>
                <a:lnTo>
                  <a:pt x="78100" y="28140"/>
                </a:lnTo>
                <a:lnTo>
                  <a:pt x="78090" y="28130"/>
                </a:lnTo>
                <a:lnTo>
                  <a:pt x="78080" y="28130"/>
                </a:lnTo>
                <a:lnTo>
                  <a:pt x="78060" y="28130"/>
                </a:lnTo>
                <a:lnTo>
                  <a:pt x="78050" y="28130"/>
                </a:lnTo>
                <a:lnTo>
                  <a:pt x="78020" y="28140"/>
                </a:lnTo>
                <a:lnTo>
                  <a:pt x="78000" y="28140"/>
                </a:lnTo>
                <a:lnTo>
                  <a:pt x="77980" y="28150"/>
                </a:lnTo>
                <a:lnTo>
                  <a:pt x="77960" y="28150"/>
                </a:lnTo>
                <a:lnTo>
                  <a:pt x="77930" y="28160"/>
                </a:lnTo>
                <a:lnTo>
                  <a:pt x="77900" y="28160"/>
                </a:lnTo>
                <a:lnTo>
                  <a:pt x="77880" y="28170"/>
                </a:lnTo>
                <a:lnTo>
                  <a:pt x="77870" y="28170"/>
                </a:lnTo>
                <a:lnTo>
                  <a:pt x="77860" y="28170"/>
                </a:lnTo>
                <a:lnTo>
                  <a:pt x="77840" y="28160"/>
                </a:lnTo>
                <a:lnTo>
                  <a:pt x="77810" y="28160"/>
                </a:lnTo>
                <a:lnTo>
                  <a:pt x="77680" y="28120"/>
                </a:lnTo>
                <a:lnTo>
                  <a:pt x="77550" y="28090"/>
                </a:lnTo>
                <a:lnTo>
                  <a:pt x="77520" y="28010"/>
                </a:lnTo>
                <a:lnTo>
                  <a:pt x="77510" y="27990"/>
                </a:lnTo>
                <a:lnTo>
                  <a:pt x="77500" y="27950"/>
                </a:lnTo>
                <a:lnTo>
                  <a:pt x="77460" y="27870"/>
                </a:lnTo>
                <a:lnTo>
                  <a:pt x="77450" y="27880"/>
                </a:lnTo>
                <a:lnTo>
                  <a:pt x="77420" y="27900"/>
                </a:lnTo>
                <a:lnTo>
                  <a:pt x="77390" y="27920"/>
                </a:lnTo>
                <a:lnTo>
                  <a:pt x="77360" y="27950"/>
                </a:lnTo>
                <a:lnTo>
                  <a:pt x="77350" y="27960"/>
                </a:lnTo>
                <a:lnTo>
                  <a:pt x="77330" y="27970"/>
                </a:lnTo>
                <a:lnTo>
                  <a:pt x="77320" y="27980"/>
                </a:lnTo>
                <a:lnTo>
                  <a:pt x="77300" y="27980"/>
                </a:lnTo>
                <a:lnTo>
                  <a:pt x="77290" y="27980"/>
                </a:lnTo>
                <a:lnTo>
                  <a:pt x="77280" y="27970"/>
                </a:lnTo>
                <a:lnTo>
                  <a:pt x="77250" y="27950"/>
                </a:lnTo>
                <a:lnTo>
                  <a:pt x="77210" y="27940"/>
                </a:lnTo>
                <a:lnTo>
                  <a:pt x="77150" y="27940"/>
                </a:lnTo>
                <a:lnTo>
                  <a:pt x="77140" y="27940"/>
                </a:lnTo>
                <a:lnTo>
                  <a:pt x="77130" y="27930"/>
                </a:lnTo>
                <a:lnTo>
                  <a:pt x="77110" y="27950"/>
                </a:lnTo>
                <a:lnTo>
                  <a:pt x="77080" y="27970"/>
                </a:lnTo>
                <a:lnTo>
                  <a:pt x="77070" y="27990"/>
                </a:lnTo>
                <a:lnTo>
                  <a:pt x="77050" y="28000"/>
                </a:lnTo>
                <a:lnTo>
                  <a:pt x="77030" y="28010"/>
                </a:lnTo>
                <a:lnTo>
                  <a:pt x="77020" y="28020"/>
                </a:lnTo>
                <a:lnTo>
                  <a:pt x="77010" y="28020"/>
                </a:lnTo>
                <a:lnTo>
                  <a:pt x="76980" y="28020"/>
                </a:lnTo>
                <a:lnTo>
                  <a:pt x="76950" y="28020"/>
                </a:lnTo>
                <a:lnTo>
                  <a:pt x="76940" y="28020"/>
                </a:lnTo>
                <a:lnTo>
                  <a:pt x="76930" y="28020"/>
                </a:lnTo>
                <a:lnTo>
                  <a:pt x="76920" y="28020"/>
                </a:lnTo>
                <a:lnTo>
                  <a:pt x="76910" y="28020"/>
                </a:lnTo>
                <a:lnTo>
                  <a:pt x="76910" y="28030"/>
                </a:lnTo>
                <a:lnTo>
                  <a:pt x="76890" y="28050"/>
                </a:lnTo>
                <a:lnTo>
                  <a:pt x="76880" y="28060"/>
                </a:lnTo>
                <a:lnTo>
                  <a:pt x="76870" y="28070"/>
                </a:lnTo>
                <a:lnTo>
                  <a:pt x="76870" y="28080"/>
                </a:lnTo>
                <a:lnTo>
                  <a:pt x="76860" y="28090"/>
                </a:lnTo>
                <a:lnTo>
                  <a:pt x="76840" y="28150"/>
                </a:lnTo>
                <a:lnTo>
                  <a:pt x="76830" y="28180"/>
                </a:lnTo>
                <a:lnTo>
                  <a:pt x="76840" y="28200"/>
                </a:lnTo>
                <a:lnTo>
                  <a:pt x="76820" y="28230"/>
                </a:lnTo>
                <a:lnTo>
                  <a:pt x="76790" y="28250"/>
                </a:lnTo>
                <a:lnTo>
                  <a:pt x="76730" y="28250"/>
                </a:lnTo>
                <a:lnTo>
                  <a:pt x="76720" y="28260"/>
                </a:lnTo>
                <a:lnTo>
                  <a:pt x="76690" y="28290"/>
                </a:lnTo>
                <a:lnTo>
                  <a:pt x="76690" y="28310"/>
                </a:lnTo>
                <a:lnTo>
                  <a:pt x="76680" y="28320"/>
                </a:lnTo>
                <a:lnTo>
                  <a:pt x="76660" y="28340"/>
                </a:lnTo>
                <a:lnTo>
                  <a:pt x="76630" y="28370"/>
                </a:lnTo>
                <a:lnTo>
                  <a:pt x="76620" y="28380"/>
                </a:lnTo>
                <a:lnTo>
                  <a:pt x="76610" y="28390"/>
                </a:lnTo>
                <a:lnTo>
                  <a:pt x="76600" y="28400"/>
                </a:lnTo>
                <a:lnTo>
                  <a:pt x="76590" y="28420"/>
                </a:lnTo>
                <a:lnTo>
                  <a:pt x="76580" y="28440"/>
                </a:lnTo>
                <a:lnTo>
                  <a:pt x="76580" y="28450"/>
                </a:lnTo>
                <a:lnTo>
                  <a:pt x="76570" y="28460"/>
                </a:lnTo>
                <a:lnTo>
                  <a:pt x="76560" y="28460"/>
                </a:lnTo>
                <a:lnTo>
                  <a:pt x="76550" y="28460"/>
                </a:lnTo>
                <a:lnTo>
                  <a:pt x="76540" y="28460"/>
                </a:lnTo>
                <a:lnTo>
                  <a:pt x="76530" y="28460"/>
                </a:lnTo>
                <a:lnTo>
                  <a:pt x="76520" y="28450"/>
                </a:lnTo>
                <a:lnTo>
                  <a:pt x="76510" y="28450"/>
                </a:lnTo>
                <a:lnTo>
                  <a:pt x="76500" y="28450"/>
                </a:lnTo>
                <a:lnTo>
                  <a:pt x="76490" y="28450"/>
                </a:lnTo>
                <a:lnTo>
                  <a:pt x="76490" y="28440"/>
                </a:lnTo>
                <a:lnTo>
                  <a:pt x="76480" y="28440"/>
                </a:lnTo>
                <a:lnTo>
                  <a:pt x="76470" y="28440"/>
                </a:lnTo>
                <a:lnTo>
                  <a:pt x="76450" y="28450"/>
                </a:lnTo>
                <a:lnTo>
                  <a:pt x="76440" y="28450"/>
                </a:lnTo>
                <a:lnTo>
                  <a:pt x="76430" y="28440"/>
                </a:lnTo>
                <a:lnTo>
                  <a:pt x="76420" y="28440"/>
                </a:lnTo>
                <a:lnTo>
                  <a:pt x="76410" y="28430"/>
                </a:lnTo>
                <a:lnTo>
                  <a:pt x="76420" y="28430"/>
                </a:lnTo>
                <a:lnTo>
                  <a:pt x="76400" y="28390"/>
                </a:lnTo>
                <a:lnTo>
                  <a:pt x="76380" y="28330"/>
                </a:lnTo>
                <a:lnTo>
                  <a:pt x="76340" y="28330"/>
                </a:lnTo>
                <a:lnTo>
                  <a:pt x="76320" y="28330"/>
                </a:lnTo>
                <a:lnTo>
                  <a:pt x="76310" y="28330"/>
                </a:lnTo>
                <a:lnTo>
                  <a:pt x="76310" y="28340"/>
                </a:lnTo>
                <a:lnTo>
                  <a:pt x="76310" y="28370"/>
                </a:lnTo>
                <a:lnTo>
                  <a:pt x="76300" y="28410"/>
                </a:lnTo>
                <a:lnTo>
                  <a:pt x="76290" y="28420"/>
                </a:lnTo>
                <a:lnTo>
                  <a:pt x="76290" y="28430"/>
                </a:lnTo>
                <a:lnTo>
                  <a:pt x="76280" y="28430"/>
                </a:lnTo>
                <a:lnTo>
                  <a:pt x="76270" y="28440"/>
                </a:lnTo>
                <a:lnTo>
                  <a:pt x="76260" y="28440"/>
                </a:lnTo>
                <a:lnTo>
                  <a:pt x="76250" y="28450"/>
                </a:lnTo>
                <a:lnTo>
                  <a:pt x="76240" y="28450"/>
                </a:lnTo>
                <a:lnTo>
                  <a:pt x="76240" y="28460"/>
                </a:lnTo>
                <a:lnTo>
                  <a:pt x="76230" y="28460"/>
                </a:lnTo>
                <a:lnTo>
                  <a:pt x="76170" y="28460"/>
                </a:lnTo>
                <a:lnTo>
                  <a:pt x="76160" y="28470"/>
                </a:lnTo>
                <a:lnTo>
                  <a:pt x="76130" y="28460"/>
                </a:lnTo>
                <a:lnTo>
                  <a:pt x="76120" y="28480"/>
                </a:lnTo>
                <a:lnTo>
                  <a:pt x="76050" y="28510"/>
                </a:lnTo>
                <a:lnTo>
                  <a:pt x="76030" y="28520"/>
                </a:lnTo>
                <a:lnTo>
                  <a:pt x="75970" y="28510"/>
                </a:lnTo>
                <a:lnTo>
                  <a:pt x="75930" y="28500"/>
                </a:lnTo>
                <a:lnTo>
                  <a:pt x="75900" y="28500"/>
                </a:lnTo>
                <a:lnTo>
                  <a:pt x="75860" y="28510"/>
                </a:lnTo>
                <a:lnTo>
                  <a:pt x="75850" y="28510"/>
                </a:lnTo>
                <a:lnTo>
                  <a:pt x="75830" y="28500"/>
                </a:lnTo>
                <a:lnTo>
                  <a:pt x="75750" y="28510"/>
                </a:lnTo>
                <a:lnTo>
                  <a:pt x="75740" y="28520"/>
                </a:lnTo>
                <a:lnTo>
                  <a:pt x="75730" y="28520"/>
                </a:lnTo>
                <a:lnTo>
                  <a:pt x="75720" y="28530"/>
                </a:lnTo>
                <a:lnTo>
                  <a:pt x="75660" y="28560"/>
                </a:lnTo>
                <a:lnTo>
                  <a:pt x="75630" y="28580"/>
                </a:lnTo>
                <a:lnTo>
                  <a:pt x="75580" y="28610"/>
                </a:lnTo>
                <a:lnTo>
                  <a:pt x="75540" y="28630"/>
                </a:lnTo>
                <a:lnTo>
                  <a:pt x="75530" y="28630"/>
                </a:lnTo>
                <a:lnTo>
                  <a:pt x="75530" y="28640"/>
                </a:lnTo>
                <a:lnTo>
                  <a:pt x="75510" y="28650"/>
                </a:lnTo>
                <a:lnTo>
                  <a:pt x="75480" y="28660"/>
                </a:lnTo>
                <a:lnTo>
                  <a:pt x="75460" y="28680"/>
                </a:lnTo>
                <a:lnTo>
                  <a:pt x="75450" y="28680"/>
                </a:lnTo>
                <a:lnTo>
                  <a:pt x="75380" y="28720"/>
                </a:lnTo>
                <a:lnTo>
                  <a:pt x="75350" y="28730"/>
                </a:lnTo>
                <a:lnTo>
                  <a:pt x="75330" y="28740"/>
                </a:lnTo>
                <a:lnTo>
                  <a:pt x="75330" y="28750"/>
                </a:lnTo>
                <a:lnTo>
                  <a:pt x="75320" y="28750"/>
                </a:lnTo>
                <a:lnTo>
                  <a:pt x="75300" y="28760"/>
                </a:lnTo>
                <a:lnTo>
                  <a:pt x="75250" y="28800"/>
                </a:lnTo>
                <a:lnTo>
                  <a:pt x="75240" y="28820"/>
                </a:lnTo>
                <a:lnTo>
                  <a:pt x="75220" y="28830"/>
                </a:lnTo>
                <a:lnTo>
                  <a:pt x="75170" y="28880"/>
                </a:lnTo>
                <a:lnTo>
                  <a:pt x="75120" y="28920"/>
                </a:lnTo>
                <a:lnTo>
                  <a:pt x="75070" y="28960"/>
                </a:lnTo>
                <a:lnTo>
                  <a:pt x="75040" y="28990"/>
                </a:lnTo>
                <a:lnTo>
                  <a:pt x="74970" y="29050"/>
                </a:lnTo>
                <a:lnTo>
                  <a:pt x="74970" y="29060"/>
                </a:lnTo>
                <a:lnTo>
                  <a:pt x="74970" y="29070"/>
                </a:lnTo>
                <a:lnTo>
                  <a:pt x="74970" y="29080"/>
                </a:lnTo>
                <a:lnTo>
                  <a:pt x="74970" y="29090"/>
                </a:lnTo>
                <a:lnTo>
                  <a:pt x="74950" y="29090"/>
                </a:lnTo>
                <a:lnTo>
                  <a:pt x="74880" y="29060"/>
                </a:lnTo>
                <a:lnTo>
                  <a:pt x="74850" y="29050"/>
                </a:lnTo>
                <a:lnTo>
                  <a:pt x="74820" y="29040"/>
                </a:lnTo>
                <a:lnTo>
                  <a:pt x="74810" y="29040"/>
                </a:lnTo>
                <a:lnTo>
                  <a:pt x="74790" y="29030"/>
                </a:lnTo>
                <a:lnTo>
                  <a:pt x="74790" y="29010"/>
                </a:lnTo>
                <a:lnTo>
                  <a:pt x="74790" y="29000"/>
                </a:lnTo>
                <a:lnTo>
                  <a:pt x="74790" y="28990"/>
                </a:lnTo>
                <a:lnTo>
                  <a:pt x="74780" y="28980"/>
                </a:lnTo>
                <a:lnTo>
                  <a:pt x="74790" y="28970"/>
                </a:lnTo>
                <a:lnTo>
                  <a:pt x="74790" y="28950"/>
                </a:lnTo>
                <a:lnTo>
                  <a:pt x="74790" y="28930"/>
                </a:lnTo>
                <a:lnTo>
                  <a:pt x="74800" y="28930"/>
                </a:lnTo>
                <a:lnTo>
                  <a:pt x="74800" y="28900"/>
                </a:lnTo>
                <a:lnTo>
                  <a:pt x="74810" y="28880"/>
                </a:lnTo>
                <a:lnTo>
                  <a:pt x="74800" y="28860"/>
                </a:lnTo>
                <a:lnTo>
                  <a:pt x="74800" y="28820"/>
                </a:lnTo>
                <a:lnTo>
                  <a:pt x="74800" y="28810"/>
                </a:lnTo>
                <a:lnTo>
                  <a:pt x="74810" y="28730"/>
                </a:lnTo>
                <a:lnTo>
                  <a:pt x="74800" y="28730"/>
                </a:lnTo>
                <a:lnTo>
                  <a:pt x="74800" y="28710"/>
                </a:lnTo>
                <a:lnTo>
                  <a:pt x="74780" y="28680"/>
                </a:lnTo>
                <a:lnTo>
                  <a:pt x="74780" y="28750"/>
                </a:lnTo>
                <a:lnTo>
                  <a:pt x="74780" y="28740"/>
                </a:lnTo>
                <a:lnTo>
                  <a:pt x="74770" y="28730"/>
                </a:lnTo>
                <a:lnTo>
                  <a:pt x="74770" y="28700"/>
                </a:lnTo>
                <a:lnTo>
                  <a:pt x="74750" y="28660"/>
                </a:lnTo>
                <a:lnTo>
                  <a:pt x="74740" y="28610"/>
                </a:lnTo>
                <a:lnTo>
                  <a:pt x="74730" y="28600"/>
                </a:lnTo>
                <a:lnTo>
                  <a:pt x="74730" y="28580"/>
                </a:lnTo>
                <a:lnTo>
                  <a:pt x="74720" y="28560"/>
                </a:lnTo>
                <a:lnTo>
                  <a:pt x="74720" y="28550"/>
                </a:lnTo>
                <a:lnTo>
                  <a:pt x="74710" y="28530"/>
                </a:lnTo>
                <a:lnTo>
                  <a:pt x="74700" y="28490"/>
                </a:lnTo>
                <a:lnTo>
                  <a:pt x="74700" y="28480"/>
                </a:lnTo>
                <a:lnTo>
                  <a:pt x="74690" y="28460"/>
                </a:lnTo>
                <a:lnTo>
                  <a:pt x="74690" y="28450"/>
                </a:lnTo>
                <a:lnTo>
                  <a:pt x="74690" y="28430"/>
                </a:lnTo>
                <a:lnTo>
                  <a:pt x="74680" y="28400"/>
                </a:lnTo>
                <a:lnTo>
                  <a:pt x="74710" y="28360"/>
                </a:lnTo>
                <a:lnTo>
                  <a:pt x="74720" y="28340"/>
                </a:lnTo>
                <a:lnTo>
                  <a:pt x="74730" y="28340"/>
                </a:lnTo>
                <a:lnTo>
                  <a:pt x="74710" y="28300"/>
                </a:lnTo>
                <a:lnTo>
                  <a:pt x="74690" y="28240"/>
                </a:lnTo>
                <a:lnTo>
                  <a:pt x="74630" y="28230"/>
                </a:lnTo>
                <a:lnTo>
                  <a:pt x="74620" y="28180"/>
                </a:lnTo>
                <a:lnTo>
                  <a:pt x="74620" y="28160"/>
                </a:lnTo>
                <a:lnTo>
                  <a:pt x="74610" y="28120"/>
                </a:lnTo>
                <a:lnTo>
                  <a:pt x="74600" y="28090"/>
                </a:lnTo>
                <a:lnTo>
                  <a:pt x="74600" y="28080"/>
                </a:lnTo>
                <a:lnTo>
                  <a:pt x="74590" y="28050"/>
                </a:lnTo>
                <a:lnTo>
                  <a:pt x="74570" y="27970"/>
                </a:lnTo>
                <a:lnTo>
                  <a:pt x="74570" y="27960"/>
                </a:lnTo>
                <a:lnTo>
                  <a:pt x="74570" y="27950"/>
                </a:lnTo>
                <a:lnTo>
                  <a:pt x="74550" y="27860"/>
                </a:lnTo>
                <a:lnTo>
                  <a:pt x="74540" y="27860"/>
                </a:lnTo>
                <a:lnTo>
                  <a:pt x="74540" y="27850"/>
                </a:lnTo>
                <a:lnTo>
                  <a:pt x="74540" y="27840"/>
                </a:lnTo>
                <a:lnTo>
                  <a:pt x="74540" y="27830"/>
                </a:lnTo>
                <a:lnTo>
                  <a:pt x="74530" y="27820"/>
                </a:lnTo>
                <a:lnTo>
                  <a:pt x="74530" y="27810"/>
                </a:lnTo>
                <a:lnTo>
                  <a:pt x="74530" y="27800"/>
                </a:lnTo>
                <a:lnTo>
                  <a:pt x="74530" y="27790"/>
                </a:lnTo>
                <a:lnTo>
                  <a:pt x="74530" y="27780"/>
                </a:lnTo>
                <a:lnTo>
                  <a:pt x="74520" y="27770"/>
                </a:lnTo>
                <a:lnTo>
                  <a:pt x="74520" y="27760"/>
                </a:lnTo>
                <a:lnTo>
                  <a:pt x="74520" y="27750"/>
                </a:lnTo>
                <a:lnTo>
                  <a:pt x="74510" y="27740"/>
                </a:lnTo>
                <a:lnTo>
                  <a:pt x="74510" y="27730"/>
                </a:lnTo>
                <a:lnTo>
                  <a:pt x="74510" y="27720"/>
                </a:lnTo>
                <a:lnTo>
                  <a:pt x="74500" y="27710"/>
                </a:lnTo>
                <a:lnTo>
                  <a:pt x="74500" y="27700"/>
                </a:lnTo>
                <a:lnTo>
                  <a:pt x="74500" y="27680"/>
                </a:lnTo>
                <a:lnTo>
                  <a:pt x="74490" y="27650"/>
                </a:lnTo>
                <a:lnTo>
                  <a:pt x="74540" y="27620"/>
                </a:lnTo>
                <a:lnTo>
                  <a:pt x="74530" y="27580"/>
                </a:lnTo>
                <a:lnTo>
                  <a:pt x="74530" y="27530"/>
                </a:lnTo>
                <a:lnTo>
                  <a:pt x="74530" y="27520"/>
                </a:lnTo>
                <a:lnTo>
                  <a:pt x="74530" y="27490"/>
                </a:lnTo>
                <a:lnTo>
                  <a:pt x="74530" y="27480"/>
                </a:lnTo>
                <a:lnTo>
                  <a:pt x="74520" y="27450"/>
                </a:lnTo>
                <a:lnTo>
                  <a:pt x="74520" y="27400"/>
                </a:lnTo>
                <a:lnTo>
                  <a:pt x="74520" y="27360"/>
                </a:lnTo>
                <a:lnTo>
                  <a:pt x="74510" y="27310"/>
                </a:lnTo>
                <a:lnTo>
                  <a:pt x="74510" y="27300"/>
                </a:lnTo>
                <a:lnTo>
                  <a:pt x="74490" y="27280"/>
                </a:lnTo>
                <a:lnTo>
                  <a:pt x="74470" y="27260"/>
                </a:lnTo>
                <a:lnTo>
                  <a:pt x="74470" y="27250"/>
                </a:lnTo>
                <a:lnTo>
                  <a:pt x="74450" y="27240"/>
                </a:lnTo>
                <a:lnTo>
                  <a:pt x="74440" y="27220"/>
                </a:lnTo>
                <a:lnTo>
                  <a:pt x="74410" y="27190"/>
                </a:lnTo>
                <a:lnTo>
                  <a:pt x="74400" y="27180"/>
                </a:lnTo>
                <a:lnTo>
                  <a:pt x="74400" y="27170"/>
                </a:lnTo>
                <a:lnTo>
                  <a:pt x="74390" y="27160"/>
                </a:lnTo>
                <a:lnTo>
                  <a:pt x="74380" y="27150"/>
                </a:lnTo>
                <a:lnTo>
                  <a:pt x="74370" y="27140"/>
                </a:lnTo>
                <a:lnTo>
                  <a:pt x="74360" y="27130"/>
                </a:lnTo>
                <a:lnTo>
                  <a:pt x="74350" y="27110"/>
                </a:lnTo>
                <a:lnTo>
                  <a:pt x="74330" y="27090"/>
                </a:lnTo>
                <a:lnTo>
                  <a:pt x="74310" y="27070"/>
                </a:lnTo>
                <a:lnTo>
                  <a:pt x="74300" y="27050"/>
                </a:lnTo>
                <a:lnTo>
                  <a:pt x="74290" y="27050"/>
                </a:lnTo>
                <a:lnTo>
                  <a:pt x="74290" y="27040"/>
                </a:lnTo>
                <a:lnTo>
                  <a:pt x="74290" y="27030"/>
                </a:lnTo>
                <a:lnTo>
                  <a:pt x="74260" y="27010"/>
                </a:lnTo>
                <a:lnTo>
                  <a:pt x="74220" y="26950"/>
                </a:lnTo>
                <a:lnTo>
                  <a:pt x="74210" y="26950"/>
                </a:lnTo>
                <a:lnTo>
                  <a:pt x="74210" y="26940"/>
                </a:lnTo>
                <a:lnTo>
                  <a:pt x="74200" y="26930"/>
                </a:lnTo>
                <a:lnTo>
                  <a:pt x="74190" y="26920"/>
                </a:lnTo>
                <a:lnTo>
                  <a:pt x="74170" y="26900"/>
                </a:lnTo>
                <a:lnTo>
                  <a:pt x="74160" y="26880"/>
                </a:lnTo>
                <a:lnTo>
                  <a:pt x="74140" y="26860"/>
                </a:lnTo>
                <a:lnTo>
                  <a:pt x="74130" y="26860"/>
                </a:lnTo>
                <a:lnTo>
                  <a:pt x="74130" y="26850"/>
                </a:lnTo>
                <a:lnTo>
                  <a:pt x="74120" y="26840"/>
                </a:lnTo>
                <a:lnTo>
                  <a:pt x="74110" y="26830"/>
                </a:lnTo>
                <a:lnTo>
                  <a:pt x="74110" y="26820"/>
                </a:lnTo>
                <a:lnTo>
                  <a:pt x="74110" y="26810"/>
                </a:lnTo>
                <a:lnTo>
                  <a:pt x="74120" y="26790"/>
                </a:lnTo>
                <a:lnTo>
                  <a:pt x="74120" y="26780"/>
                </a:lnTo>
                <a:lnTo>
                  <a:pt x="74110" y="26780"/>
                </a:lnTo>
                <a:lnTo>
                  <a:pt x="74090" y="26780"/>
                </a:lnTo>
                <a:lnTo>
                  <a:pt x="74070" y="26770"/>
                </a:lnTo>
                <a:lnTo>
                  <a:pt x="74050" y="26770"/>
                </a:lnTo>
                <a:lnTo>
                  <a:pt x="74040" y="26770"/>
                </a:lnTo>
                <a:lnTo>
                  <a:pt x="74030" y="26770"/>
                </a:lnTo>
                <a:lnTo>
                  <a:pt x="74010" y="26760"/>
                </a:lnTo>
                <a:lnTo>
                  <a:pt x="74000" y="26760"/>
                </a:lnTo>
                <a:lnTo>
                  <a:pt x="73990" y="26750"/>
                </a:lnTo>
                <a:lnTo>
                  <a:pt x="73980" y="26750"/>
                </a:lnTo>
                <a:lnTo>
                  <a:pt x="73970" y="26750"/>
                </a:lnTo>
                <a:lnTo>
                  <a:pt x="73970" y="26740"/>
                </a:lnTo>
                <a:lnTo>
                  <a:pt x="73960" y="26740"/>
                </a:lnTo>
                <a:lnTo>
                  <a:pt x="73950" y="26730"/>
                </a:lnTo>
                <a:lnTo>
                  <a:pt x="73950" y="26720"/>
                </a:lnTo>
                <a:lnTo>
                  <a:pt x="73940" y="26710"/>
                </a:lnTo>
                <a:lnTo>
                  <a:pt x="73930" y="26710"/>
                </a:lnTo>
                <a:lnTo>
                  <a:pt x="73920" y="26700"/>
                </a:lnTo>
                <a:lnTo>
                  <a:pt x="73920" y="26690"/>
                </a:lnTo>
                <a:lnTo>
                  <a:pt x="73920" y="26680"/>
                </a:lnTo>
                <a:lnTo>
                  <a:pt x="73930" y="26670"/>
                </a:lnTo>
                <a:lnTo>
                  <a:pt x="73940" y="26660"/>
                </a:lnTo>
                <a:lnTo>
                  <a:pt x="73940" y="26650"/>
                </a:lnTo>
                <a:lnTo>
                  <a:pt x="73940" y="26640"/>
                </a:lnTo>
                <a:lnTo>
                  <a:pt x="73940" y="26630"/>
                </a:lnTo>
                <a:lnTo>
                  <a:pt x="73930" y="26610"/>
                </a:lnTo>
                <a:lnTo>
                  <a:pt x="73930" y="26600"/>
                </a:lnTo>
                <a:lnTo>
                  <a:pt x="73930" y="26590"/>
                </a:lnTo>
                <a:lnTo>
                  <a:pt x="73930" y="26580"/>
                </a:lnTo>
                <a:lnTo>
                  <a:pt x="73920" y="26580"/>
                </a:lnTo>
                <a:lnTo>
                  <a:pt x="73910" y="26580"/>
                </a:lnTo>
                <a:lnTo>
                  <a:pt x="73910" y="26570"/>
                </a:lnTo>
                <a:lnTo>
                  <a:pt x="73910" y="26560"/>
                </a:lnTo>
                <a:lnTo>
                  <a:pt x="73920" y="26560"/>
                </a:lnTo>
                <a:lnTo>
                  <a:pt x="73920" y="26550"/>
                </a:lnTo>
                <a:lnTo>
                  <a:pt x="73920" y="26540"/>
                </a:lnTo>
                <a:lnTo>
                  <a:pt x="73910" y="26540"/>
                </a:lnTo>
                <a:lnTo>
                  <a:pt x="73900" y="26530"/>
                </a:lnTo>
                <a:lnTo>
                  <a:pt x="73900" y="26520"/>
                </a:lnTo>
                <a:lnTo>
                  <a:pt x="73890" y="26520"/>
                </a:lnTo>
                <a:lnTo>
                  <a:pt x="73880" y="26510"/>
                </a:lnTo>
                <a:lnTo>
                  <a:pt x="73870" y="26520"/>
                </a:lnTo>
                <a:lnTo>
                  <a:pt x="73860" y="26520"/>
                </a:lnTo>
                <a:lnTo>
                  <a:pt x="73850" y="26530"/>
                </a:lnTo>
                <a:lnTo>
                  <a:pt x="73840" y="26530"/>
                </a:lnTo>
                <a:lnTo>
                  <a:pt x="73840" y="26540"/>
                </a:lnTo>
                <a:lnTo>
                  <a:pt x="73830" y="26540"/>
                </a:lnTo>
                <a:lnTo>
                  <a:pt x="73760" y="26540"/>
                </a:lnTo>
                <a:lnTo>
                  <a:pt x="73750" y="26550"/>
                </a:lnTo>
                <a:lnTo>
                  <a:pt x="73740" y="26560"/>
                </a:lnTo>
                <a:lnTo>
                  <a:pt x="73730" y="26560"/>
                </a:lnTo>
                <a:lnTo>
                  <a:pt x="73710" y="26570"/>
                </a:lnTo>
                <a:lnTo>
                  <a:pt x="73700" y="26580"/>
                </a:lnTo>
                <a:lnTo>
                  <a:pt x="73670" y="26580"/>
                </a:lnTo>
                <a:lnTo>
                  <a:pt x="73670" y="26570"/>
                </a:lnTo>
                <a:lnTo>
                  <a:pt x="73660" y="26570"/>
                </a:lnTo>
                <a:lnTo>
                  <a:pt x="73630" y="26530"/>
                </a:lnTo>
                <a:lnTo>
                  <a:pt x="73620" y="26520"/>
                </a:lnTo>
                <a:lnTo>
                  <a:pt x="73610" y="26510"/>
                </a:lnTo>
                <a:lnTo>
                  <a:pt x="73600" y="26490"/>
                </a:lnTo>
                <a:lnTo>
                  <a:pt x="73590" y="26480"/>
                </a:lnTo>
                <a:lnTo>
                  <a:pt x="73580" y="26470"/>
                </a:lnTo>
                <a:lnTo>
                  <a:pt x="73560" y="26440"/>
                </a:lnTo>
                <a:lnTo>
                  <a:pt x="73540" y="26420"/>
                </a:lnTo>
                <a:lnTo>
                  <a:pt x="73530" y="26410"/>
                </a:lnTo>
                <a:lnTo>
                  <a:pt x="73520" y="26390"/>
                </a:lnTo>
                <a:lnTo>
                  <a:pt x="73510" y="26380"/>
                </a:lnTo>
                <a:lnTo>
                  <a:pt x="73500" y="26370"/>
                </a:lnTo>
                <a:lnTo>
                  <a:pt x="73500" y="26360"/>
                </a:lnTo>
                <a:lnTo>
                  <a:pt x="73440" y="26340"/>
                </a:lnTo>
                <a:lnTo>
                  <a:pt x="73390" y="26330"/>
                </a:lnTo>
                <a:lnTo>
                  <a:pt x="73360" y="26320"/>
                </a:lnTo>
                <a:lnTo>
                  <a:pt x="73350" y="26340"/>
                </a:lnTo>
                <a:lnTo>
                  <a:pt x="73330" y="26390"/>
                </a:lnTo>
                <a:lnTo>
                  <a:pt x="73300" y="26400"/>
                </a:lnTo>
                <a:lnTo>
                  <a:pt x="73280" y="26380"/>
                </a:lnTo>
                <a:lnTo>
                  <a:pt x="73270" y="26380"/>
                </a:lnTo>
                <a:lnTo>
                  <a:pt x="73260" y="26350"/>
                </a:lnTo>
                <a:lnTo>
                  <a:pt x="73230" y="26340"/>
                </a:lnTo>
                <a:lnTo>
                  <a:pt x="73210" y="26330"/>
                </a:lnTo>
                <a:lnTo>
                  <a:pt x="73210" y="26340"/>
                </a:lnTo>
                <a:lnTo>
                  <a:pt x="73210" y="26360"/>
                </a:lnTo>
                <a:lnTo>
                  <a:pt x="73200" y="26380"/>
                </a:lnTo>
                <a:lnTo>
                  <a:pt x="73190" y="26390"/>
                </a:lnTo>
                <a:lnTo>
                  <a:pt x="73190" y="26400"/>
                </a:lnTo>
                <a:lnTo>
                  <a:pt x="73190" y="26410"/>
                </a:lnTo>
                <a:lnTo>
                  <a:pt x="73190" y="26420"/>
                </a:lnTo>
                <a:lnTo>
                  <a:pt x="73170" y="26420"/>
                </a:lnTo>
                <a:lnTo>
                  <a:pt x="73160" y="26420"/>
                </a:lnTo>
                <a:lnTo>
                  <a:pt x="73130" y="26420"/>
                </a:lnTo>
                <a:lnTo>
                  <a:pt x="73120" y="26420"/>
                </a:lnTo>
                <a:lnTo>
                  <a:pt x="73100" y="26420"/>
                </a:lnTo>
                <a:lnTo>
                  <a:pt x="73080" y="26420"/>
                </a:lnTo>
                <a:lnTo>
                  <a:pt x="73070" y="26440"/>
                </a:lnTo>
                <a:lnTo>
                  <a:pt x="73070" y="26450"/>
                </a:lnTo>
                <a:lnTo>
                  <a:pt x="73060" y="26460"/>
                </a:lnTo>
                <a:lnTo>
                  <a:pt x="73060" y="26470"/>
                </a:lnTo>
                <a:lnTo>
                  <a:pt x="73060" y="26480"/>
                </a:lnTo>
                <a:lnTo>
                  <a:pt x="73040" y="26480"/>
                </a:lnTo>
                <a:lnTo>
                  <a:pt x="73020" y="26480"/>
                </a:lnTo>
                <a:lnTo>
                  <a:pt x="73010" y="26550"/>
                </a:lnTo>
                <a:lnTo>
                  <a:pt x="73010" y="26560"/>
                </a:lnTo>
                <a:lnTo>
                  <a:pt x="72990" y="26580"/>
                </a:lnTo>
                <a:lnTo>
                  <a:pt x="72980" y="26590"/>
                </a:lnTo>
                <a:lnTo>
                  <a:pt x="72950" y="26590"/>
                </a:lnTo>
                <a:lnTo>
                  <a:pt x="72940" y="26590"/>
                </a:lnTo>
                <a:lnTo>
                  <a:pt x="72930" y="26590"/>
                </a:lnTo>
                <a:lnTo>
                  <a:pt x="72920" y="26600"/>
                </a:lnTo>
                <a:lnTo>
                  <a:pt x="72910" y="26600"/>
                </a:lnTo>
                <a:lnTo>
                  <a:pt x="72900" y="26610"/>
                </a:lnTo>
                <a:lnTo>
                  <a:pt x="72890" y="26620"/>
                </a:lnTo>
                <a:lnTo>
                  <a:pt x="72880" y="26630"/>
                </a:lnTo>
                <a:lnTo>
                  <a:pt x="72870" y="26640"/>
                </a:lnTo>
                <a:lnTo>
                  <a:pt x="72860" y="26650"/>
                </a:lnTo>
                <a:lnTo>
                  <a:pt x="72850" y="26650"/>
                </a:lnTo>
                <a:lnTo>
                  <a:pt x="72830" y="26670"/>
                </a:lnTo>
                <a:lnTo>
                  <a:pt x="72810" y="26680"/>
                </a:lnTo>
                <a:lnTo>
                  <a:pt x="72790" y="26680"/>
                </a:lnTo>
                <a:lnTo>
                  <a:pt x="72760" y="26690"/>
                </a:lnTo>
                <a:lnTo>
                  <a:pt x="72740" y="26700"/>
                </a:lnTo>
                <a:lnTo>
                  <a:pt x="72730" y="26700"/>
                </a:lnTo>
                <a:lnTo>
                  <a:pt x="72710" y="26700"/>
                </a:lnTo>
                <a:lnTo>
                  <a:pt x="72710" y="26710"/>
                </a:lnTo>
                <a:lnTo>
                  <a:pt x="72690" y="26710"/>
                </a:lnTo>
                <a:lnTo>
                  <a:pt x="72680" y="26710"/>
                </a:lnTo>
                <a:lnTo>
                  <a:pt x="72660" y="26720"/>
                </a:lnTo>
                <a:lnTo>
                  <a:pt x="72560" y="26740"/>
                </a:lnTo>
                <a:lnTo>
                  <a:pt x="72500" y="26740"/>
                </a:lnTo>
                <a:lnTo>
                  <a:pt x="72490" y="26740"/>
                </a:lnTo>
                <a:lnTo>
                  <a:pt x="72480" y="26740"/>
                </a:lnTo>
                <a:lnTo>
                  <a:pt x="72460" y="26740"/>
                </a:lnTo>
                <a:lnTo>
                  <a:pt x="72440" y="26740"/>
                </a:lnTo>
                <a:lnTo>
                  <a:pt x="72390" y="26770"/>
                </a:lnTo>
                <a:lnTo>
                  <a:pt x="72350" y="26800"/>
                </a:lnTo>
                <a:lnTo>
                  <a:pt x="72320" y="26820"/>
                </a:lnTo>
                <a:lnTo>
                  <a:pt x="72310" y="26820"/>
                </a:lnTo>
                <a:lnTo>
                  <a:pt x="72310" y="26810"/>
                </a:lnTo>
                <a:lnTo>
                  <a:pt x="72300" y="26810"/>
                </a:lnTo>
                <a:lnTo>
                  <a:pt x="72290" y="26800"/>
                </a:lnTo>
                <a:lnTo>
                  <a:pt x="72290" y="26790"/>
                </a:lnTo>
                <a:lnTo>
                  <a:pt x="72290" y="26780"/>
                </a:lnTo>
                <a:lnTo>
                  <a:pt x="72290" y="26770"/>
                </a:lnTo>
                <a:lnTo>
                  <a:pt x="72280" y="26770"/>
                </a:lnTo>
                <a:lnTo>
                  <a:pt x="72280" y="26760"/>
                </a:lnTo>
                <a:lnTo>
                  <a:pt x="72270" y="26760"/>
                </a:lnTo>
                <a:lnTo>
                  <a:pt x="72270" y="26750"/>
                </a:lnTo>
                <a:lnTo>
                  <a:pt x="72270" y="26740"/>
                </a:lnTo>
                <a:lnTo>
                  <a:pt x="72280" y="26730"/>
                </a:lnTo>
                <a:lnTo>
                  <a:pt x="72280" y="26720"/>
                </a:lnTo>
                <a:lnTo>
                  <a:pt x="72280" y="26710"/>
                </a:lnTo>
                <a:lnTo>
                  <a:pt x="72280" y="26700"/>
                </a:lnTo>
                <a:lnTo>
                  <a:pt x="72270" y="26700"/>
                </a:lnTo>
                <a:lnTo>
                  <a:pt x="72270" y="26690"/>
                </a:lnTo>
                <a:lnTo>
                  <a:pt x="72260" y="26690"/>
                </a:lnTo>
                <a:lnTo>
                  <a:pt x="72250" y="26690"/>
                </a:lnTo>
                <a:lnTo>
                  <a:pt x="72250" y="26680"/>
                </a:lnTo>
                <a:lnTo>
                  <a:pt x="72240" y="26680"/>
                </a:lnTo>
                <a:lnTo>
                  <a:pt x="72230" y="26680"/>
                </a:lnTo>
                <a:lnTo>
                  <a:pt x="72220" y="26660"/>
                </a:lnTo>
                <a:lnTo>
                  <a:pt x="72220" y="26650"/>
                </a:lnTo>
                <a:lnTo>
                  <a:pt x="72220" y="26640"/>
                </a:lnTo>
                <a:lnTo>
                  <a:pt x="72220" y="26630"/>
                </a:lnTo>
                <a:lnTo>
                  <a:pt x="72210" y="26630"/>
                </a:lnTo>
                <a:lnTo>
                  <a:pt x="72210" y="26620"/>
                </a:lnTo>
                <a:lnTo>
                  <a:pt x="72200" y="26610"/>
                </a:lnTo>
                <a:lnTo>
                  <a:pt x="72190" y="26620"/>
                </a:lnTo>
                <a:lnTo>
                  <a:pt x="72190" y="26610"/>
                </a:lnTo>
                <a:lnTo>
                  <a:pt x="72180" y="26610"/>
                </a:lnTo>
                <a:lnTo>
                  <a:pt x="72180" y="26600"/>
                </a:lnTo>
                <a:lnTo>
                  <a:pt x="72170" y="26600"/>
                </a:lnTo>
                <a:lnTo>
                  <a:pt x="72160" y="26590"/>
                </a:lnTo>
                <a:lnTo>
                  <a:pt x="72150" y="26580"/>
                </a:lnTo>
                <a:lnTo>
                  <a:pt x="72140" y="26580"/>
                </a:lnTo>
                <a:lnTo>
                  <a:pt x="72140" y="26570"/>
                </a:lnTo>
                <a:lnTo>
                  <a:pt x="72130" y="26560"/>
                </a:lnTo>
                <a:lnTo>
                  <a:pt x="72110" y="26540"/>
                </a:lnTo>
                <a:lnTo>
                  <a:pt x="72100" y="26540"/>
                </a:lnTo>
                <a:lnTo>
                  <a:pt x="72100" y="26530"/>
                </a:lnTo>
                <a:lnTo>
                  <a:pt x="72090" y="26520"/>
                </a:lnTo>
                <a:lnTo>
                  <a:pt x="72080" y="26520"/>
                </a:lnTo>
                <a:lnTo>
                  <a:pt x="72080" y="26510"/>
                </a:lnTo>
                <a:lnTo>
                  <a:pt x="72070" y="26500"/>
                </a:lnTo>
                <a:lnTo>
                  <a:pt x="72060" y="26490"/>
                </a:lnTo>
                <a:lnTo>
                  <a:pt x="72060" y="26480"/>
                </a:lnTo>
                <a:lnTo>
                  <a:pt x="72050" y="26480"/>
                </a:lnTo>
                <a:lnTo>
                  <a:pt x="72060" y="26480"/>
                </a:lnTo>
                <a:lnTo>
                  <a:pt x="72060" y="26470"/>
                </a:lnTo>
                <a:lnTo>
                  <a:pt x="72050" y="26470"/>
                </a:lnTo>
                <a:lnTo>
                  <a:pt x="72040" y="26470"/>
                </a:lnTo>
                <a:lnTo>
                  <a:pt x="72040" y="26460"/>
                </a:lnTo>
                <a:lnTo>
                  <a:pt x="72040" y="26450"/>
                </a:lnTo>
                <a:lnTo>
                  <a:pt x="72040" y="26440"/>
                </a:lnTo>
                <a:lnTo>
                  <a:pt x="72040" y="26430"/>
                </a:lnTo>
                <a:lnTo>
                  <a:pt x="72030" y="26420"/>
                </a:lnTo>
                <a:lnTo>
                  <a:pt x="72030" y="26410"/>
                </a:lnTo>
                <a:lnTo>
                  <a:pt x="72040" y="26410"/>
                </a:lnTo>
                <a:lnTo>
                  <a:pt x="72040" y="26400"/>
                </a:lnTo>
                <a:lnTo>
                  <a:pt x="72040" y="26390"/>
                </a:lnTo>
                <a:lnTo>
                  <a:pt x="72040" y="26380"/>
                </a:lnTo>
                <a:lnTo>
                  <a:pt x="72040" y="26370"/>
                </a:lnTo>
                <a:lnTo>
                  <a:pt x="72030" y="26360"/>
                </a:lnTo>
                <a:lnTo>
                  <a:pt x="72030" y="26350"/>
                </a:lnTo>
                <a:lnTo>
                  <a:pt x="72020" y="26350"/>
                </a:lnTo>
                <a:lnTo>
                  <a:pt x="72020" y="26340"/>
                </a:lnTo>
                <a:lnTo>
                  <a:pt x="72030" y="26340"/>
                </a:lnTo>
                <a:lnTo>
                  <a:pt x="72020" y="26340"/>
                </a:lnTo>
                <a:lnTo>
                  <a:pt x="72030" y="26330"/>
                </a:lnTo>
                <a:lnTo>
                  <a:pt x="72030" y="26340"/>
                </a:lnTo>
                <a:lnTo>
                  <a:pt x="72030" y="26330"/>
                </a:lnTo>
                <a:lnTo>
                  <a:pt x="72010" y="26310"/>
                </a:lnTo>
                <a:lnTo>
                  <a:pt x="72000" y="26300"/>
                </a:lnTo>
                <a:lnTo>
                  <a:pt x="71990" y="26290"/>
                </a:lnTo>
                <a:lnTo>
                  <a:pt x="71990" y="26280"/>
                </a:lnTo>
                <a:lnTo>
                  <a:pt x="71980" y="26270"/>
                </a:lnTo>
                <a:lnTo>
                  <a:pt x="71970" y="26270"/>
                </a:lnTo>
                <a:lnTo>
                  <a:pt x="71960" y="26260"/>
                </a:lnTo>
                <a:lnTo>
                  <a:pt x="71950" y="26260"/>
                </a:lnTo>
                <a:lnTo>
                  <a:pt x="71920" y="26240"/>
                </a:lnTo>
                <a:lnTo>
                  <a:pt x="71890" y="26230"/>
                </a:lnTo>
                <a:lnTo>
                  <a:pt x="71870" y="26210"/>
                </a:lnTo>
                <a:lnTo>
                  <a:pt x="71850" y="26190"/>
                </a:lnTo>
                <a:lnTo>
                  <a:pt x="71830" y="26170"/>
                </a:lnTo>
                <a:lnTo>
                  <a:pt x="71830" y="26160"/>
                </a:lnTo>
                <a:lnTo>
                  <a:pt x="71820" y="26160"/>
                </a:lnTo>
                <a:lnTo>
                  <a:pt x="71810" y="26150"/>
                </a:lnTo>
                <a:lnTo>
                  <a:pt x="71790" y="26130"/>
                </a:lnTo>
                <a:lnTo>
                  <a:pt x="71780" y="26120"/>
                </a:lnTo>
                <a:lnTo>
                  <a:pt x="71770" y="26100"/>
                </a:lnTo>
                <a:lnTo>
                  <a:pt x="71760" y="26040"/>
                </a:lnTo>
                <a:lnTo>
                  <a:pt x="71750" y="25980"/>
                </a:lnTo>
                <a:lnTo>
                  <a:pt x="71740" y="25970"/>
                </a:lnTo>
                <a:lnTo>
                  <a:pt x="71740" y="25960"/>
                </a:lnTo>
                <a:lnTo>
                  <a:pt x="71740" y="25950"/>
                </a:lnTo>
                <a:lnTo>
                  <a:pt x="71700" y="25890"/>
                </a:lnTo>
                <a:lnTo>
                  <a:pt x="71660" y="25830"/>
                </a:lnTo>
                <a:lnTo>
                  <a:pt x="71670" y="25780"/>
                </a:lnTo>
                <a:lnTo>
                  <a:pt x="71670" y="25720"/>
                </a:lnTo>
                <a:lnTo>
                  <a:pt x="71680" y="25690"/>
                </a:lnTo>
                <a:lnTo>
                  <a:pt x="71680" y="25660"/>
                </a:lnTo>
                <a:lnTo>
                  <a:pt x="71690" y="25630"/>
                </a:lnTo>
                <a:lnTo>
                  <a:pt x="71680" y="25610"/>
                </a:lnTo>
                <a:lnTo>
                  <a:pt x="71670" y="25610"/>
                </a:lnTo>
                <a:lnTo>
                  <a:pt x="71670" y="25600"/>
                </a:lnTo>
                <a:lnTo>
                  <a:pt x="71660" y="25600"/>
                </a:lnTo>
                <a:lnTo>
                  <a:pt x="71660" y="25610"/>
                </a:lnTo>
                <a:lnTo>
                  <a:pt x="71660" y="25620"/>
                </a:lnTo>
                <a:lnTo>
                  <a:pt x="71670" y="25620"/>
                </a:lnTo>
                <a:lnTo>
                  <a:pt x="71660" y="25620"/>
                </a:lnTo>
                <a:lnTo>
                  <a:pt x="71660" y="25630"/>
                </a:lnTo>
                <a:lnTo>
                  <a:pt x="71650" y="25630"/>
                </a:lnTo>
                <a:lnTo>
                  <a:pt x="71640" y="25630"/>
                </a:lnTo>
                <a:lnTo>
                  <a:pt x="71640" y="25620"/>
                </a:lnTo>
                <a:lnTo>
                  <a:pt x="71630" y="25620"/>
                </a:lnTo>
                <a:lnTo>
                  <a:pt x="71630" y="25630"/>
                </a:lnTo>
                <a:lnTo>
                  <a:pt x="71630" y="25640"/>
                </a:lnTo>
                <a:lnTo>
                  <a:pt x="71640" y="25640"/>
                </a:lnTo>
                <a:lnTo>
                  <a:pt x="71650" y="25640"/>
                </a:lnTo>
                <a:lnTo>
                  <a:pt x="71650" y="25650"/>
                </a:lnTo>
                <a:lnTo>
                  <a:pt x="71640" y="25650"/>
                </a:lnTo>
                <a:lnTo>
                  <a:pt x="71630" y="25650"/>
                </a:lnTo>
                <a:lnTo>
                  <a:pt x="71620" y="25650"/>
                </a:lnTo>
                <a:lnTo>
                  <a:pt x="71610" y="25650"/>
                </a:lnTo>
                <a:lnTo>
                  <a:pt x="71610" y="25660"/>
                </a:lnTo>
                <a:lnTo>
                  <a:pt x="71610" y="25670"/>
                </a:lnTo>
                <a:lnTo>
                  <a:pt x="71610" y="25680"/>
                </a:lnTo>
                <a:lnTo>
                  <a:pt x="71620" y="25680"/>
                </a:lnTo>
                <a:lnTo>
                  <a:pt x="71620" y="25690"/>
                </a:lnTo>
                <a:lnTo>
                  <a:pt x="71610" y="25690"/>
                </a:lnTo>
                <a:lnTo>
                  <a:pt x="71600" y="25690"/>
                </a:lnTo>
                <a:lnTo>
                  <a:pt x="71600" y="25700"/>
                </a:lnTo>
                <a:lnTo>
                  <a:pt x="71610" y="25700"/>
                </a:lnTo>
                <a:lnTo>
                  <a:pt x="71600" y="25700"/>
                </a:lnTo>
                <a:lnTo>
                  <a:pt x="71600" y="25710"/>
                </a:lnTo>
                <a:lnTo>
                  <a:pt x="71610" y="25710"/>
                </a:lnTo>
                <a:lnTo>
                  <a:pt x="71610" y="25720"/>
                </a:lnTo>
                <a:lnTo>
                  <a:pt x="71600" y="25720"/>
                </a:lnTo>
                <a:lnTo>
                  <a:pt x="71600" y="25730"/>
                </a:lnTo>
                <a:lnTo>
                  <a:pt x="71600" y="25720"/>
                </a:lnTo>
                <a:lnTo>
                  <a:pt x="71590" y="25720"/>
                </a:lnTo>
                <a:lnTo>
                  <a:pt x="71580" y="25730"/>
                </a:lnTo>
                <a:lnTo>
                  <a:pt x="71570" y="25730"/>
                </a:lnTo>
                <a:lnTo>
                  <a:pt x="71570" y="25720"/>
                </a:lnTo>
                <a:lnTo>
                  <a:pt x="71570" y="25710"/>
                </a:lnTo>
                <a:lnTo>
                  <a:pt x="71560" y="25710"/>
                </a:lnTo>
                <a:lnTo>
                  <a:pt x="71560" y="25720"/>
                </a:lnTo>
                <a:lnTo>
                  <a:pt x="71570" y="25730"/>
                </a:lnTo>
                <a:lnTo>
                  <a:pt x="71560" y="25730"/>
                </a:lnTo>
                <a:lnTo>
                  <a:pt x="71550" y="25730"/>
                </a:lnTo>
                <a:lnTo>
                  <a:pt x="71550" y="25720"/>
                </a:lnTo>
                <a:lnTo>
                  <a:pt x="71550" y="25710"/>
                </a:lnTo>
                <a:lnTo>
                  <a:pt x="71540" y="25710"/>
                </a:lnTo>
                <a:lnTo>
                  <a:pt x="71540" y="25720"/>
                </a:lnTo>
                <a:lnTo>
                  <a:pt x="71530" y="25720"/>
                </a:lnTo>
                <a:lnTo>
                  <a:pt x="71530" y="25730"/>
                </a:lnTo>
                <a:lnTo>
                  <a:pt x="71540" y="25730"/>
                </a:lnTo>
                <a:lnTo>
                  <a:pt x="71540" y="25740"/>
                </a:lnTo>
                <a:lnTo>
                  <a:pt x="71530" y="25740"/>
                </a:lnTo>
                <a:lnTo>
                  <a:pt x="71540" y="25740"/>
                </a:lnTo>
                <a:lnTo>
                  <a:pt x="71540" y="25750"/>
                </a:lnTo>
                <a:lnTo>
                  <a:pt x="71530" y="25750"/>
                </a:lnTo>
                <a:lnTo>
                  <a:pt x="71530" y="25760"/>
                </a:lnTo>
                <a:lnTo>
                  <a:pt x="71520" y="25760"/>
                </a:lnTo>
                <a:lnTo>
                  <a:pt x="71520" y="25750"/>
                </a:lnTo>
                <a:lnTo>
                  <a:pt x="71530" y="25750"/>
                </a:lnTo>
                <a:lnTo>
                  <a:pt x="71520" y="25750"/>
                </a:lnTo>
                <a:lnTo>
                  <a:pt x="71520" y="25740"/>
                </a:lnTo>
                <a:lnTo>
                  <a:pt x="71510" y="25740"/>
                </a:lnTo>
                <a:lnTo>
                  <a:pt x="71510" y="25750"/>
                </a:lnTo>
                <a:lnTo>
                  <a:pt x="71510" y="25760"/>
                </a:lnTo>
                <a:lnTo>
                  <a:pt x="71520" y="25770"/>
                </a:lnTo>
                <a:lnTo>
                  <a:pt x="71530" y="25770"/>
                </a:lnTo>
                <a:lnTo>
                  <a:pt x="71520" y="25770"/>
                </a:lnTo>
                <a:lnTo>
                  <a:pt x="71510" y="25770"/>
                </a:lnTo>
                <a:lnTo>
                  <a:pt x="71510" y="25780"/>
                </a:lnTo>
                <a:lnTo>
                  <a:pt x="71500" y="25780"/>
                </a:lnTo>
                <a:lnTo>
                  <a:pt x="71500" y="25790"/>
                </a:lnTo>
                <a:lnTo>
                  <a:pt x="71510" y="25790"/>
                </a:lnTo>
                <a:lnTo>
                  <a:pt x="71520" y="25800"/>
                </a:lnTo>
                <a:lnTo>
                  <a:pt x="71510" y="25800"/>
                </a:lnTo>
                <a:lnTo>
                  <a:pt x="71510" y="25810"/>
                </a:lnTo>
                <a:lnTo>
                  <a:pt x="71500" y="25810"/>
                </a:lnTo>
                <a:lnTo>
                  <a:pt x="71490" y="25810"/>
                </a:lnTo>
                <a:lnTo>
                  <a:pt x="71490" y="25800"/>
                </a:lnTo>
                <a:lnTo>
                  <a:pt x="71490" y="25810"/>
                </a:lnTo>
                <a:lnTo>
                  <a:pt x="71490" y="25820"/>
                </a:lnTo>
                <a:lnTo>
                  <a:pt x="71490" y="25830"/>
                </a:lnTo>
                <a:lnTo>
                  <a:pt x="71480" y="25830"/>
                </a:lnTo>
                <a:lnTo>
                  <a:pt x="71480" y="25820"/>
                </a:lnTo>
                <a:lnTo>
                  <a:pt x="71470" y="25820"/>
                </a:lnTo>
                <a:lnTo>
                  <a:pt x="71470" y="25830"/>
                </a:lnTo>
                <a:lnTo>
                  <a:pt x="71460" y="25840"/>
                </a:lnTo>
                <a:lnTo>
                  <a:pt x="71450" y="25840"/>
                </a:lnTo>
                <a:lnTo>
                  <a:pt x="71440" y="25830"/>
                </a:lnTo>
                <a:lnTo>
                  <a:pt x="71440" y="25840"/>
                </a:lnTo>
                <a:lnTo>
                  <a:pt x="71440" y="25850"/>
                </a:lnTo>
                <a:lnTo>
                  <a:pt x="71440" y="25860"/>
                </a:lnTo>
                <a:lnTo>
                  <a:pt x="71450" y="25850"/>
                </a:lnTo>
                <a:lnTo>
                  <a:pt x="71450" y="25860"/>
                </a:lnTo>
                <a:lnTo>
                  <a:pt x="71450" y="25870"/>
                </a:lnTo>
                <a:lnTo>
                  <a:pt x="71440" y="25870"/>
                </a:lnTo>
                <a:lnTo>
                  <a:pt x="71440" y="25860"/>
                </a:lnTo>
                <a:lnTo>
                  <a:pt x="71440" y="25870"/>
                </a:lnTo>
                <a:lnTo>
                  <a:pt x="71430" y="25870"/>
                </a:lnTo>
                <a:lnTo>
                  <a:pt x="71430" y="25880"/>
                </a:lnTo>
                <a:lnTo>
                  <a:pt x="71430" y="25870"/>
                </a:lnTo>
                <a:lnTo>
                  <a:pt x="71420" y="25870"/>
                </a:lnTo>
                <a:lnTo>
                  <a:pt x="71410" y="25870"/>
                </a:lnTo>
                <a:lnTo>
                  <a:pt x="71420" y="25880"/>
                </a:lnTo>
                <a:lnTo>
                  <a:pt x="71410" y="25880"/>
                </a:lnTo>
                <a:lnTo>
                  <a:pt x="71410" y="25890"/>
                </a:lnTo>
                <a:lnTo>
                  <a:pt x="71400" y="25890"/>
                </a:lnTo>
                <a:lnTo>
                  <a:pt x="71390" y="25900"/>
                </a:lnTo>
                <a:lnTo>
                  <a:pt x="71380" y="25900"/>
                </a:lnTo>
                <a:lnTo>
                  <a:pt x="71370" y="25910"/>
                </a:lnTo>
                <a:lnTo>
                  <a:pt x="71360" y="25910"/>
                </a:lnTo>
                <a:lnTo>
                  <a:pt x="71360" y="25900"/>
                </a:lnTo>
                <a:lnTo>
                  <a:pt x="71350" y="25900"/>
                </a:lnTo>
                <a:lnTo>
                  <a:pt x="71350" y="25910"/>
                </a:lnTo>
                <a:lnTo>
                  <a:pt x="71340" y="25900"/>
                </a:lnTo>
                <a:lnTo>
                  <a:pt x="71340" y="25890"/>
                </a:lnTo>
                <a:lnTo>
                  <a:pt x="71350" y="25890"/>
                </a:lnTo>
                <a:lnTo>
                  <a:pt x="71350" y="25880"/>
                </a:lnTo>
                <a:lnTo>
                  <a:pt x="71340" y="25890"/>
                </a:lnTo>
                <a:lnTo>
                  <a:pt x="71330" y="25900"/>
                </a:lnTo>
                <a:lnTo>
                  <a:pt x="71320" y="25880"/>
                </a:lnTo>
                <a:lnTo>
                  <a:pt x="71310" y="25880"/>
                </a:lnTo>
                <a:lnTo>
                  <a:pt x="71310" y="25890"/>
                </a:lnTo>
                <a:lnTo>
                  <a:pt x="71310" y="25900"/>
                </a:lnTo>
                <a:lnTo>
                  <a:pt x="71300" y="25900"/>
                </a:lnTo>
                <a:lnTo>
                  <a:pt x="71290" y="25900"/>
                </a:lnTo>
                <a:lnTo>
                  <a:pt x="71290" y="25910"/>
                </a:lnTo>
                <a:lnTo>
                  <a:pt x="71300" y="25910"/>
                </a:lnTo>
                <a:lnTo>
                  <a:pt x="71300" y="25920"/>
                </a:lnTo>
                <a:lnTo>
                  <a:pt x="71290" y="25920"/>
                </a:lnTo>
                <a:lnTo>
                  <a:pt x="71280" y="25920"/>
                </a:lnTo>
                <a:lnTo>
                  <a:pt x="71270" y="25920"/>
                </a:lnTo>
                <a:lnTo>
                  <a:pt x="71270" y="25930"/>
                </a:lnTo>
                <a:lnTo>
                  <a:pt x="71270" y="25920"/>
                </a:lnTo>
                <a:lnTo>
                  <a:pt x="71260" y="25920"/>
                </a:lnTo>
                <a:lnTo>
                  <a:pt x="71260" y="25930"/>
                </a:lnTo>
                <a:lnTo>
                  <a:pt x="71250" y="25920"/>
                </a:lnTo>
                <a:lnTo>
                  <a:pt x="71250" y="25930"/>
                </a:lnTo>
                <a:lnTo>
                  <a:pt x="71240" y="25930"/>
                </a:lnTo>
                <a:lnTo>
                  <a:pt x="71230" y="25930"/>
                </a:lnTo>
                <a:lnTo>
                  <a:pt x="71220" y="25930"/>
                </a:lnTo>
                <a:lnTo>
                  <a:pt x="71210" y="25930"/>
                </a:lnTo>
                <a:lnTo>
                  <a:pt x="71210" y="25940"/>
                </a:lnTo>
                <a:lnTo>
                  <a:pt x="71210" y="25930"/>
                </a:lnTo>
                <a:lnTo>
                  <a:pt x="71200" y="25930"/>
                </a:lnTo>
                <a:lnTo>
                  <a:pt x="71190" y="25930"/>
                </a:lnTo>
                <a:lnTo>
                  <a:pt x="71190" y="25920"/>
                </a:lnTo>
                <a:lnTo>
                  <a:pt x="71180" y="25920"/>
                </a:lnTo>
                <a:lnTo>
                  <a:pt x="71180" y="25910"/>
                </a:lnTo>
                <a:lnTo>
                  <a:pt x="71180" y="25920"/>
                </a:lnTo>
                <a:lnTo>
                  <a:pt x="71180" y="25910"/>
                </a:lnTo>
                <a:lnTo>
                  <a:pt x="71170" y="25910"/>
                </a:lnTo>
                <a:lnTo>
                  <a:pt x="71180" y="25900"/>
                </a:lnTo>
                <a:lnTo>
                  <a:pt x="71170" y="25900"/>
                </a:lnTo>
                <a:lnTo>
                  <a:pt x="71160" y="25900"/>
                </a:lnTo>
                <a:lnTo>
                  <a:pt x="71150" y="25900"/>
                </a:lnTo>
                <a:lnTo>
                  <a:pt x="71140" y="25900"/>
                </a:lnTo>
                <a:lnTo>
                  <a:pt x="71140" y="25910"/>
                </a:lnTo>
                <a:lnTo>
                  <a:pt x="71130" y="25910"/>
                </a:lnTo>
                <a:lnTo>
                  <a:pt x="71130" y="25900"/>
                </a:lnTo>
                <a:lnTo>
                  <a:pt x="71130" y="25910"/>
                </a:lnTo>
                <a:lnTo>
                  <a:pt x="71120" y="25910"/>
                </a:lnTo>
                <a:lnTo>
                  <a:pt x="71120" y="25900"/>
                </a:lnTo>
                <a:lnTo>
                  <a:pt x="71110" y="25900"/>
                </a:lnTo>
                <a:lnTo>
                  <a:pt x="71120" y="25890"/>
                </a:lnTo>
                <a:lnTo>
                  <a:pt x="71110" y="25890"/>
                </a:lnTo>
                <a:lnTo>
                  <a:pt x="71100" y="25890"/>
                </a:lnTo>
                <a:lnTo>
                  <a:pt x="71100" y="25880"/>
                </a:lnTo>
                <a:lnTo>
                  <a:pt x="71100" y="25890"/>
                </a:lnTo>
                <a:lnTo>
                  <a:pt x="71090" y="25890"/>
                </a:lnTo>
                <a:lnTo>
                  <a:pt x="71080" y="25890"/>
                </a:lnTo>
                <a:lnTo>
                  <a:pt x="71080" y="25900"/>
                </a:lnTo>
                <a:lnTo>
                  <a:pt x="71080" y="25890"/>
                </a:lnTo>
                <a:lnTo>
                  <a:pt x="71080" y="25880"/>
                </a:lnTo>
                <a:lnTo>
                  <a:pt x="71070" y="25880"/>
                </a:lnTo>
                <a:lnTo>
                  <a:pt x="71060" y="25890"/>
                </a:lnTo>
                <a:lnTo>
                  <a:pt x="71060" y="25880"/>
                </a:lnTo>
                <a:lnTo>
                  <a:pt x="71050" y="25880"/>
                </a:lnTo>
                <a:lnTo>
                  <a:pt x="71050" y="25870"/>
                </a:lnTo>
                <a:lnTo>
                  <a:pt x="71040" y="25870"/>
                </a:lnTo>
                <a:lnTo>
                  <a:pt x="71030" y="25870"/>
                </a:lnTo>
                <a:lnTo>
                  <a:pt x="71020" y="25870"/>
                </a:lnTo>
                <a:lnTo>
                  <a:pt x="71010" y="25870"/>
                </a:lnTo>
                <a:lnTo>
                  <a:pt x="71000" y="25870"/>
                </a:lnTo>
                <a:lnTo>
                  <a:pt x="70990" y="25870"/>
                </a:lnTo>
                <a:lnTo>
                  <a:pt x="70990" y="25880"/>
                </a:lnTo>
                <a:lnTo>
                  <a:pt x="70980" y="25880"/>
                </a:lnTo>
                <a:lnTo>
                  <a:pt x="70970" y="25880"/>
                </a:lnTo>
                <a:lnTo>
                  <a:pt x="70970" y="25870"/>
                </a:lnTo>
                <a:lnTo>
                  <a:pt x="70960" y="25870"/>
                </a:lnTo>
                <a:lnTo>
                  <a:pt x="70960" y="25880"/>
                </a:lnTo>
                <a:lnTo>
                  <a:pt x="70960" y="25870"/>
                </a:lnTo>
                <a:lnTo>
                  <a:pt x="70950" y="25870"/>
                </a:lnTo>
                <a:lnTo>
                  <a:pt x="70950" y="25860"/>
                </a:lnTo>
                <a:lnTo>
                  <a:pt x="70940" y="25860"/>
                </a:lnTo>
                <a:lnTo>
                  <a:pt x="70930" y="25860"/>
                </a:lnTo>
                <a:lnTo>
                  <a:pt x="70930" y="25870"/>
                </a:lnTo>
                <a:lnTo>
                  <a:pt x="70930" y="25860"/>
                </a:lnTo>
                <a:lnTo>
                  <a:pt x="70920" y="25860"/>
                </a:lnTo>
                <a:lnTo>
                  <a:pt x="70920" y="25870"/>
                </a:lnTo>
                <a:lnTo>
                  <a:pt x="70910" y="25870"/>
                </a:lnTo>
                <a:lnTo>
                  <a:pt x="70900" y="25870"/>
                </a:lnTo>
                <a:lnTo>
                  <a:pt x="70900" y="25860"/>
                </a:lnTo>
                <a:lnTo>
                  <a:pt x="70900" y="25850"/>
                </a:lnTo>
                <a:lnTo>
                  <a:pt x="70890" y="25850"/>
                </a:lnTo>
                <a:lnTo>
                  <a:pt x="70890" y="25840"/>
                </a:lnTo>
                <a:lnTo>
                  <a:pt x="70880" y="25840"/>
                </a:lnTo>
                <a:lnTo>
                  <a:pt x="70880" y="25830"/>
                </a:lnTo>
                <a:lnTo>
                  <a:pt x="70890" y="25830"/>
                </a:lnTo>
                <a:lnTo>
                  <a:pt x="70890" y="25820"/>
                </a:lnTo>
                <a:lnTo>
                  <a:pt x="70880" y="25820"/>
                </a:lnTo>
                <a:lnTo>
                  <a:pt x="70880" y="25830"/>
                </a:lnTo>
                <a:lnTo>
                  <a:pt x="70880" y="25820"/>
                </a:lnTo>
                <a:lnTo>
                  <a:pt x="70870" y="25820"/>
                </a:lnTo>
                <a:lnTo>
                  <a:pt x="70860" y="25820"/>
                </a:lnTo>
                <a:lnTo>
                  <a:pt x="70850" y="25820"/>
                </a:lnTo>
                <a:lnTo>
                  <a:pt x="70840" y="25820"/>
                </a:lnTo>
                <a:lnTo>
                  <a:pt x="70850" y="25830"/>
                </a:lnTo>
                <a:lnTo>
                  <a:pt x="70840" y="25830"/>
                </a:lnTo>
                <a:lnTo>
                  <a:pt x="70830" y="25830"/>
                </a:lnTo>
                <a:lnTo>
                  <a:pt x="70830" y="25840"/>
                </a:lnTo>
                <a:lnTo>
                  <a:pt x="70820" y="25840"/>
                </a:lnTo>
                <a:lnTo>
                  <a:pt x="70810" y="25840"/>
                </a:lnTo>
                <a:lnTo>
                  <a:pt x="70800" y="25840"/>
                </a:lnTo>
                <a:lnTo>
                  <a:pt x="70810" y="25840"/>
                </a:lnTo>
                <a:lnTo>
                  <a:pt x="70800" y="25840"/>
                </a:lnTo>
                <a:lnTo>
                  <a:pt x="70790" y="25850"/>
                </a:lnTo>
                <a:lnTo>
                  <a:pt x="70780" y="25860"/>
                </a:lnTo>
                <a:lnTo>
                  <a:pt x="70780" y="25850"/>
                </a:lnTo>
                <a:lnTo>
                  <a:pt x="70770" y="25850"/>
                </a:lnTo>
                <a:lnTo>
                  <a:pt x="70770" y="25860"/>
                </a:lnTo>
                <a:lnTo>
                  <a:pt x="70770" y="25850"/>
                </a:lnTo>
                <a:lnTo>
                  <a:pt x="70760" y="25850"/>
                </a:lnTo>
                <a:lnTo>
                  <a:pt x="70750" y="25850"/>
                </a:lnTo>
                <a:lnTo>
                  <a:pt x="70740" y="25850"/>
                </a:lnTo>
                <a:lnTo>
                  <a:pt x="70730" y="25850"/>
                </a:lnTo>
                <a:lnTo>
                  <a:pt x="70730" y="25840"/>
                </a:lnTo>
                <a:lnTo>
                  <a:pt x="70720" y="25840"/>
                </a:lnTo>
                <a:lnTo>
                  <a:pt x="70730" y="25840"/>
                </a:lnTo>
                <a:lnTo>
                  <a:pt x="70720" y="25840"/>
                </a:lnTo>
                <a:lnTo>
                  <a:pt x="70710" y="25840"/>
                </a:lnTo>
                <a:lnTo>
                  <a:pt x="70710" y="25830"/>
                </a:lnTo>
                <a:lnTo>
                  <a:pt x="70710" y="25840"/>
                </a:lnTo>
                <a:lnTo>
                  <a:pt x="70700" y="25830"/>
                </a:lnTo>
                <a:lnTo>
                  <a:pt x="70700" y="25820"/>
                </a:lnTo>
                <a:lnTo>
                  <a:pt x="70690" y="25820"/>
                </a:lnTo>
                <a:lnTo>
                  <a:pt x="70690" y="25810"/>
                </a:lnTo>
                <a:lnTo>
                  <a:pt x="70680" y="25810"/>
                </a:lnTo>
                <a:lnTo>
                  <a:pt x="70680" y="25800"/>
                </a:lnTo>
                <a:lnTo>
                  <a:pt x="70670" y="25800"/>
                </a:lnTo>
                <a:lnTo>
                  <a:pt x="70660" y="25800"/>
                </a:lnTo>
                <a:lnTo>
                  <a:pt x="70660" y="25790"/>
                </a:lnTo>
                <a:lnTo>
                  <a:pt x="70670" y="25790"/>
                </a:lnTo>
                <a:lnTo>
                  <a:pt x="70660" y="25790"/>
                </a:lnTo>
                <a:lnTo>
                  <a:pt x="70660" y="25780"/>
                </a:lnTo>
                <a:lnTo>
                  <a:pt x="70670" y="25770"/>
                </a:lnTo>
                <a:lnTo>
                  <a:pt x="70660" y="25770"/>
                </a:lnTo>
                <a:lnTo>
                  <a:pt x="70660" y="25780"/>
                </a:lnTo>
                <a:lnTo>
                  <a:pt x="70650" y="25770"/>
                </a:lnTo>
                <a:lnTo>
                  <a:pt x="70640" y="25770"/>
                </a:lnTo>
                <a:lnTo>
                  <a:pt x="70640" y="25780"/>
                </a:lnTo>
                <a:lnTo>
                  <a:pt x="70630" y="25770"/>
                </a:lnTo>
                <a:lnTo>
                  <a:pt x="70620" y="25770"/>
                </a:lnTo>
                <a:lnTo>
                  <a:pt x="70620" y="25760"/>
                </a:lnTo>
                <a:lnTo>
                  <a:pt x="70610" y="25760"/>
                </a:lnTo>
                <a:lnTo>
                  <a:pt x="70610" y="25770"/>
                </a:lnTo>
                <a:lnTo>
                  <a:pt x="70600" y="25760"/>
                </a:lnTo>
                <a:lnTo>
                  <a:pt x="70600" y="25770"/>
                </a:lnTo>
                <a:lnTo>
                  <a:pt x="70590" y="25770"/>
                </a:lnTo>
                <a:lnTo>
                  <a:pt x="70580" y="25770"/>
                </a:lnTo>
                <a:lnTo>
                  <a:pt x="70580" y="25760"/>
                </a:lnTo>
                <a:lnTo>
                  <a:pt x="70570" y="25760"/>
                </a:lnTo>
                <a:lnTo>
                  <a:pt x="70570" y="25770"/>
                </a:lnTo>
                <a:lnTo>
                  <a:pt x="70560" y="25770"/>
                </a:lnTo>
                <a:lnTo>
                  <a:pt x="70560" y="25760"/>
                </a:lnTo>
                <a:lnTo>
                  <a:pt x="70560" y="25770"/>
                </a:lnTo>
                <a:lnTo>
                  <a:pt x="70550" y="25760"/>
                </a:lnTo>
                <a:lnTo>
                  <a:pt x="70550" y="25770"/>
                </a:lnTo>
                <a:lnTo>
                  <a:pt x="70550" y="25760"/>
                </a:lnTo>
                <a:lnTo>
                  <a:pt x="70540" y="25770"/>
                </a:lnTo>
                <a:lnTo>
                  <a:pt x="70530" y="25770"/>
                </a:lnTo>
                <a:lnTo>
                  <a:pt x="70530" y="25760"/>
                </a:lnTo>
                <a:lnTo>
                  <a:pt x="70530" y="25770"/>
                </a:lnTo>
                <a:lnTo>
                  <a:pt x="70520" y="25770"/>
                </a:lnTo>
                <a:lnTo>
                  <a:pt x="70520" y="25760"/>
                </a:lnTo>
                <a:lnTo>
                  <a:pt x="70510" y="25760"/>
                </a:lnTo>
                <a:lnTo>
                  <a:pt x="70500" y="25760"/>
                </a:lnTo>
                <a:lnTo>
                  <a:pt x="70500" y="25750"/>
                </a:lnTo>
                <a:lnTo>
                  <a:pt x="70490" y="25750"/>
                </a:lnTo>
                <a:lnTo>
                  <a:pt x="70480" y="25750"/>
                </a:lnTo>
                <a:lnTo>
                  <a:pt x="70480" y="25740"/>
                </a:lnTo>
                <a:lnTo>
                  <a:pt x="70470" y="25740"/>
                </a:lnTo>
                <a:lnTo>
                  <a:pt x="70470" y="25750"/>
                </a:lnTo>
                <a:lnTo>
                  <a:pt x="70470" y="25740"/>
                </a:lnTo>
                <a:lnTo>
                  <a:pt x="70470" y="25730"/>
                </a:lnTo>
                <a:lnTo>
                  <a:pt x="70460" y="25730"/>
                </a:lnTo>
                <a:lnTo>
                  <a:pt x="70450" y="25740"/>
                </a:lnTo>
                <a:lnTo>
                  <a:pt x="70450" y="25730"/>
                </a:lnTo>
                <a:lnTo>
                  <a:pt x="70440" y="25720"/>
                </a:lnTo>
                <a:lnTo>
                  <a:pt x="70440" y="25710"/>
                </a:lnTo>
                <a:lnTo>
                  <a:pt x="70430" y="25710"/>
                </a:lnTo>
                <a:lnTo>
                  <a:pt x="70430" y="25720"/>
                </a:lnTo>
                <a:lnTo>
                  <a:pt x="70420" y="25720"/>
                </a:lnTo>
                <a:lnTo>
                  <a:pt x="70420" y="25710"/>
                </a:lnTo>
                <a:lnTo>
                  <a:pt x="70410" y="25710"/>
                </a:lnTo>
                <a:lnTo>
                  <a:pt x="70410" y="25720"/>
                </a:lnTo>
                <a:lnTo>
                  <a:pt x="70400" y="25720"/>
                </a:lnTo>
                <a:lnTo>
                  <a:pt x="70400" y="25730"/>
                </a:lnTo>
                <a:lnTo>
                  <a:pt x="70390" y="25720"/>
                </a:lnTo>
                <a:lnTo>
                  <a:pt x="70390" y="25730"/>
                </a:lnTo>
                <a:lnTo>
                  <a:pt x="70390" y="25720"/>
                </a:lnTo>
                <a:lnTo>
                  <a:pt x="70380" y="25720"/>
                </a:lnTo>
                <a:lnTo>
                  <a:pt x="70380" y="25710"/>
                </a:lnTo>
                <a:lnTo>
                  <a:pt x="70380" y="25720"/>
                </a:lnTo>
                <a:lnTo>
                  <a:pt x="70370" y="25710"/>
                </a:lnTo>
                <a:lnTo>
                  <a:pt x="70360" y="25710"/>
                </a:lnTo>
                <a:lnTo>
                  <a:pt x="70360" y="25720"/>
                </a:lnTo>
                <a:lnTo>
                  <a:pt x="70360" y="25710"/>
                </a:lnTo>
                <a:lnTo>
                  <a:pt x="70350" y="25710"/>
                </a:lnTo>
                <a:lnTo>
                  <a:pt x="70340" y="25710"/>
                </a:lnTo>
                <a:lnTo>
                  <a:pt x="70330" y="25710"/>
                </a:lnTo>
                <a:lnTo>
                  <a:pt x="70320" y="25710"/>
                </a:lnTo>
                <a:lnTo>
                  <a:pt x="70320" y="25720"/>
                </a:lnTo>
                <a:lnTo>
                  <a:pt x="70320" y="25710"/>
                </a:lnTo>
                <a:lnTo>
                  <a:pt x="70310" y="25710"/>
                </a:lnTo>
                <a:lnTo>
                  <a:pt x="70310" y="25720"/>
                </a:lnTo>
                <a:lnTo>
                  <a:pt x="70300" y="25720"/>
                </a:lnTo>
                <a:lnTo>
                  <a:pt x="70300" y="25710"/>
                </a:lnTo>
                <a:lnTo>
                  <a:pt x="70300" y="25700"/>
                </a:lnTo>
                <a:lnTo>
                  <a:pt x="70290" y="25700"/>
                </a:lnTo>
                <a:lnTo>
                  <a:pt x="70290" y="25710"/>
                </a:lnTo>
                <a:lnTo>
                  <a:pt x="70280" y="25710"/>
                </a:lnTo>
                <a:lnTo>
                  <a:pt x="70280" y="25700"/>
                </a:lnTo>
                <a:lnTo>
                  <a:pt x="70270" y="25710"/>
                </a:lnTo>
                <a:lnTo>
                  <a:pt x="70260" y="25710"/>
                </a:lnTo>
                <a:lnTo>
                  <a:pt x="70270" y="25710"/>
                </a:lnTo>
                <a:lnTo>
                  <a:pt x="70270" y="25720"/>
                </a:lnTo>
                <a:lnTo>
                  <a:pt x="70260" y="25720"/>
                </a:lnTo>
                <a:lnTo>
                  <a:pt x="70250" y="25720"/>
                </a:lnTo>
                <a:lnTo>
                  <a:pt x="70260" y="25710"/>
                </a:lnTo>
                <a:lnTo>
                  <a:pt x="70250" y="25710"/>
                </a:lnTo>
                <a:lnTo>
                  <a:pt x="70250" y="25720"/>
                </a:lnTo>
                <a:lnTo>
                  <a:pt x="70240" y="25720"/>
                </a:lnTo>
                <a:lnTo>
                  <a:pt x="70250" y="25720"/>
                </a:lnTo>
                <a:lnTo>
                  <a:pt x="70250" y="25710"/>
                </a:lnTo>
                <a:lnTo>
                  <a:pt x="70240" y="25710"/>
                </a:lnTo>
                <a:lnTo>
                  <a:pt x="70240" y="25700"/>
                </a:lnTo>
                <a:lnTo>
                  <a:pt x="70240" y="25710"/>
                </a:lnTo>
                <a:lnTo>
                  <a:pt x="70230" y="25710"/>
                </a:lnTo>
                <a:lnTo>
                  <a:pt x="70230" y="25700"/>
                </a:lnTo>
                <a:lnTo>
                  <a:pt x="70230" y="25710"/>
                </a:lnTo>
                <a:lnTo>
                  <a:pt x="70230" y="25700"/>
                </a:lnTo>
                <a:lnTo>
                  <a:pt x="70220" y="25700"/>
                </a:lnTo>
                <a:lnTo>
                  <a:pt x="70210" y="25700"/>
                </a:lnTo>
                <a:lnTo>
                  <a:pt x="70210" y="25690"/>
                </a:lnTo>
                <a:lnTo>
                  <a:pt x="70200" y="25690"/>
                </a:lnTo>
                <a:lnTo>
                  <a:pt x="70200" y="25700"/>
                </a:lnTo>
                <a:lnTo>
                  <a:pt x="70200" y="25690"/>
                </a:lnTo>
                <a:lnTo>
                  <a:pt x="70190" y="25690"/>
                </a:lnTo>
                <a:lnTo>
                  <a:pt x="70180" y="25690"/>
                </a:lnTo>
                <a:lnTo>
                  <a:pt x="70180" y="25700"/>
                </a:lnTo>
                <a:lnTo>
                  <a:pt x="70180" y="25690"/>
                </a:lnTo>
                <a:lnTo>
                  <a:pt x="70170" y="25690"/>
                </a:lnTo>
                <a:lnTo>
                  <a:pt x="70160" y="25690"/>
                </a:lnTo>
                <a:lnTo>
                  <a:pt x="70160" y="25700"/>
                </a:lnTo>
                <a:lnTo>
                  <a:pt x="70160" y="25690"/>
                </a:lnTo>
                <a:lnTo>
                  <a:pt x="70150" y="25690"/>
                </a:lnTo>
                <a:lnTo>
                  <a:pt x="70140" y="25700"/>
                </a:lnTo>
                <a:lnTo>
                  <a:pt x="70130" y="25700"/>
                </a:lnTo>
                <a:lnTo>
                  <a:pt x="70120" y="25700"/>
                </a:lnTo>
                <a:lnTo>
                  <a:pt x="70110" y="25700"/>
                </a:lnTo>
                <a:lnTo>
                  <a:pt x="70100" y="25700"/>
                </a:lnTo>
                <a:lnTo>
                  <a:pt x="70100" y="25690"/>
                </a:lnTo>
                <a:lnTo>
                  <a:pt x="70090" y="25700"/>
                </a:lnTo>
                <a:lnTo>
                  <a:pt x="70090" y="25690"/>
                </a:lnTo>
                <a:lnTo>
                  <a:pt x="70080" y="25690"/>
                </a:lnTo>
                <a:lnTo>
                  <a:pt x="70070" y="25700"/>
                </a:lnTo>
                <a:lnTo>
                  <a:pt x="70070" y="25710"/>
                </a:lnTo>
                <a:lnTo>
                  <a:pt x="70070" y="25720"/>
                </a:lnTo>
                <a:lnTo>
                  <a:pt x="70060" y="25740"/>
                </a:lnTo>
                <a:lnTo>
                  <a:pt x="70060" y="25770"/>
                </a:lnTo>
                <a:lnTo>
                  <a:pt x="70060" y="25790"/>
                </a:lnTo>
                <a:lnTo>
                  <a:pt x="70060" y="25810"/>
                </a:lnTo>
                <a:lnTo>
                  <a:pt x="70060" y="25820"/>
                </a:lnTo>
                <a:lnTo>
                  <a:pt x="70050" y="25860"/>
                </a:lnTo>
                <a:lnTo>
                  <a:pt x="70050" y="25890"/>
                </a:lnTo>
                <a:lnTo>
                  <a:pt x="70040" y="25950"/>
                </a:lnTo>
                <a:lnTo>
                  <a:pt x="70040" y="25960"/>
                </a:lnTo>
                <a:lnTo>
                  <a:pt x="70030" y="25960"/>
                </a:lnTo>
                <a:lnTo>
                  <a:pt x="70020" y="25960"/>
                </a:lnTo>
                <a:lnTo>
                  <a:pt x="70010" y="25960"/>
                </a:lnTo>
                <a:lnTo>
                  <a:pt x="70010" y="25950"/>
                </a:lnTo>
                <a:lnTo>
                  <a:pt x="70010" y="25940"/>
                </a:lnTo>
                <a:lnTo>
                  <a:pt x="70000" y="25940"/>
                </a:lnTo>
                <a:lnTo>
                  <a:pt x="69990" y="25940"/>
                </a:lnTo>
                <a:lnTo>
                  <a:pt x="69990" y="25930"/>
                </a:lnTo>
                <a:lnTo>
                  <a:pt x="70000" y="25930"/>
                </a:lnTo>
                <a:lnTo>
                  <a:pt x="70000" y="25920"/>
                </a:lnTo>
                <a:lnTo>
                  <a:pt x="69990" y="25920"/>
                </a:lnTo>
                <a:lnTo>
                  <a:pt x="69990" y="25910"/>
                </a:lnTo>
                <a:lnTo>
                  <a:pt x="69980" y="25910"/>
                </a:lnTo>
                <a:lnTo>
                  <a:pt x="69980" y="25920"/>
                </a:lnTo>
                <a:lnTo>
                  <a:pt x="69980" y="25930"/>
                </a:lnTo>
                <a:lnTo>
                  <a:pt x="69970" y="25930"/>
                </a:lnTo>
                <a:lnTo>
                  <a:pt x="69970" y="25920"/>
                </a:lnTo>
                <a:lnTo>
                  <a:pt x="69980" y="25920"/>
                </a:lnTo>
                <a:lnTo>
                  <a:pt x="69970" y="25920"/>
                </a:lnTo>
                <a:lnTo>
                  <a:pt x="69970" y="25910"/>
                </a:lnTo>
                <a:lnTo>
                  <a:pt x="69960" y="25910"/>
                </a:lnTo>
                <a:lnTo>
                  <a:pt x="69960" y="25900"/>
                </a:lnTo>
                <a:lnTo>
                  <a:pt x="69950" y="25900"/>
                </a:lnTo>
                <a:lnTo>
                  <a:pt x="69950" y="25910"/>
                </a:lnTo>
                <a:lnTo>
                  <a:pt x="69940" y="25910"/>
                </a:lnTo>
                <a:lnTo>
                  <a:pt x="69950" y="25900"/>
                </a:lnTo>
                <a:lnTo>
                  <a:pt x="69950" y="25890"/>
                </a:lnTo>
                <a:lnTo>
                  <a:pt x="69940" y="25890"/>
                </a:lnTo>
                <a:lnTo>
                  <a:pt x="69940" y="25900"/>
                </a:lnTo>
                <a:lnTo>
                  <a:pt x="69930" y="25900"/>
                </a:lnTo>
                <a:lnTo>
                  <a:pt x="69930" y="25890"/>
                </a:lnTo>
                <a:lnTo>
                  <a:pt x="69920" y="25890"/>
                </a:lnTo>
                <a:lnTo>
                  <a:pt x="69920" y="25880"/>
                </a:lnTo>
                <a:lnTo>
                  <a:pt x="69930" y="25880"/>
                </a:lnTo>
                <a:lnTo>
                  <a:pt x="69930" y="25870"/>
                </a:lnTo>
                <a:lnTo>
                  <a:pt x="69920" y="25870"/>
                </a:lnTo>
                <a:lnTo>
                  <a:pt x="69910" y="25880"/>
                </a:lnTo>
                <a:lnTo>
                  <a:pt x="69910" y="25870"/>
                </a:lnTo>
                <a:lnTo>
                  <a:pt x="69910" y="25880"/>
                </a:lnTo>
                <a:lnTo>
                  <a:pt x="69900" y="25880"/>
                </a:lnTo>
                <a:lnTo>
                  <a:pt x="69910" y="25880"/>
                </a:lnTo>
                <a:lnTo>
                  <a:pt x="69900" y="25880"/>
                </a:lnTo>
                <a:lnTo>
                  <a:pt x="69900" y="25870"/>
                </a:lnTo>
                <a:lnTo>
                  <a:pt x="69900" y="25860"/>
                </a:lnTo>
                <a:lnTo>
                  <a:pt x="69890" y="25860"/>
                </a:lnTo>
                <a:lnTo>
                  <a:pt x="69890" y="25870"/>
                </a:lnTo>
                <a:lnTo>
                  <a:pt x="69890" y="25880"/>
                </a:lnTo>
                <a:lnTo>
                  <a:pt x="69880" y="25870"/>
                </a:lnTo>
                <a:lnTo>
                  <a:pt x="69880" y="25880"/>
                </a:lnTo>
                <a:lnTo>
                  <a:pt x="69870" y="25880"/>
                </a:lnTo>
                <a:lnTo>
                  <a:pt x="69860" y="25880"/>
                </a:lnTo>
                <a:lnTo>
                  <a:pt x="69870" y="25870"/>
                </a:lnTo>
                <a:lnTo>
                  <a:pt x="69860" y="25860"/>
                </a:lnTo>
                <a:lnTo>
                  <a:pt x="69860" y="25850"/>
                </a:lnTo>
                <a:lnTo>
                  <a:pt x="69850" y="25850"/>
                </a:lnTo>
                <a:lnTo>
                  <a:pt x="69850" y="25860"/>
                </a:lnTo>
                <a:lnTo>
                  <a:pt x="69850" y="25870"/>
                </a:lnTo>
                <a:lnTo>
                  <a:pt x="69840" y="25870"/>
                </a:lnTo>
                <a:lnTo>
                  <a:pt x="69830" y="25870"/>
                </a:lnTo>
                <a:lnTo>
                  <a:pt x="69830" y="25860"/>
                </a:lnTo>
                <a:lnTo>
                  <a:pt x="69830" y="25850"/>
                </a:lnTo>
                <a:lnTo>
                  <a:pt x="69840" y="25850"/>
                </a:lnTo>
                <a:lnTo>
                  <a:pt x="69840" y="25840"/>
                </a:lnTo>
                <a:lnTo>
                  <a:pt x="69830" y="25840"/>
                </a:lnTo>
                <a:lnTo>
                  <a:pt x="69820" y="25840"/>
                </a:lnTo>
                <a:lnTo>
                  <a:pt x="69820" y="25830"/>
                </a:lnTo>
                <a:lnTo>
                  <a:pt x="69810" y="25830"/>
                </a:lnTo>
                <a:lnTo>
                  <a:pt x="69810" y="25840"/>
                </a:lnTo>
                <a:lnTo>
                  <a:pt x="69800" y="25840"/>
                </a:lnTo>
                <a:lnTo>
                  <a:pt x="69800" y="25850"/>
                </a:lnTo>
                <a:lnTo>
                  <a:pt x="69790" y="25850"/>
                </a:lnTo>
                <a:lnTo>
                  <a:pt x="69790" y="25860"/>
                </a:lnTo>
                <a:lnTo>
                  <a:pt x="69800" y="25860"/>
                </a:lnTo>
                <a:lnTo>
                  <a:pt x="69790" y="25860"/>
                </a:lnTo>
                <a:lnTo>
                  <a:pt x="69790" y="25870"/>
                </a:lnTo>
                <a:lnTo>
                  <a:pt x="69790" y="25860"/>
                </a:lnTo>
                <a:lnTo>
                  <a:pt x="69800" y="25870"/>
                </a:lnTo>
                <a:lnTo>
                  <a:pt x="69800" y="25880"/>
                </a:lnTo>
                <a:lnTo>
                  <a:pt x="69800" y="25870"/>
                </a:lnTo>
                <a:lnTo>
                  <a:pt x="69790" y="25870"/>
                </a:lnTo>
                <a:lnTo>
                  <a:pt x="69780" y="25870"/>
                </a:lnTo>
                <a:lnTo>
                  <a:pt x="69780" y="25880"/>
                </a:lnTo>
                <a:lnTo>
                  <a:pt x="69780" y="25870"/>
                </a:lnTo>
                <a:lnTo>
                  <a:pt x="69790" y="25880"/>
                </a:lnTo>
                <a:lnTo>
                  <a:pt x="69780" y="25880"/>
                </a:lnTo>
                <a:lnTo>
                  <a:pt x="69790" y="25880"/>
                </a:lnTo>
                <a:lnTo>
                  <a:pt x="69790" y="25890"/>
                </a:lnTo>
                <a:lnTo>
                  <a:pt x="69780" y="25890"/>
                </a:lnTo>
                <a:lnTo>
                  <a:pt x="69780" y="25880"/>
                </a:lnTo>
                <a:lnTo>
                  <a:pt x="69770" y="25880"/>
                </a:lnTo>
                <a:lnTo>
                  <a:pt x="69770" y="25890"/>
                </a:lnTo>
                <a:lnTo>
                  <a:pt x="69780" y="25890"/>
                </a:lnTo>
                <a:lnTo>
                  <a:pt x="69770" y="25890"/>
                </a:lnTo>
                <a:lnTo>
                  <a:pt x="69770" y="25900"/>
                </a:lnTo>
                <a:lnTo>
                  <a:pt x="69760" y="25900"/>
                </a:lnTo>
                <a:lnTo>
                  <a:pt x="69760" y="25890"/>
                </a:lnTo>
                <a:lnTo>
                  <a:pt x="69750" y="25880"/>
                </a:lnTo>
                <a:lnTo>
                  <a:pt x="69740" y="25880"/>
                </a:lnTo>
                <a:lnTo>
                  <a:pt x="69740" y="25890"/>
                </a:lnTo>
                <a:lnTo>
                  <a:pt x="69740" y="25880"/>
                </a:lnTo>
                <a:lnTo>
                  <a:pt x="69730" y="25880"/>
                </a:lnTo>
                <a:lnTo>
                  <a:pt x="69720" y="25880"/>
                </a:lnTo>
                <a:lnTo>
                  <a:pt x="69720" y="25890"/>
                </a:lnTo>
                <a:lnTo>
                  <a:pt x="69730" y="25890"/>
                </a:lnTo>
                <a:lnTo>
                  <a:pt x="69720" y="25890"/>
                </a:lnTo>
                <a:lnTo>
                  <a:pt x="69720" y="25900"/>
                </a:lnTo>
                <a:lnTo>
                  <a:pt x="69730" y="25900"/>
                </a:lnTo>
                <a:lnTo>
                  <a:pt x="69730" y="25910"/>
                </a:lnTo>
                <a:lnTo>
                  <a:pt x="69720" y="25910"/>
                </a:lnTo>
                <a:lnTo>
                  <a:pt x="69710" y="25910"/>
                </a:lnTo>
                <a:lnTo>
                  <a:pt x="69710" y="25900"/>
                </a:lnTo>
                <a:lnTo>
                  <a:pt x="69700" y="25900"/>
                </a:lnTo>
                <a:lnTo>
                  <a:pt x="69690" y="25900"/>
                </a:lnTo>
                <a:lnTo>
                  <a:pt x="69690" y="25910"/>
                </a:lnTo>
                <a:lnTo>
                  <a:pt x="69690" y="25900"/>
                </a:lnTo>
                <a:lnTo>
                  <a:pt x="69680" y="25900"/>
                </a:lnTo>
                <a:lnTo>
                  <a:pt x="69680" y="25910"/>
                </a:lnTo>
                <a:lnTo>
                  <a:pt x="69670" y="25910"/>
                </a:lnTo>
                <a:lnTo>
                  <a:pt x="69670" y="25900"/>
                </a:lnTo>
                <a:lnTo>
                  <a:pt x="69670" y="25890"/>
                </a:lnTo>
                <a:lnTo>
                  <a:pt x="69680" y="25890"/>
                </a:lnTo>
                <a:lnTo>
                  <a:pt x="69670" y="25890"/>
                </a:lnTo>
                <a:lnTo>
                  <a:pt x="69670" y="25880"/>
                </a:lnTo>
                <a:lnTo>
                  <a:pt x="69660" y="25880"/>
                </a:lnTo>
                <a:lnTo>
                  <a:pt x="69660" y="25890"/>
                </a:lnTo>
                <a:lnTo>
                  <a:pt x="69650" y="25880"/>
                </a:lnTo>
                <a:lnTo>
                  <a:pt x="69650" y="25870"/>
                </a:lnTo>
                <a:lnTo>
                  <a:pt x="69660" y="25870"/>
                </a:lnTo>
                <a:lnTo>
                  <a:pt x="69650" y="25870"/>
                </a:lnTo>
                <a:lnTo>
                  <a:pt x="69640" y="25870"/>
                </a:lnTo>
                <a:lnTo>
                  <a:pt x="69640" y="25880"/>
                </a:lnTo>
                <a:lnTo>
                  <a:pt x="69630" y="25870"/>
                </a:lnTo>
                <a:lnTo>
                  <a:pt x="69630" y="25880"/>
                </a:lnTo>
                <a:lnTo>
                  <a:pt x="69630" y="25890"/>
                </a:lnTo>
                <a:lnTo>
                  <a:pt x="69640" y="25890"/>
                </a:lnTo>
                <a:lnTo>
                  <a:pt x="69630" y="25890"/>
                </a:lnTo>
                <a:lnTo>
                  <a:pt x="69620" y="25890"/>
                </a:lnTo>
                <a:lnTo>
                  <a:pt x="69610" y="25890"/>
                </a:lnTo>
                <a:lnTo>
                  <a:pt x="69600" y="25890"/>
                </a:lnTo>
                <a:lnTo>
                  <a:pt x="69590" y="25890"/>
                </a:lnTo>
                <a:lnTo>
                  <a:pt x="69590" y="25880"/>
                </a:lnTo>
                <a:lnTo>
                  <a:pt x="69590" y="25870"/>
                </a:lnTo>
                <a:lnTo>
                  <a:pt x="69600" y="25870"/>
                </a:lnTo>
                <a:lnTo>
                  <a:pt x="69590" y="25870"/>
                </a:lnTo>
                <a:lnTo>
                  <a:pt x="69580" y="25870"/>
                </a:lnTo>
                <a:lnTo>
                  <a:pt x="69570" y="25870"/>
                </a:lnTo>
                <a:lnTo>
                  <a:pt x="69570" y="25880"/>
                </a:lnTo>
                <a:lnTo>
                  <a:pt x="69570" y="25870"/>
                </a:lnTo>
                <a:lnTo>
                  <a:pt x="69560" y="25870"/>
                </a:lnTo>
                <a:lnTo>
                  <a:pt x="69550" y="25870"/>
                </a:lnTo>
                <a:lnTo>
                  <a:pt x="69550" y="25880"/>
                </a:lnTo>
                <a:lnTo>
                  <a:pt x="69550" y="25890"/>
                </a:lnTo>
                <a:lnTo>
                  <a:pt x="69540" y="25890"/>
                </a:lnTo>
                <a:lnTo>
                  <a:pt x="69540" y="25880"/>
                </a:lnTo>
                <a:lnTo>
                  <a:pt x="69530" y="25880"/>
                </a:lnTo>
                <a:lnTo>
                  <a:pt x="69530" y="25890"/>
                </a:lnTo>
                <a:lnTo>
                  <a:pt x="69520" y="25890"/>
                </a:lnTo>
                <a:lnTo>
                  <a:pt x="69520" y="25900"/>
                </a:lnTo>
                <a:lnTo>
                  <a:pt x="69510" y="25900"/>
                </a:lnTo>
                <a:lnTo>
                  <a:pt x="69500" y="25900"/>
                </a:lnTo>
                <a:lnTo>
                  <a:pt x="69500" y="25890"/>
                </a:lnTo>
                <a:lnTo>
                  <a:pt x="69500" y="25880"/>
                </a:lnTo>
                <a:lnTo>
                  <a:pt x="69490" y="25880"/>
                </a:lnTo>
                <a:lnTo>
                  <a:pt x="69490" y="25890"/>
                </a:lnTo>
                <a:lnTo>
                  <a:pt x="69490" y="25900"/>
                </a:lnTo>
                <a:lnTo>
                  <a:pt x="69480" y="25900"/>
                </a:lnTo>
                <a:lnTo>
                  <a:pt x="69480" y="25910"/>
                </a:lnTo>
                <a:lnTo>
                  <a:pt x="69470" y="25910"/>
                </a:lnTo>
                <a:lnTo>
                  <a:pt x="69470" y="25920"/>
                </a:lnTo>
                <a:lnTo>
                  <a:pt x="69470" y="25910"/>
                </a:lnTo>
                <a:lnTo>
                  <a:pt x="69460" y="25910"/>
                </a:lnTo>
                <a:lnTo>
                  <a:pt x="69460" y="25900"/>
                </a:lnTo>
                <a:lnTo>
                  <a:pt x="69450" y="25900"/>
                </a:lnTo>
                <a:lnTo>
                  <a:pt x="69450" y="25910"/>
                </a:lnTo>
                <a:lnTo>
                  <a:pt x="69440" y="25910"/>
                </a:lnTo>
                <a:lnTo>
                  <a:pt x="69430" y="25910"/>
                </a:lnTo>
                <a:lnTo>
                  <a:pt x="69420" y="25910"/>
                </a:lnTo>
                <a:lnTo>
                  <a:pt x="69420" y="25920"/>
                </a:lnTo>
                <a:lnTo>
                  <a:pt x="69420" y="25930"/>
                </a:lnTo>
                <a:lnTo>
                  <a:pt x="69420" y="25920"/>
                </a:lnTo>
                <a:lnTo>
                  <a:pt x="69410" y="25920"/>
                </a:lnTo>
                <a:lnTo>
                  <a:pt x="69400" y="25910"/>
                </a:lnTo>
                <a:lnTo>
                  <a:pt x="69400" y="25920"/>
                </a:lnTo>
                <a:lnTo>
                  <a:pt x="69410" y="25920"/>
                </a:lnTo>
                <a:lnTo>
                  <a:pt x="69410" y="25930"/>
                </a:lnTo>
                <a:lnTo>
                  <a:pt x="69400" y="25930"/>
                </a:lnTo>
                <a:lnTo>
                  <a:pt x="69400" y="25920"/>
                </a:lnTo>
                <a:lnTo>
                  <a:pt x="69390" y="25920"/>
                </a:lnTo>
                <a:lnTo>
                  <a:pt x="69380" y="25920"/>
                </a:lnTo>
                <a:lnTo>
                  <a:pt x="69380" y="25930"/>
                </a:lnTo>
                <a:lnTo>
                  <a:pt x="69390" y="25930"/>
                </a:lnTo>
                <a:lnTo>
                  <a:pt x="69380" y="25930"/>
                </a:lnTo>
                <a:lnTo>
                  <a:pt x="69380" y="25940"/>
                </a:lnTo>
                <a:lnTo>
                  <a:pt x="69370" y="25940"/>
                </a:lnTo>
                <a:lnTo>
                  <a:pt x="69370" y="25950"/>
                </a:lnTo>
                <a:lnTo>
                  <a:pt x="69360" y="25960"/>
                </a:lnTo>
                <a:lnTo>
                  <a:pt x="69350" y="25960"/>
                </a:lnTo>
                <a:lnTo>
                  <a:pt x="69350" y="25950"/>
                </a:lnTo>
                <a:lnTo>
                  <a:pt x="69340" y="25950"/>
                </a:lnTo>
                <a:lnTo>
                  <a:pt x="69330" y="25950"/>
                </a:lnTo>
                <a:lnTo>
                  <a:pt x="69330" y="25960"/>
                </a:lnTo>
                <a:lnTo>
                  <a:pt x="69320" y="25960"/>
                </a:lnTo>
                <a:lnTo>
                  <a:pt x="69320" y="25950"/>
                </a:lnTo>
                <a:lnTo>
                  <a:pt x="69310" y="25950"/>
                </a:lnTo>
                <a:lnTo>
                  <a:pt x="69310" y="25960"/>
                </a:lnTo>
                <a:lnTo>
                  <a:pt x="69310" y="25970"/>
                </a:lnTo>
                <a:lnTo>
                  <a:pt x="69310" y="25980"/>
                </a:lnTo>
                <a:lnTo>
                  <a:pt x="69310" y="25990"/>
                </a:lnTo>
                <a:lnTo>
                  <a:pt x="69310" y="26000"/>
                </a:lnTo>
                <a:lnTo>
                  <a:pt x="69300" y="26000"/>
                </a:lnTo>
                <a:lnTo>
                  <a:pt x="69290" y="26000"/>
                </a:lnTo>
                <a:lnTo>
                  <a:pt x="69280" y="26000"/>
                </a:lnTo>
                <a:lnTo>
                  <a:pt x="69280" y="26010"/>
                </a:lnTo>
                <a:lnTo>
                  <a:pt x="69270" y="26010"/>
                </a:lnTo>
                <a:lnTo>
                  <a:pt x="69270" y="26000"/>
                </a:lnTo>
                <a:lnTo>
                  <a:pt x="69260" y="26000"/>
                </a:lnTo>
                <a:lnTo>
                  <a:pt x="69260" y="26010"/>
                </a:lnTo>
                <a:lnTo>
                  <a:pt x="69260" y="26020"/>
                </a:lnTo>
                <a:lnTo>
                  <a:pt x="69260" y="26030"/>
                </a:lnTo>
                <a:lnTo>
                  <a:pt x="69270" y="26040"/>
                </a:lnTo>
                <a:lnTo>
                  <a:pt x="69270" y="26050"/>
                </a:lnTo>
                <a:lnTo>
                  <a:pt x="69270" y="26060"/>
                </a:lnTo>
                <a:lnTo>
                  <a:pt x="69260" y="26050"/>
                </a:lnTo>
                <a:lnTo>
                  <a:pt x="69260" y="26060"/>
                </a:lnTo>
                <a:lnTo>
                  <a:pt x="69250" y="26060"/>
                </a:lnTo>
                <a:lnTo>
                  <a:pt x="69240" y="26060"/>
                </a:lnTo>
                <a:lnTo>
                  <a:pt x="69250" y="26050"/>
                </a:lnTo>
                <a:lnTo>
                  <a:pt x="69250" y="26040"/>
                </a:lnTo>
                <a:lnTo>
                  <a:pt x="69240" y="26040"/>
                </a:lnTo>
                <a:lnTo>
                  <a:pt x="69230" y="26040"/>
                </a:lnTo>
                <a:lnTo>
                  <a:pt x="69230" y="26030"/>
                </a:lnTo>
                <a:lnTo>
                  <a:pt x="69220" y="26030"/>
                </a:lnTo>
                <a:lnTo>
                  <a:pt x="69220" y="26040"/>
                </a:lnTo>
                <a:lnTo>
                  <a:pt x="69210" y="26040"/>
                </a:lnTo>
                <a:lnTo>
                  <a:pt x="69200" y="26040"/>
                </a:lnTo>
                <a:lnTo>
                  <a:pt x="69190" y="26040"/>
                </a:lnTo>
                <a:lnTo>
                  <a:pt x="69180" y="26050"/>
                </a:lnTo>
                <a:lnTo>
                  <a:pt x="69180" y="26060"/>
                </a:lnTo>
                <a:lnTo>
                  <a:pt x="69170" y="26060"/>
                </a:lnTo>
                <a:lnTo>
                  <a:pt x="69170" y="26050"/>
                </a:lnTo>
                <a:lnTo>
                  <a:pt x="69160" y="26040"/>
                </a:lnTo>
                <a:lnTo>
                  <a:pt x="69150" y="26040"/>
                </a:lnTo>
                <a:lnTo>
                  <a:pt x="69140" y="26040"/>
                </a:lnTo>
                <a:lnTo>
                  <a:pt x="69130" y="26050"/>
                </a:lnTo>
                <a:lnTo>
                  <a:pt x="69130" y="26060"/>
                </a:lnTo>
                <a:lnTo>
                  <a:pt x="69120" y="26060"/>
                </a:lnTo>
                <a:lnTo>
                  <a:pt x="69120" y="26070"/>
                </a:lnTo>
                <a:lnTo>
                  <a:pt x="69110" y="26070"/>
                </a:lnTo>
                <a:lnTo>
                  <a:pt x="69100" y="26070"/>
                </a:lnTo>
                <a:lnTo>
                  <a:pt x="69110" y="26070"/>
                </a:lnTo>
                <a:lnTo>
                  <a:pt x="69110" y="26060"/>
                </a:lnTo>
                <a:lnTo>
                  <a:pt x="69110" y="26050"/>
                </a:lnTo>
                <a:lnTo>
                  <a:pt x="69100" y="26050"/>
                </a:lnTo>
                <a:lnTo>
                  <a:pt x="69100" y="26040"/>
                </a:lnTo>
                <a:lnTo>
                  <a:pt x="69090" y="26040"/>
                </a:lnTo>
                <a:lnTo>
                  <a:pt x="69090" y="26030"/>
                </a:lnTo>
                <a:lnTo>
                  <a:pt x="69080" y="26030"/>
                </a:lnTo>
                <a:lnTo>
                  <a:pt x="69070" y="26030"/>
                </a:lnTo>
                <a:lnTo>
                  <a:pt x="69070" y="26020"/>
                </a:lnTo>
                <a:lnTo>
                  <a:pt x="69060" y="26020"/>
                </a:lnTo>
                <a:lnTo>
                  <a:pt x="69050" y="26020"/>
                </a:lnTo>
                <a:lnTo>
                  <a:pt x="69050" y="26030"/>
                </a:lnTo>
                <a:lnTo>
                  <a:pt x="69040" y="26030"/>
                </a:lnTo>
                <a:lnTo>
                  <a:pt x="69030" y="26030"/>
                </a:lnTo>
                <a:lnTo>
                  <a:pt x="69030" y="26020"/>
                </a:lnTo>
                <a:lnTo>
                  <a:pt x="69040" y="26020"/>
                </a:lnTo>
                <a:lnTo>
                  <a:pt x="69040" y="26010"/>
                </a:lnTo>
                <a:lnTo>
                  <a:pt x="69040" y="26000"/>
                </a:lnTo>
                <a:lnTo>
                  <a:pt x="69040" y="25990"/>
                </a:lnTo>
                <a:lnTo>
                  <a:pt x="69040" y="25980"/>
                </a:lnTo>
                <a:lnTo>
                  <a:pt x="69050" y="25980"/>
                </a:lnTo>
                <a:lnTo>
                  <a:pt x="69060" y="25960"/>
                </a:lnTo>
                <a:lnTo>
                  <a:pt x="69080" y="25940"/>
                </a:lnTo>
                <a:lnTo>
                  <a:pt x="69090" y="25920"/>
                </a:lnTo>
                <a:lnTo>
                  <a:pt x="69110" y="25900"/>
                </a:lnTo>
                <a:lnTo>
                  <a:pt x="69120" y="25880"/>
                </a:lnTo>
                <a:lnTo>
                  <a:pt x="69130" y="25870"/>
                </a:lnTo>
                <a:lnTo>
                  <a:pt x="69150" y="25850"/>
                </a:lnTo>
                <a:lnTo>
                  <a:pt x="69160" y="25830"/>
                </a:lnTo>
                <a:lnTo>
                  <a:pt x="69170" y="25820"/>
                </a:lnTo>
                <a:lnTo>
                  <a:pt x="69180" y="25800"/>
                </a:lnTo>
                <a:lnTo>
                  <a:pt x="69190" y="25790"/>
                </a:lnTo>
                <a:lnTo>
                  <a:pt x="69200" y="25790"/>
                </a:lnTo>
                <a:lnTo>
                  <a:pt x="69200" y="25780"/>
                </a:lnTo>
                <a:lnTo>
                  <a:pt x="69210" y="25770"/>
                </a:lnTo>
                <a:lnTo>
                  <a:pt x="69220" y="25760"/>
                </a:lnTo>
                <a:lnTo>
                  <a:pt x="69220" y="25750"/>
                </a:lnTo>
                <a:lnTo>
                  <a:pt x="69230" y="25750"/>
                </a:lnTo>
                <a:lnTo>
                  <a:pt x="69260" y="25710"/>
                </a:lnTo>
                <a:lnTo>
                  <a:pt x="69280" y="25680"/>
                </a:lnTo>
                <a:lnTo>
                  <a:pt x="69300" y="25650"/>
                </a:lnTo>
                <a:lnTo>
                  <a:pt x="69330" y="25620"/>
                </a:lnTo>
                <a:lnTo>
                  <a:pt x="69330" y="25590"/>
                </a:lnTo>
                <a:lnTo>
                  <a:pt x="69340" y="25560"/>
                </a:lnTo>
                <a:lnTo>
                  <a:pt x="69350" y="25530"/>
                </a:lnTo>
                <a:lnTo>
                  <a:pt x="69360" y="25490"/>
                </a:lnTo>
                <a:lnTo>
                  <a:pt x="69350" y="25470"/>
                </a:lnTo>
                <a:lnTo>
                  <a:pt x="69350" y="25440"/>
                </a:lnTo>
                <a:lnTo>
                  <a:pt x="69350" y="25430"/>
                </a:lnTo>
                <a:lnTo>
                  <a:pt x="69350" y="25410"/>
                </a:lnTo>
                <a:lnTo>
                  <a:pt x="69350" y="25400"/>
                </a:lnTo>
                <a:lnTo>
                  <a:pt x="69350" y="25370"/>
                </a:lnTo>
                <a:lnTo>
                  <a:pt x="69350" y="25330"/>
                </a:lnTo>
                <a:lnTo>
                  <a:pt x="69350" y="25320"/>
                </a:lnTo>
                <a:lnTo>
                  <a:pt x="69350" y="25310"/>
                </a:lnTo>
                <a:lnTo>
                  <a:pt x="69350" y="25300"/>
                </a:lnTo>
                <a:lnTo>
                  <a:pt x="69350" y="25290"/>
                </a:lnTo>
                <a:lnTo>
                  <a:pt x="69350" y="25280"/>
                </a:lnTo>
                <a:lnTo>
                  <a:pt x="69350" y="25270"/>
                </a:lnTo>
                <a:lnTo>
                  <a:pt x="69350" y="25250"/>
                </a:lnTo>
                <a:lnTo>
                  <a:pt x="69340" y="25240"/>
                </a:lnTo>
                <a:lnTo>
                  <a:pt x="69350" y="25230"/>
                </a:lnTo>
                <a:lnTo>
                  <a:pt x="69350" y="25220"/>
                </a:lnTo>
                <a:lnTo>
                  <a:pt x="69360" y="25210"/>
                </a:lnTo>
                <a:lnTo>
                  <a:pt x="69360" y="25200"/>
                </a:lnTo>
                <a:lnTo>
                  <a:pt x="69370" y="25190"/>
                </a:lnTo>
                <a:lnTo>
                  <a:pt x="69370" y="25180"/>
                </a:lnTo>
                <a:lnTo>
                  <a:pt x="69380" y="25170"/>
                </a:lnTo>
                <a:lnTo>
                  <a:pt x="69380" y="25150"/>
                </a:lnTo>
                <a:lnTo>
                  <a:pt x="69390" y="25140"/>
                </a:lnTo>
                <a:lnTo>
                  <a:pt x="69400" y="25130"/>
                </a:lnTo>
                <a:lnTo>
                  <a:pt x="69410" y="25130"/>
                </a:lnTo>
                <a:lnTo>
                  <a:pt x="69410" y="25120"/>
                </a:lnTo>
                <a:lnTo>
                  <a:pt x="69410" y="25110"/>
                </a:lnTo>
                <a:lnTo>
                  <a:pt x="69410" y="25100"/>
                </a:lnTo>
                <a:lnTo>
                  <a:pt x="69420" y="25100"/>
                </a:lnTo>
                <a:lnTo>
                  <a:pt x="69420" y="25110"/>
                </a:lnTo>
                <a:lnTo>
                  <a:pt x="69430" y="25110"/>
                </a:lnTo>
                <a:lnTo>
                  <a:pt x="69440" y="25110"/>
                </a:lnTo>
                <a:lnTo>
                  <a:pt x="69440" y="25120"/>
                </a:lnTo>
                <a:lnTo>
                  <a:pt x="69450" y="25120"/>
                </a:lnTo>
                <a:lnTo>
                  <a:pt x="69450" y="25110"/>
                </a:lnTo>
                <a:lnTo>
                  <a:pt x="69460" y="25110"/>
                </a:lnTo>
                <a:lnTo>
                  <a:pt x="69470" y="25110"/>
                </a:lnTo>
                <a:lnTo>
                  <a:pt x="69480" y="25110"/>
                </a:lnTo>
                <a:lnTo>
                  <a:pt x="69490" y="25110"/>
                </a:lnTo>
                <a:lnTo>
                  <a:pt x="69490" y="25100"/>
                </a:lnTo>
                <a:lnTo>
                  <a:pt x="69490" y="25090"/>
                </a:lnTo>
                <a:lnTo>
                  <a:pt x="69480" y="25090"/>
                </a:lnTo>
                <a:lnTo>
                  <a:pt x="69480" y="25080"/>
                </a:lnTo>
                <a:lnTo>
                  <a:pt x="69470" y="25070"/>
                </a:lnTo>
                <a:lnTo>
                  <a:pt x="69490" y="25030"/>
                </a:lnTo>
                <a:lnTo>
                  <a:pt x="69500" y="25000"/>
                </a:lnTo>
                <a:lnTo>
                  <a:pt x="69510" y="24980"/>
                </a:lnTo>
                <a:lnTo>
                  <a:pt x="69510" y="24960"/>
                </a:lnTo>
                <a:lnTo>
                  <a:pt x="69520" y="24950"/>
                </a:lnTo>
                <a:lnTo>
                  <a:pt x="69550" y="24940"/>
                </a:lnTo>
                <a:lnTo>
                  <a:pt x="69580" y="24920"/>
                </a:lnTo>
                <a:lnTo>
                  <a:pt x="69630" y="24890"/>
                </a:lnTo>
                <a:lnTo>
                  <a:pt x="69660" y="24880"/>
                </a:lnTo>
                <a:lnTo>
                  <a:pt x="69700" y="24850"/>
                </a:lnTo>
                <a:lnTo>
                  <a:pt x="69750" y="24830"/>
                </a:lnTo>
                <a:lnTo>
                  <a:pt x="69750" y="24820"/>
                </a:lnTo>
                <a:lnTo>
                  <a:pt x="69740" y="24810"/>
                </a:lnTo>
                <a:lnTo>
                  <a:pt x="69730" y="24800"/>
                </a:lnTo>
                <a:lnTo>
                  <a:pt x="69730" y="24790"/>
                </a:lnTo>
                <a:lnTo>
                  <a:pt x="69730" y="24780"/>
                </a:lnTo>
                <a:lnTo>
                  <a:pt x="69730" y="24770"/>
                </a:lnTo>
                <a:lnTo>
                  <a:pt x="69740" y="24770"/>
                </a:lnTo>
                <a:lnTo>
                  <a:pt x="69730" y="24760"/>
                </a:lnTo>
                <a:lnTo>
                  <a:pt x="69740" y="24760"/>
                </a:lnTo>
                <a:lnTo>
                  <a:pt x="69740" y="24750"/>
                </a:lnTo>
                <a:lnTo>
                  <a:pt x="69740" y="24740"/>
                </a:lnTo>
                <a:lnTo>
                  <a:pt x="69740" y="24730"/>
                </a:lnTo>
                <a:lnTo>
                  <a:pt x="69730" y="24730"/>
                </a:lnTo>
                <a:lnTo>
                  <a:pt x="69730" y="24720"/>
                </a:lnTo>
                <a:lnTo>
                  <a:pt x="69720" y="24720"/>
                </a:lnTo>
                <a:lnTo>
                  <a:pt x="69720" y="24710"/>
                </a:lnTo>
                <a:lnTo>
                  <a:pt x="69720" y="24700"/>
                </a:lnTo>
                <a:lnTo>
                  <a:pt x="69730" y="24700"/>
                </a:lnTo>
                <a:lnTo>
                  <a:pt x="69730" y="24690"/>
                </a:lnTo>
                <a:lnTo>
                  <a:pt x="69730" y="24680"/>
                </a:lnTo>
                <a:lnTo>
                  <a:pt x="69720" y="24680"/>
                </a:lnTo>
                <a:lnTo>
                  <a:pt x="69720" y="24670"/>
                </a:lnTo>
                <a:lnTo>
                  <a:pt x="69720" y="24660"/>
                </a:lnTo>
                <a:lnTo>
                  <a:pt x="69730" y="24660"/>
                </a:lnTo>
                <a:lnTo>
                  <a:pt x="69730" y="24650"/>
                </a:lnTo>
                <a:lnTo>
                  <a:pt x="69740" y="24640"/>
                </a:lnTo>
                <a:lnTo>
                  <a:pt x="69740" y="24630"/>
                </a:lnTo>
                <a:lnTo>
                  <a:pt x="69740" y="24620"/>
                </a:lnTo>
                <a:lnTo>
                  <a:pt x="69750" y="24610"/>
                </a:lnTo>
                <a:lnTo>
                  <a:pt x="69750" y="24590"/>
                </a:lnTo>
                <a:lnTo>
                  <a:pt x="69750" y="24580"/>
                </a:lnTo>
                <a:lnTo>
                  <a:pt x="69750" y="24570"/>
                </a:lnTo>
                <a:lnTo>
                  <a:pt x="69740" y="24560"/>
                </a:lnTo>
                <a:lnTo>
                  <a:pt x="69740" y="24550"/>
                </a:lnTo>
                <a:lnTo>
                  <a:pt x="69730" y="24550"/>
                </a:lnTo>
                <a:lnTo>
                  <a:pt x="69730" y="24540"/>
                </a:lnTo>
                <a:lnTo>
                  <a:pt x="69720" y="24540"/>
                </a:lnTo>
                <a:lnTo>
                  <a:pt x="69720" y="24530"/>
                </a:lnTo>
                <a:lnTo>
                  <a:pt x="69710" y="24520"/>
                </a:lnTo>
                <a:lnTo>
                  <a:pt x="69710" y="24500"/>
                </a:lnTo>
                <a:lnTo>
                  <a:pt x="69700" y="24500"/>
                </a:lnTo>
                <a:lnTo>
                  <a:pt x="69690" y="24500"/>
                </a:lnTo>
                <a:lnTo>
                  <a:pt x="69680" y="24500"/>
                </a:lnTo>
                <a:lnTo>
                  <a:pt x="69680" y="24510"/>
                </a:lnTo>
                <a:lnTo>
                  <a:pt x="69670" y="24510"/>
                </a:lnTo>
                <a:lnTo>
                  <a:pt x="69660" y="24500"/>
                </a:lnTo>
                <a:lnTo>
                  <a:pt x="69660" y="24490"/>
                </a:lnTo>
                <a:lnTo>
                  <a:pt x="69630" y="24490"/>
                </a:lnTo>
                <a:lnTo>
                  <a:pt x="69620" y="24480"/>
                </a:lnTo>
                <a:lnTo>
                  <a:pt x="69610" y="24480"/>
                </a:lnTo>
                <a:lnTo>
                  <a:pt x="69600" y="24480"/>
                </a:lnTo>
                <a:lnTo>
                  <a:pt x="69590" y="24480"/>
                </a:lnTo>
                <a:lnTo>
                  <a:pt x="69580" y="24470"/>
                </a:lnTo>
                <a:lnTo>
                  <a:pt x="69580" y="24460"/>
                </a:lnTo>
                <a:lnTo>
                  <a:pt x="69580" y="24450"/>
                </a:lnTo>
                <a:lnTo>
                  <a:pt x="69570" y="24440"/>
                </a:lnTo>
                <a:lnTo>
                  <a:pt x="69570" y="24430"/>
                </a:lnTo>
                <a:lnTo>
                  <a:pt x="69560" y="24420"/>
                </a:lnTo>
                <a:lnTo>
                  <a:pt x="69560" y="24410"/>
                </a:lnTo>
                <a:lnTo>
                  <a:pt x="69560" y="24400"/>
                </a:lnTo>
                <a:lnTo>
                  <a:pt x="69560" y="24380"/>
                </a:lnTo>
                <a:lnTo>
                  <a:pt x="69560" y="24370"/>
                </a:lnTo>
                <a:lnTo>
                  <a:pt x="69560" y="24360"/>
                </a:lnTo>
                <a:lnTo>
                  <a:pt x="69550" y="24350"/>
                </a:lnTo>
                <a:lnTo>
                  <a:pt x="69550" y="24340"/>
                </a:lnTo>
                <a:lnTo>
                  <a:pt x="69560" y="24330"/>
                </a:lnTo>
                <a:lnTo>
                  <a:pt x="69600" y="24280"/>
                </a:lnTo>
                <a:lnTo>
                  <a:pt x="69580" y="24260"/>
                </a:lnTo>
                <a:lnTo>
                  <a:pt x="69560" y="24250"/>
                </a:lnTo>
                <a:lnTo>
                  <a:pt x="69550" y="24220"/>
                </a:lnTo>
                <a:lnTo>
                  <a:pt x="69530" y="24160"/>
                </a:lnTo>
                <a:lnTo>
                  <a:pt x="69530" y="24150"/>
                </a:lnTo>
                <a:lnTo>
                  <a:pt x="69520" y="24120"/>
                </a:lnTo>
                <a:lnTo>
                  <a:pt x="69500" y="24090"/>
                </a:lnTo>
                <a:lnTo>
                  <a:pt x="69490" y="24070"/>
                </a:lnTo>
                <a:lnTo>
                  <a:pt x="69470" y="24060"/>
                </a:lnTo>
                <a:lnTo>
                  <a:pt x="69460" y="24040"/>
                </a:lnTo>
                <a:lnTo>
                  <a:pt x="69430" y="24010"/>
                </a:lnTo>
                <a:lnTo>
                  <a:pt x="69420" y="24000"/>
                </a:lnTo>
                <a:lnTo>
                  <a:pt x="69410" y="23980"/>
                </a:lnTo>
                <a:lnTo>
                  <a:pt x="69400" y="23970"/>
                </a:lnTo>
                <a:lnTo>
                  <a:pt x="69360" y="23960"/>
                </a:lnTo>
                <a:lnTo>
                  <a:pt x="69340" y="23950"/>
                </a:lnTo>
                <a:lnTo>
                  <a:pt x="69330" y="23940"/>
                </a:lnTo>
                <a:lnTo>
                  <a:pt x="69320" y="23940"/>
                </a:lnTo>
                <a:lnTo>
                  <a:pt x="69300" y="23930"/>
                </a:lnTo>
                <a:lnTo>
                  <a:pt x="69270" y="23920"/>
                </a:lnTo>
                <a:lnTo>
                  <a:pt x="69250" y="23910"/>
                </a:lnTo>
                <a:lnTo>
                  <a:pt x="69240" y="23900"/>
                </a:lnTo>
                <a:lnTo>
                  <a:pt x="69180" y="23840"/>
                </a:lnTo>
                <a:lnTo>
                  <a:pt x="69150" y="23850"/>
                </a:lnTo>
                <a:lnTo>
                  <a:pt x="69160" y="23820"/>
                </a:lnTo>
                <a:lnTo>
                  <a:pt x="69160" y="23790"/>
                </a:lnTo>
                <a:lnTo>
                  <a:pt x="69170" y="23760"/>
                </a:lnTo>
                <a:lnTo>
                  <a:pt x="69170" y="23730"/>
                </a:lnTo>
                <a:lnTo>
                  <a:pt x="69160" y="23700"/>
                </a:lnTo>
                <a:lnTo>
                  <a:pt x="69120" y="23700"/>
                </a:lnTo>
                <a:lnTo>
                  <a:pt x="69110" y="23680"/>
                </a:lnTo>
                <a:lnTo>
                  <a:pt x="69100" y="23670"/>
                </a:lnTo>
                <a:lnTo>
                  <a:pt x="69100" y="23650"/>
                </a:lnTo>
                <a:lnTo>
                  <a:pt x="69110" y="23620"/>
                </a:lnTo>
                <a:lnTo>
                  <a:pt x="69090" y="23590"/>
                </a:lnTo>
                <a:lnTo>
                  <a:pt x="69090" y="23580"/>
                </a:lnTo>
                <a:lnTo>
                  <a:pt x="69090" y="23570"/>
                </a:lnTo>
                <a:lnTo>
                  <a:pt x="69100" y="23550"/>
                </a:lnTo>
                <a:lnTo>
                  <a:pt x="69110" y="23550"/>
                </a:lnTo>
                <a:lnTo>
                  <a:pt x="69120" y="23540"/>
                </a:lnTo>
                <a:lnTo>
                  <a:pt x="69110" y="23530"/>
                </a:lnTo>
                <a:lnTo>
                  <a:pt x="69090" y="23520"/>
                </a:lnTo>
                <a:lnTo>
                  <a:pt x="69060" y="23500"/>
                </a:lnTo>
                <a:lnTo>
                  <a:pt x="69080" y="23480"/>
                </a:lnTo>
                <a:lnTo>
                  <a:pt x="69070" y="23470"/>
                </a:lnTo>
                <a:lnTo>
                  <a:pt x="69060" y="23450"/>
                </a:lnTo>
                <a:lnTo>
                  <a:pt x="69060" y="23440"/>
                </a:lnTo>
                <a:lnTo>
                  <a:pt x="69060" y="23430"/>
                </a:lnTo>
                <a:lnTo>
                  <a:pt x="69050" y="23430"/>
                </a:lnTo>
                <a:lnTo>
                  <a:pt x="69050" y="23410"/>
                </a:lnTo>
                <a:lnTo>
                  <a:pt x="69050" y="23400"/>
                </a:lnTo>
                <a:lnTo>
                  <a:pt x="69050" y="23380"/>
                </a:lnTo>
                <a:lnTo>
                  <a:pt x="69040" y="23370"/>
                </a:lnTo>
                <a:lnTo>
                  <a:pt x="69040" y="23330"/>
                </a:lnTo>
                <a:lnTo>
                  <a:pt x="69030" y="23330"/>
                </a:lnTo>
                <a:lnTo>
                  <a:pt x="69010" y="23320"/>
                </a:lnTo>
                <a:lnTo>
                  <a:pt x="68990" y="23320"/>
                </a:lnTo>
                <a:lnTo>
                  <a:pt x="68950" y="23310"/>
                </a:lnTo>
                <a:lnTo>
                  <a:pt x="68930" y="23300"/>
                </a:lnTo>
                <a:lnTo>
                  <a:pt x="68930" y="23290"/>
                </a:lnTo>
                <a:lnTo>
                  <a:pt x="68920" y="23290"/>
                </a:lnTo>
                <a:lnTo>
                  <a:pt x="68920" y="23280"/>
                </a:lnTo>
                <a:lnTo>
                  <a:pt x="68920" y="23260"/>
                </a:lnTo>
                <a:lnTo>
                  <a:pt x="68910" y="23230"/>
                </a:lnTo>
                <a:lnTo>
                  <a:pt x="68930" y="23220"/>
                </a:lnTo>
                <a:lnTo>
                  <a:pt x="68940" y="23220"/>
                </a:lnTo>
                <a:lnTo>
                  <a:pt x="68940" y="23230"/>
                </a:lnTo>
                <a:lnTo>
                  <a:pt x="68940" y="23220"/>
                </a:lnTo>
                <a:lnTo>
                  <a:pt x="68950" y="23220"/>
                </a:lnTo>
                <a:lnTo>
                  <a:pt x="68950" y="23190"/>
                </a:lnTo>
                <a:lnTo>
                  <a:pt x="68960" y="23170"/>
                </a:lnTo>
                <a:lnTo>
                  <a:pt x="68960" y="23160"/>
                </a:lnTo>
                <a:lnTo>
                  <a:pt x="68970" y="23150"/>
                </a:lnTo>
                <a:lnTo>
                  <a:pt x="68970" y="23140"/>
                </a:lnTo>
                <a:lnTo>
                  <a:pt x="68970" y="23130"/>
                </a:lnTo>
                <a:lnTo>
                  <a:pt x="68970" y="23120"/>
                </a:lnTo>
                <a:lnTo>
                  <a:pt x="68980" y="23100"/>
                </a:lnTo>
                <a:lnTo>
                  <a:pt x="68960" y="23070"/>
                </a:lnTo>
                <a:lnTo>
                  <a:pt x="68950" y="23060"/>
                </a:lnTo>
                <a:lnTo>
                  <a:pt x="68930" y="23050"/>
                </a:lnTo>
                <a:lnTo>
                  <a:pt x="68920" y="23050"/>
                </a:lnTo>
                <a:lnTo>
                  <a:pt x="68910" y="23040"/>
                </a:lnTo>
                <a:lnTo>
                  <a:pt x="68900" y="23040"/>
                </a:lnTo>
                <a:lnTo>
                  <a:pt x="68890" y="23030"/>
                </a:lnTo>
                <a:lnTo>
                  <a:pt x="68840" y="23000"/>
                </a:lnTo>
                <a:lnTo>
                  <a:pt x="68820" y="22990"/>
                </a:lnTo>
                <a:lnTo>
                  <a:pt x="68790" y="22970"/>
                </a:lnTo>
                <a:lnTo>
                  <a:pt x="68760" y="22950"/>
                </a:lnTo>
                <a:lnTo>
                  <a:pt x="68730" y="22930"/>
                </a:lnTo>
                <a:lnTo>
                  <a:pt x="68720" y="22930"/>
                </a:lnTo>
                <a:lnTo>
                  <a:pt x="68710" y="22920"/>
                </a:lnTo>
                <a:lnTo>
                  <a:pt x="68700" y="22920"/>
                </a:lnTo>
                <a:lnTo>
                  <a:pt x="68690" y="22910"/>
                </a:lnTo>
                <a:lnTo>
                  <a:pt x="68670" y="22900"/>
                </a:lnTo>
                <a:lnTo>
                  <a:pt x="68660" y="22890"/>
                </a:lnTo>
                <a:lnTo>
                  <a:pt x="68650" y="22890"/>
                </a:lnTo>
                <a:lnTo>
                  <a:pt x="68630" y="22880"/>
                </a:lnTo>
                <a:lnTo>
                  <a:pt x="68620" y="22870"/>
                </a:lnTo>
                <a:lnTo>
                  <a:pt x="68610" y="22870"/>
                </a:lnTo>
                <a:lnTo>
                  <a:pt x="68600" y="22860"/>
                </a:lnTo>
                <a:lnTo>
                  <a:pt x="68590" y="22860"/>
                </a:lnTo>
                <a:lnTo>
                  <a:pt x="68580" y="22850"/>
                </a:lnTo>
                <a:lnTo>
                  <a:pt x="68570" y="22850"/>
                </a:lnTo>
                <a:lnTo>
                  <a:pt x="68560" y="22840"/>
                </a:lnTo>
                <a:lnTo>
                  <a:pt x="68540" y="22840"/>
                </a:lnTo>
                <a:lnTo>
                  <a:pt x="68530" y="22830"/>
                </a:lnTo>
                <a:lnTo>
                  <a:pt x="68520" y="22830"/>
                </a:lnTo>
                <a:lnTo>
                  <a:pt x="68510" y="22820"/>
                </a:lnTo>
                <a:lnTo>
                  <a:pt x="68490" y="22810"/>
                </a:lnTo>
                <a:lnTo>
                  <a:pt x="68480" y="22810"/>
                </a:lnTo>
                <a:lnTo>
                  <a:pt x="68470" y="22810"/>
                </a:lnTo>
                <a:lnTo>
                  <a:pt x="68450" y="22810"/>
                </a:lnTo>
                <a:lnTo>
                  <a:pt x="68440" y="22810"/>
                </a:lnTo>
                <a:lnTo>
                  <a:pt x="68430" y="22810"/>
                </a:lnTo>
                <a:lnTo>
                  <a:pt x="68420" y="22810"/>
                </a:lnTo>
                <a:lnTo>
                  <a:pt x="68400" y="22810"/>
                </a:lnTo>
                <a:lnTo>
                  <a:pt x="68390" y="22820"/>
                </a:lnTo>
                <a:lnTo>
                  <a:pt x="68350" y="22830"/>
                </a:lnTo>
                <a:lnTo>
                  <a:pt x="68320" y="22830"/>
                </a:lnTo>
                <a:lnTo>
                  <a:pt x="68310" y="22830"/>
                </a:lnTo>
                <a:lnTo>
                  <a:pt x="68300" y="22820"/>
                </a:lnTo>
                <a:lnTo>
                  <a:pt x="68290" y="22820"/>
                </a:lnTo>
                <a:lnTo>
                  <a:pt x="68270" y="22810"/>
                </a:lnTo>
                <a:lnTo>
                  <a:pt x="68260" y="22810"/>
                </a:lnTo>
                <a:lnTo>
                  <a:pt x="68250" y="22810"/>
                </a:lnTo>
                <a:lnTo>
                  <a:pt x="68240" y="22800"/>
                </a:lnTo>
                <a:lnTo>
                  <a:pt x="68220" y="22800"/>
                </a:lnTo>
                <a:lnTo>
                  <a:pt x="68210" y="22790"/>
                </a:lnTo>
                <a:lnTo>
                  <a:pt x="68200" y="22790"/>
                </a:lnTo>
                <a:lnTo>
                  <a:pt x="68190" y="22790"/>
                </a:lnTo>
                <a:lnTo>
                  <a:pt x="68180" y="22790"/>
                </a:lnTo>
                <a:lnTo>
                  <a:pt x="68170" y="22800"/>
                </a:lnTo>
                <a:lnTo>
                  <a:pt x="68160" y="22810"/>
                </a:lnTo>
                <a:lnTo>
                  <a:pt x="68150" y="22830"/>
                </a:lnTo>
                <a:lnTo>
                  <a:pt x="68130" y="22830"/>
                </a:lnTo>
                <a:lnTo>
                  <a:pt x="68120" y="22820"/>
                </a:lnTo>
                <a:lnTo>
                  <a:pt x="68110" y="22820"/>
                </a:lnTo>
                <a:lnTo>
                  <a:pt x="68100" y="22810"/>
                </a:lnTo>
                <a:lnTo>
                  <a:pt x="68080" y="22810"/>
                </a:lnTo>
                <a:lnTo>
                  <a:pt x="68060" y="22800"/>
                </a:lnTo>
                <a:lnTo>
                  <a:pt x="68050" y="22800"/>
                </a:lnTo>
                <a:lnTo>
                  <a:pt x="68040" y="22800"/>
                </a:lnTo>
                <a:lnTo>
                  <a:pt x="68030" y="22800"/>
                </a:lnTo>
                <a:lnTo>
                  <a:pt x="68020" y="22800"/>
                </a:lnTo>
                <a:lnTo>
                  <a:pt x="68010" y="22800"/>
                </a:lnTo>
                <a:lnTo>
                  <a:pt x="68000" y="22800"/>
                </a:lnTo>
                <a:lnTo>
                  <a:pt x="67990" y="22800"/>
                </a:lnTo>
                <a:lnTo>
                  <a:pt x="67980" y="22800"/>
                </a:lnTo>
                <a:lnTo>
                  <a:pt x="67970" y="22790"/>
                </a:lnTo>
                <a:lnTo>
                  <a:pt x="67960" y="22780"/>
                </a:lnTo>
                <a:lnTo>
                  <a:pt x="67940" y="22770"/>
                </a:lnTo>
                <a:lnTo>
                  <a:pt x="67930" y="22770"/>
                </a:lnTo>
                <a:lnTo>
                  <a:pt x="67910" y="22760"/>
                </a:lnTo>
                <a:lnTo>
                  <a:pt x="67900" y="22760"/>
                </a:lnTo>
                <a:lnTo>
                  <a:pt x="67890" y="22770"/>
                </a:lnTo>
                <a:lnTo>
                  <a:pt x="67880" y="22770"/>
                </a:lnTo>
                <a:lnTo>
                  <a:pt x="67840" y="22770"/>
                </a:lnTo>
                <a:lnTo>
                  <a:pt x="67830" y="22790"/>
                </a:lnTo>
                <a:lnTo>
                  <a:pt x="67820" y="22810"/>
                </a:lnTo>
                <a:lnTo>
                  <a:pt x="67800" y="22820"/>
                </a:lnTo>
                <a:lnTo>
                  <a:pt x="67800" y="22810"/>
                </a:lnTo>
                <a:lnTo>
                  <a:pt x="67800" y="22800"/>
                </a:lnTo>
                <a:lnTo>
                  <a:pt x="67790" y="22790"/>
                </a:lnTo>
                <a:lnTo>
                  <a:pt x="67780" y="22780"/>
                </a:lnTo>
                <a:lnTo>
                  <a:pt x="67790" y="22770"/>
                </a:lnTo>
                <a:lnTo>
                  <a:pt x="67800" y="22770"/>
                </a:lnTo>
                <a:lnTo>
                  <a:pt x="67820" y="22760"/>
                </a:lnTo>
                <a:lnTo>
                  <a:pt x="67830" y="22740"/>
                </a:lnTo>
                <a:lnTo>
                  <a:pt x="67830" y="22730"/>
                </a:lnTo>
                <a:lnTo>
                  <a:pt x="67840" y="22720"/>
                </a:lnTo>
                <a:lnTo>
                  <a:pt x="67830" y="22720"/>
                </a:lnTo>
                <a:lnTo>
                  <a:pt x="67820" y="22720"/>
                </a:lnTo>
                <a:lnTo>
                  <a:pt x="67810" y="22720"/>
                </a:lnTo>
                <a:lnTo>
                  <a:pt x="67810" y="22710"/>
                </a:lnTo>
                <a:lnTo>
                  <a:pt x="67800" y="22710"/>
                </a:lnTo>
                <a:lnTo>
                  <a:pt x="67790" y="22690"/>
                </a:lnTo>
                <a:lnTo>
                  <a:pt x="67780" y="22680"/>
                </a:lnTo>
                <a:lnTo>
                  <a:pt x="67770" y="22670"/>
                </a:lnTo>
                <a:lnTo>
                  <a:pt x="67750" y="22660"/>
                </a:lnTo>
                <a:lnTo>
                  <a:pt x="67740" y="22660"/>
                </a:lnTo>
                <a:lnTo>
                  <a:pt x="67730" y="22660"/>
                </a:lnTo>
                <a:lnTo>
                  <a:pt x="67730" y="22670"/>
                </a:lnTo>
                <a:lnTo>
                  <a:pt x="67720" y="22670"/>
                </a:lnTo>
                <a:lnTo>
                  <a:pt x="67720" y="22680"/>
                </a:lnTo>
                <a:lnTo>
                  <a:pt x="67710" y="22670"/>
                </a:lnTo>
                <a:lnTo>
                  <a:pt x="67700" y="22660"/>
                </a:lnTo>
                <a:lnTo>
                  <a:pt x="67690" y="22660"/>
                </a:lnTo>
                <a:lnTo>
                  <a:pt x="67700" y="22640"/>
                </a:lnTo>
                <a:lnTo>
                  <a:pt x="67700" y="22630"/>
                </a:lnTo>
                <a:lnTo>
                  <a:pt x="67700" y="22620"/>
                </a:lnTo>
                <a:lnTo>
                  <a:pt x="67700" y="22610"/>
                </a:lnTo>
                <a:lnTo>
                  <a:pt x="67690" y="22610"/>
                </a:lnTo>
                <a:lnTo>
                  <a:pt x="67690" y="22600"/>
                </a:lnTo>
                <a:lnTo>
                  <a:pt x="67690" y="22590"/>
                </a:lnTo>
                <a:lnTo>
                  <a:pt x="67690" y="22580"/>
                </a:lnTo>
                <a:lnTo>
                  <a:pt x="67690" y="22570"/>
                </a:lnTo>
                <a:lnTo>
                  <a:pt x="67680" y="22560"/>
                </a:lnTo>
                <a:lnTo>
                  <a:pt x="67680" y="22550"/>
                </a:lnTo>
                <a:lnTo>
                  <a:pt x="67680" y="22540"/>
                </a:lnTo>
                <a:lnTo>
                  <a:pt x="67670" y="22540"/>
                </a:lnTo>
                <a:lnTo>
                  <a:pt x="67670" y="22530"/>
                </a:lnTo>
                <a:lnTo>
                  <a:pt x="67670" y="22520"/>
                </a:lnTo>
                <a:lnTo>
                  <a:pt x="67670" y="22510"/>
                </a:lnTo>
                <a:lnTo>
                  <a:pt x="67670" y="22500"/>
                </a:lnTo>
                <a:lnTo>
                  <a:pt x="67670" y="22490"/>
                </a:lnTo>
                <a:lnTo>
                  <a:pt x="67660" y="22490"/>
                </a:lnTo>
                <a:lnTo>
                  <a:pt x="67660" y="22480"/>
                </a:lnTo>
                <a:lnTo>
                  <a:pt x="67670" y="22480"/>
                </a:lnTo>
                <a:lnTo>
                  <a:pt x="67670" y="22470"/>
                </a:lnTo>
                <a:lnTo>
                  <a:pt x="67680" y="22470"/>
                </a:lnTo>
                <a:lnTo>
                  <a:pt x="67680" y="22460"/>
                </a:lnTo>
                <a:lnTo>
                  <a:pt x="67690" y="22460"/>
                </a:lnTo>
                <a:lnTo>
                  <a:pt x="67690" y="22450"/>
                </a:lnTo>
                <a:lnTo>
                  <a:pt x="67690" y="22440"/>
                </a:lnTo>
                <a:lnTo>
                  <a:pt x="67680" y="22440"/>
                </a:lnTo>
                <a:lnTo>
                  <a:pt x="67680" y="22430"/>
                </a:lnTo>
                <a:lnTo>
                  <a:pt x="67680" y="22420"/>
                </a:lnTo>
                <a:lnTo>
                  <a:pt x="67670" y="22410"/>
                </a:lnTo>
                <a:lnTo>
                  <a:pt x="67660" y="22400"/>
                </a:lnTo>
                <a:lnTo>
                  <a:pt x="67650" y="22400"/>
                </a:lnTo>
                <a:lnTo>
                  <a:pt x="67640" y="22390"/>
                </a:lnTo>
                <a:lnTo>
                  <a:pt x="67640" y="22380"/>
                </a:lnTo>
                <a:lnTo>
                  <a:pt x="67650" y="22380"/>
                </a:lnTo>
                <a:lnTo>
                  <a:pt x="67650" y="22370"/>
                </a:lnTo>
                <a:lnTo>
                  <a:pt x="67650" y="22360"/>
                </a:lnTo>
                <a:lnTo>
                  <a:pt x="67660" y="22360"/>
                </a:lnTo>
                <a:lnTo>
                  <a:pt x="67670" y="22350"/>
                </a:lnTo>
                <a:lnTo>
                  <a:pt x="67660" y="22340"/>
                </a:lnTo>
                <a:lnTo>
                  <a:pt x="67660" y="22330"/>
                </a:lnTo>
                <a:lnTo>
                  <a:pt x="67660" y="22320"/>
                </a:lnTo>
                <a:lnTo>
                  <a:pt x="67660" y="22310"/>
                </a:lnTo>
                <a:lnTo>
                  <a:pt x="67660" y="22300"/>
                </a:lnTo>
                <a:lnTo>
                  <a:pt x="67650" y="22290"/>
                </a:lnTo>
                <a:lnTo>
                  <a:pt x="67650" y="22280"/>
                </a:lnTo>
                <a:lnTo>
                  <a:pt x="67650" y="22270"/>
                </a:lnTo>
                <a:lnTo>
                  <a:pt x="67640" y="22240"/>
                </a:lnTo>
                <a:lnTo>
                  <a:pt x="67630" y="22240"/>
                </a:lnTo>
                <a:lnTo>
                  <a:pt x="67630" y="22230"/>
                </a:lnTo>
                <a:lnTo>
                  <a:pt x="67640" y="22220"/>
                </a:lnTo>
                <a:lnTo>
                  <a:pt x="67640" y="22210"/>
                </a:lnTo>
                <a:lnTo>
                  <a:pt x="67630" y="22180"/>
                </a:lnTo>
                <a:lnTo>
                  <a:pt x="67630" y="22170"/>
                </a:lnTo>
                <a:lnTo>
                  <a:pt x="67620" y="22170"/>
                </a:lnTo>
                <a:lnTo>
                  <a:pt x="67620" y="22160"/>
                </a:lnTo>
                <a:lnTo>
                  <a:pt x="67630" y="22160"/>
                </a:lnTo>
                <a:lnTo>
                  <a:pt x="67630" y="22150"/>
                </a:lnTo>
                <a:lnTo>
                  <a:pt x="67640" y="22150"/>
                </a:lnTo>
                <a:lnTo>
                  <a:pt x="67640" y="22160"/>
                </a:lnTo>
                <a:lnTo>
                  <a:pt x="67640" y="22150"/>
                </a:lnTo>
                <a:lnTo>
                  <a:pt x="67650" y="22150"/>
                </a:lnTo>
                <a:lnTo>
                  <a:pt x="67660" y="22140"/>
                </a:lnTo>
                <a:lnTo>
                  <a:pt x="67660" y="22130"/>
                </a:lnTo>
                <a:lnTo>
                  <a:pt x="67660" y="22120"/>
                </a:lnTo>
                <a:lnTo>
                  <a:pt x="67670" y="22110"/>
                </a:lnTo>
                <a:lnTo>
                  <a:pt x="67670" y="22100"/>
                </a:lnTo>
                <a:lnTo>
                  <a:pt x="67680" y="22100"/>
                </a:lnTo>
                <a:lnTo>
                  <a:pt x="67690" y="22090"/>
                </a:lnTo>
                <a:lnTo>
                  <a:pt x="67700" y="22090"/>
                </a:lnTo>
                <a:lnTo>
                  <a:pt x="67710" y="22090"/>
                </a:lnTo>
                <a:lnTo>
                  <a:pt x="67710" y="22100"/>
                </a:lnTo>
                <a:lnTo>
                  <a:pt x="67710" y="22090"/>
                </a:lnTo>
                <a:lnTo>
                  <a:pt x="67710" y="22080"/>
                </a:lnTo>
                <a:lnTo>
                  <a:pt x="67720" y="22080"/>
                </a:lnTo>
                <a:lnTo>
                  <a:pt x="67720" y="22070"/>
                </a:lnTo>
                <a:lnTo>
                  <a:pt x="67720" y="22050"/>
                </a:lnTo>
                <a:lnTo>
                  <a:pt x="67720" y="22040"/>
                </a:lnTo>
                <a:lnTo>
                  <a:pt x="67720" y="22030"/>
                </a:lnTo>
                <a:lnTo>
                  <a:pt x="67730" y="22020"/>
                </a:lnTo>
                <a:lnTo>
                  <a:pt x="67740" y="22020"/>
                </a:lnTo>
                <a:lnTo>
                  <a:pt x="67750" y="22030"/>
                </a:lnTo>
                <a:lnTo>
                  <a:pt x="67750" y="22040"/>
                </a:lnTo>
                <a:lnTo>
                  <a:pt x="67760" y="22040"/>
                </a:lnTo>
                <a:lnTo>
                  <a:pt x="67760" y="22030"/>
                </a:lnTo>
                <a:lnTo>
                  <a:pt x="67770" y="22030"/>
                </a:lnTo>
                <a:lnTo>
                  <a:pt x="67780" y="22030"/>
                </a:lnTo>
                <a:lnTo>
                  <a:pt x="67780" y="22020"/>
                </a:lnTo>
                <a:lnTo>
                  <a:pt x="67780" y="22030"/>
                </a:lnTo>
                <a:lnTo>
                  <a:pt x="67790" y="22030"/>
                </a:lnTo>
                <a:lnTo>
                  <a:pt x="67790" y="22020"/>
                </a:lnTo>
                <a:lnTo>
                  <a:pt x="67790" y="22010"/>
                </a:lnTo>
                <a:lnTo>
                  <a:pt x="67800" y="22010"/>
                </a:lnTo>
                <a:lnTo>
                  <a:pt x="67800" y="22020"/>
                </a:lnTo>
                <a:lnTo>
                  <a:pt x="67790" y="22020"/>
                </a:lnTo>
                <a:lnTo>
                  <a:pt x="67800" y="22020"/>
                </a:lnTo>
                <a:lnTo>
                  <a:pt x="67810" y="22020"/>
                </a:lnTo>
                <a:lnTo>
                  <a:pt x="67810" y="22030"/>
                </a:lnTo>
                <a:lnTo>
                  <a:pt x="67820" y="22040"/>
                </a:lnTo>
                <a:lnTo>
                  <a:pt x="67830" y="22040"/>
                </a:lnTo>
                <a:lnTo>
                  <a:pt x="67830" y="22050"/>
                </a:lnTo>
                <a:lnTo>
                  <a:pt x="67840" y="22050"/>
                </a:lnTo>
                <a:lnTo>
                  <a:pt x="67840" y="22060"/>
                </a:lnTo>
                <a:lnTo>
                  <a:pt x="67840" y="22070"/>
                </a:lnTo>
                <a:lnTo>
                  <a:pt x="67850" y="22070"/>
                </a:lnTo>
                <a:lnTo>
                  <a:pt x="67860" y="22070"/>
                </a:lnTo>
                <a:lnTo>
                  <a:pt x="67860" y="22060"/>
                </a:lnTo>
                <a:lnTo>
                  <a:pt x="67860" y="22050"/>
                </a:lnTo>
                <a:lnTo>
                  <a:pt x="67870" y="22050"/>
                </a:lnTo>
                <a:lnTo>
                  <a:pt x="67870" y="22040"/>
                </a:lnTo>
                <a:lnTo>
                  <a:pt x="67860" y="22040"/>
                </a:lnTo>
                <a:lnTo>
                  <a:pt x="67860" y="22030"/>
                </a:lnTo>
                <a:lnTo>
                  <a:pt x="67870" y="22030"/>
                </a:lnTo>
                <a:lnTo>
                  <a:pt x="67880" y="22030"/>
                </a:lnTo>
                <a:lnTo>
                  <a:pt x="67890" y="22030"/>
                </a:lnTo>
                <a:lnTo>
                  <a:pt x="67890" y="22040"/>
                </a:lnTo>
                <a:lnTo>
                  <a:pt x="67890" y="22030"/>
                </a:lnTo>
                <a:lnTo>
                  <a:pt x="67900" y="22030"/>
                </a:lnTo>
                <a:lnTo>
                  <a:pt x="67910" y="22030"/>
                </a:lnTo>
                <a:lnTo>
                  <a:pt x="67910" y="22040"/>
                </a:lnTo>
                <a:lnTo>
                  <a:pt x="67920" y="22040"/>
                </a:lnTo>
                <a:lnTo>
                  <a:pt x="67920" y="22030"/>
                </a:lnTo>
                <a:lnTo>
                  <a:pt x="67910" y="22020"/>
                </a:lnTo>
                <a:lnTo>
                  <a:pt x="67920" y="22010"/>
                </a:lnTo>
                <a:lnTo>
                  <a:pt x="67930" y="22010"/>
                </a:lnTo>
                <a:lnTo>
                  <a:pt x="67930" y="22020"/>
                </a:lnTo>
                <a:lnTo>
                  <a:pt x="67940" y="22020"/>
                </a:lnTo>
                <a:lnTo>
                  <a:pt x="67950" y="22030"/>
                </a:lnTo>
                <a:lnTo>
                  <a:pt x="67950" y="22040"/>
                </a:lnTo>
                <a:lnTo>
                  <a:pt x="67960" y="22040"/>
                </a:lnTo>
                <a:lnTo>
                  <a:pt x="67960" y="22030"/>
                </a:lnTo>
                <a:lnTo>
                  <a:pt x="67970" y="22030"/>
                </a:lnTo>
                <a:lnTo>
                  <a:pt x="67970" y="22040"/>
                </a:lnTo>
                <a:lnTo>
                  <a:pt x="67980" y="22040"/>
                </a:lnTo>
                <a:lnTo>
                  <a:pt x="67980" y="22030"/>
                </a:lnTo>
                <a:lnTo>
                  <a:pt x="67990" y="22030"/>
                </a:lnTo>
                <a:lnTo>
                  <a:pt x="68000" y="22030"/>
                </a:lnTo>
                <a:lnTo>
                  <a:pt x="68010" y="22030"/>
                </a:lnTo>
                <a:lnTo>
                  <a:pt x="68020" y="22030"/>
                </a:lnTo>
                <a:lnTo>
                  <a:pt x="68030" y="22030"/>
                </a:lnTo>
                <a:lnTo>
                  <a:pt x="68030" y="22020"/>
                </a:lnTo>
                <a:lnTo>
                  <a:pt x="68040" y="22000"/>
                </a:lnTo>
                <a:lnTo>
                  <a:pt x="68040" y="21990"/>
                </a:lnTo>
                <a:lnTo>
                  <a:pt x="68050" y="21990"/>
                </a:lnTo>
                <a:lnTo>
                  <a:pt x="68060" y="21980"/>
                </a:lnTo>
                <a:lnTo>
                  <a:pt x="68060" y="21990"/>
                </a:lnTo>
                <a:lnTo>
                  <a:pt x="68060" y="21980"/>
                </a:lnTo>
                <a:lnTo>
                  <a:pt x="68070" y="21980"/>
                </a:lnTo>
                <a:lnTo>
                  <a:pt x="68080" y="21980"/>
                </a:lnTo>
                <a:lnTo>
                  <a:pt x="68080" y="21970"/>
                </a:lnTo>
                <a:lnTo>
                  <a:pt x="68090" y="21970"/>
                </a:lnTo>
                <a:lnTo>
                  <a:pt x="68100" y="21970"/>
                </a:lnTo>
                <a:lnTo>
                  <a:pt x="68100" y="21980"/>
                </a:lnTo>
                <a:lnTo>
                  <a:pt x="68110" y="21980"/>
                </a:lnTo>
                <a:lnTo>
                  <a:pt x="68120" y="21980"/>
                </a:lnTo>
                <a:lnTo>
                  <a:pt x="68120" y="21990"/>
                </a:lnTo>
                <a:lnTo>
                  <a:pt x="68120" y="22000"/>
                </a:lnTo>
                <a:lnTo>
                  <a:pt x="68130" y="22000"/>
                </a:lnTo>
                <a:lnTo>
                  <a:pt x="68120" y="22000"/>
                </a:lnTo>
                <a:lnTo>
                  <a:pt x="68120" y="22010"/>
                </a:lnTo>
                <a:lnTo>
                  <a:pt x="68130" y="22010"/>
                </a:lnTo>
                <a:lnTo>
                  <a:pt x="68140" y="22020"/>
                </a:lnTo>
                <a:lnTo>
                  <a:pt x="68150" y="22020"/>
                </a:lnTo>
                <a:lnTo>
                  <a:pt x="68160" y="22020"/>
                </a:lnTo>
                <a:lnTo>
                  <a:pt x="68160" y="22030"/>
                </a:lnTo>
                <a:lnTo>
                  <a:pt x="68170" y="22030"/>
                </a:lnTo>
                <a:lnTo>
                  <a:pt x="68170" y="22040"/>
                </a:lnTo>
                <a:lnTo>
                  <a:pt x="68180" y="22040"/>
                </a:lnTo>
                <a:lnTo>
                  <a:pt x="68180" y="22050"/>
                </a:lnTo>
                <a:lnTo>
                  <a:pt x="68180" y="22060"/>
                </a:lnTo>
                <a:lnTo>
                  <a:pt x="68190" y="22060"/>
                </a:lnTo>
                <a:lnTo>
                  <a:pt x="68190" y="22070"/>
                </a:lnTo>
                <a:lnTo>
                  <a:pt x="68200" y="22070"/>
                </a:lnTo>
                <a:lnTo>
                  <a:pt x="68200" y="22080"/>
                </a:lnTo>
                <a:lnTo>
                  <a:pt x="68210" y="22080"/>
                </a:lnTo>
                <a:lnTo>
                  <a:pt x="68200" y="22080"/>
                </a:lnTo>
                <a:lnTo>
                  <a:pt x="68200" y="22090"/>
                </a:lnTo>
                <a:lnTo>
                  <a:pt x="68200" y="22100"/>
                </a:lnTo>
                <a:lnTo>
                  <a:pt x="68210" y="22100"/>
                </a:lnTo>
                <a:lnTo>
                  <a:pt x="68200" y="22110"/>
                </a:lnTo>
                <a:lnTo>
                  <a:pt x="68210" y="22110"/>
                </a:lnTo>
                <a:lnTo>
                  <a:pt x="68210" y="22120"/>
                </a:lnTo>
                <a:lnTo>
                  <a:pt x="68200" y="22130"/>
                </a:lnTo>
                <a:lnTo>
                  <a:pt x="68200" y="22140"/>
                </a:lnTo>
                <a:lnTo>
                  <a:pt x="68210" y="22140"/>
                </a:lnTo>
                <a:lnTo>
                  <a:pt x="68220" y="22140"/>
                </a:lnTo>
                <a:lnTo>
                  <a:pt x="68230" y="22140"/>
                </a:lnTo>
                <a:lnTo>
                  <a:pt x="68230" y="22130"/>
                </a:lnTo>
                <a:lnTo>
                  <a:pt x="68230" y="22120"/>
                </a:lnTo>
                <a:lnTo>
                  <a:pt x="68240" y="22120"/>
                </a:lnTo>
                <a:lnTo>
                  <a:pt x="68240" y="22110"/>
                </a:lnTo>
                <a:lnTo>
                  <a:pt x="68250" y="22110"/>
                </a:lnTo>
                <a:lnTo>
                  <a:pt x="68260" y="22110"/>
                </a:lnTo>
                <a:lnTo>
                  <a:pt x="68270" y="22100"/>
                </a:lnTo>
                <a:lnTo>
                  <a:pt x="68280" y="22100"/>
                </a:lnTo>
                <a:lnTo>
                  <a:pt x="68280" y="22110"/>
                </a:lnTo>
                <a:lnTo>
                  <a:pt x="68290" y="22100"/>
                </a:lnTo>
                <a:lnTo>
                  <a:pt x="68290" y="22110"/>
                </a:lnTo>
                <a:lnTo>
                  <a:pt x="68290" y="22120"/>
                </a:lnTo>
                <a:lnTo>
                  <a:pt x="68300" y="22110"/>
                </a:lnTo>
                <a:lnTo>
                  <a:pt x="68300" y="22120"/>
                </a:lnTo>
                <a:lnTo>
                  <a:pt x="68310" y="22110"/>
                </a:lnTo>
                <a:lnTo>
                  <a:pt x="68310" y="22100"/>
                </a:lnTo>
                <a:lnTo>
                  <a:pt x="68320" y="22100"/>
                </a:lnTo>
                <a:lnTo>
                  <a:pt x="68330" y="22110"/>
                </a:lnTo>
                <a:lnTo>
                  <a:pt x="68340" y="22110"/>
                </a:lnTo>
                <a:lnTo>
                  <a:pt x="68350" y="22100"/>
                </a:lnTo>
                <a:lnTo>
                  <a:pt x="68350" y="22090"/>
                </a:lnTo>
                <a:lnTo>
                  <a:pt x="68350" y="22080"/>
                </a:lnTo>
                <a:lnTo>
                  <a:pt x="68350" y="22070"/>
                </a:lnTo>
                <a:lnTo>
                  <a:pt x="68360" y="22070"/>
                </a:lnTo>
                <a:lnTo>
                  <a:pt x="68370" y="22070"/>
                </a:lnTo>
                <a:lnTo>
                  <a:pt x="68380" y="22070"/>
                </a:lnTo>
                <a:lnTo>
                  <a:pt x="68390" y="22080"/>
                </a:lnTo>
                <a:lnTo>
                  <a:pt x="68400" y="22070"/>
                </a:lnTo>
                <a:lnTo>
                  <a:pt x="68400" y="22060"/>
                </a:lnTo>
                <a:lnTo>
                  <a:pt x="68410" y="22060"/>
                </a:lnTo>
                <a:lnTo>
                  <a:pt x="68410" y="22050"/>
                </a:lnTo>
                <a:lnTo>
                  <a:pt x="68410" y="22040"/>
                </a:lnTo>
                <a:lnTo>
                  <a:pt x="68420" y="22040"/>
                </a:lnTo>
                <a:lnTo>
                  <a:pt x="68420" y="22030"/>
                </a:lnTo>
                <a:lnTo>
                  <a:pt x="68430" y="22030"/>
                </a:lnTo>
                <a:lnTo>
                  <a:pt x="68430" y="22020"/>
                </a:lnTo>
                <a:lnTo>
                  <a:pt x="68440" y="22020"/>
                </a:lnTo>
                <a:lnTo>
                  <a:pt x="68440" y="22010"/>
                </a:lnTo>
                <a:lnTo>
                  <a:pt x="68450" y="22010"/>
                </a:lnTo>
                <a:lnTo>
                  <a:pt x="68450" y="22000"/>
                </a:lnTo>
                <a:lnTo>
                  <a:pt x="68450" y="21990"/>
                </a:lnTo>
                <a:lnTo>
                  <a:pt x="68440" y="21990"/>
                </a:lnTo>
                <a:lnTo>
                  <a:pt x="68430" y="21990"/>
                </a:lnTo>
                <a:lnTo>
                  <a:pt x="68430" y="21980"/>
                </a:lnTo>
                <a:lnTo>
                  <a:pt x="68420" y="21980"/>
                </a:lnTo>
                <a:lnTo>
                  <a:pt x="68420" y="21970"/>
                </a:lnTo>
                <a:lnTo>
                  <a:pt x="68420" y="21980"/>
                </a:lnTo>
                <a:lnTo>
                  <a:pt x="68410" y="21980"/>
                </a:lnTo>
                <a:lnTo>
                  <a:pt x="68410" y="21970"/>
                </a:lnTo>
                <a:lnTo>
                  <a:pt x="68410" y="21960"/>
                </a:lnTo>
                <a:lnTo>
                  <a:pt x="68400" y="21960"/>
                </a:lnTo>
                <a:lnTo>
                  <a:pt x="68400" y="21950"/>
                </a:lnTo>
                <a:lnTo>
                  <a:pt x="68400" y="21960"/>
                </a:lnTo>
                <a:lnTo>
                  <a:pt x="68390" y="21960"/>
                </a:lnTo>
                <a:lnTo>
                  <a:pt x="68390" y="21950"/>
                </a:lnTo>
                <a:lnTo>
                  <a:pt x="68390" y="21940"/>
                </a:lnTo>
                <a:lnTo>
                  <a:pt x="68390" y="21930"/>
                </a:lnTo>
                <a:lnTo>
                  <a:pt x="68380" y="21930"/>
                </a:lnTo>
                <a:lnTo>
                  <a:pt x="68380" y="21920"/>
                </a:lnTo>
                <a:lnTo>
                  <a:pt x="68380" y="21910"/>
                </a:lnTo>
                <a:lnTo>
                  <a:pt x="68390" y="21910"/>
                </a:lnTo>
                <a:lnTo>
                  <a:pt x="68380" y="21910"/>
                </a:lnTo>
                <a:lnTo>
                  <a:pt x="68380" y="21900"/>
                </a:lnTo>
                <a:lnTo>
                  <a:pt x="68380" y="21890"/>
                </a:lnTo>
                <a:lnTo>
                  <a:pt x="68380" y="21880"/>
                </a:lnTo>
                <a:lnTo>
                  <a:pt x="68370" y="21880"/>
                </a:lnTo>
                <a:lnTo>
                  <a:pt x="68370" y="21870"/>
                </a:lnTo>
                <a:lnTo>
                  <a:pt x="68360" y="21870"/>
                </a:lnTo>
                <a:lnTo>
                  <a:pt x="68360" y="21860"/>
                </a:lnTo>
                <a:lnTo>
                  <a:pt x="68360" y="21850"/>
                </a:lnTo>
                <a:lnTo>
                  <a:pt x="68350" y="21850"/>
                </a:lnTo>
                <a:lnTo>
                  <a:pt x="68350" y="21860"/>
                </a:lnTo>
                <a:lnTo>
                  <a:pt x="68340" y="21860"/>
                </a:lnTo>
                <a:lnTo>
                  <a:pt x="68340" y="21850"/>
                </a:lnTo>
                <a:lnTo>
                  <a:pt x="68340" y="21840"/>
                </a:lnTo>
                <a:lnTo>
                  <a:pt x="68340" y="21830"/>
                </a:lnTo>
                <a:lnTo>
                  <a:pt x="68350" y="21830"/>
                </a:lnTo>
                <a:lnTo>
                  <a:pt x="68350" y="21820"/>
                </a:lnTo>
                <a:lnTo>
                  <a:pt x="68360" y="21820"/>
                </a:lnTo>
                <a:lnTo>
                  <a:pt x="68360" y="21810"/>
                </a:lnTo>
                <a:lnTo>
                  <a:pt x="68360" y="21800"/>
                </a:lnTo>
                <a:lnTo>
                  <a:pt x="68360" y="21790"/>
                </a:lnTo>
                <a:lnTo>
                  <a:pt x="68370" y="21790"/>
                </a:lnTo>
                <a:lnTo>
                  <a:pt x="68370" y="21780"/>
                </a:lnTo>
                <a:lnTo>
                  <a:pt x="68360" y="21780"/>
                </a:lnTo>
                <a:lnTo>
                  <a:pt x="68370" y="21780"/>
                </a:lnTo>
                <a:lnTo>
                  <a:pt x="68370" y="21770"/>
                </a:lnTo>
                <a:lnTo>
                  <a:pt x="68370" y="21760"/>
                </a:lnTo>
                <a:lnTo>
                  <a:pt x="68360" y="21760"/>
                </a:lnTo>
                <a:lnTo>
                  <a:pt x="68360" y="21750"/>
                </a:lnTo>
                <a:lnTo>
                  <a:pt x="68350" y="21750"/>
                </a:lnTo>
                <a:lnTo>
                  <a:pt x="68350" y="21760"/>
                </a:lnTo>
                <a:lnTo>
                  <a:pt x="68350" y="21750"/>
                </a:lnTo>
                <a:lnTo>
                  <a:pt x="68340" y="21750"/>
                </a:lnTo>
                <a:lnTo>
                  <a:pt x="68330" y="21750"/>
                </a:lnTo>
                <a:lnTo>
                  <a:pt x="68340" y="21750"/>
                </a:lnTo>
                <a:lnTo>
                  <a:pt x="68330" y="21750"/>
                </a:lnTo>
                <a:lnTo>
                  <a:pt x="68330" y="21740"/>
                </a:lnTo>
                <a:lnTo>
                  <a:pt x="68330" y="21750"/>
                </a:lnTo>
                <a:lnTo>
                  <a:pt x="68330" y="21740"/>
                </a:lnTo>
                <a:lnTo>
                  <a:pt x="68320" y="21740"/>
                </a:lnTo>
                <a:lnTo>
                  <a:pt x="68320" y="21730"/>
                </a:lnTo>
                <a:lnTo>
                  <a:pt x="68310" y="21730"/>
                </a:lnTo>
                <a:lnTo>
                  <a:pt x="68310" y="21740"/>
                </a:lnTo>
                <a:lnTo>
                  <a:pt x="68310" y="21730"/>
                </a:lnTo>
                <a:lnTo>
                  <a:pt x="68310" y="21720"/>
                </a:lnTo>
                <a:lnTo>
                  <a:pt x="68300" y="21720"/>
                </a:lnTo>
                <a:lnTo>
                  <a:pt x="68310" y="21710"/>
                </a:lnTo>
                <a:lnTo>
                  <a:pt x="68310" y="21700"/>
                </a:lnTo>
                <a:lnTo>
                  <a:pt x="68310" y="21690"/>
                </a:lnTo>
                <a:lnTo>
                  <a:pt x="68300" y="21690"/>
                </a:lnTo>
                <a:lnTo>
                  <a:pt x="68300" y="21680"/>
                </a:lnTo>
                <a:lnTo>
                  <a:pt x="68300" y="21670"/>
                </a:lnTo>
                <a:lnTo>
                  <a:pt x="68310" y="21670"/>
                </a:lnTo>
                <a:lnTo>
                  <a:pt x="68310" y="21660"/>
                </a:lnTo>
                <a:lnTo>
                  <a:pt x="68320" y="21650"/>
                </a:lnTo>
                <a:lnTo>
                  <a:pt x="68310" y="21650"/>
                </a:lnTo>
                <a:lnTo>
                  <a:pt x="68300" y="21650"/>
                </a:lnTo>
                <a:lnTo>
                  <a:pt x="68310" y="21640"/>
                </a:lnTo>
                <a:lnTo>
                  <a:pt x="68320" y="21640"/>
                </a:lnTo>
                <a:lnTo>
                  <a:pt x="68320" y="21630"/>
                </a:lnTo>
                <a:lnTo>
                  <a:pt x="68320" y="21640"/>
                </a:lnTo>
                <a:lnTo>
                  <a:pt x="68330" y="21640"/>
                </a:lnTo>
                <a:lnTo>
                  <a:pt x="68330" y="21630"/>
                </a:lnTo>
                <a:lnTo>
                  <a:pt x="68340" y="21630"/>
                </a:lnTo>
                <a:lnTo>
                  <a:pt x="68340" y="21620"/>
                </a:lnTo>
                <a:lnTo>
                  <a:pt x="68340" y="21630"/>
                </a:lnTo>
                <a:lnTo>
                  <a:pt x="68350" y="21630"/>
                </a:lnTo>
                <a:lnTo>
                  <a:pt x="68350" y="21620"/>
                </a:lnTo>
                <a:lnTo>
                  <a:pt x="68340" y="21620"/>
                </a:lnTo>
                <a:lnTo>
                  <a:pt x="68350" y="21620"/>
                </a:lnTo>
                <a:lnTo>
                  <a:pt x="68350" y="21610"/>
                </a:lnTo>
                <a:lnTo>
                  <a:pt x="68350" y="21600"/>
                </a:lnTo>
                <a:lnTo>
                  <a:pt x="68360" y="21600"/>
                </a:lnTo>
                <a:lnTo>
                  <a:pt x="68360" y="21610"/>
                </a:lnTo>
                <a:lnTo>
                  <a:pt x="68370" y="21600"/>
                </a:lnTo>
                <a:lnTo>
                  <a:pt x="68370" y="21590"/>
                </a:lnTo>
                <a:lnTo>
                  <a:pt x="68380" y="21590"/>
                </a:lnTo>
                <a:lnTo>
                  <a:pt x="68390" y="21580"/>
                </a:lnTo>
                <a:lnTo>
                  <a:pt x="68400" y="21580"/>
                </a:lnTo>
                <a:lnTo>
                  <a:pt x="68410" y="21570"/>
                </a:lnTo>
                <a:lnTo>
                  <a:pt x="68420" y="21570"/>
                </a:lnTo>
                <a:lnTo>
                  <a:pt x="68420" y="21560"/>
                </a:lnTo>
                <a:lnTo>
                  <a:pt x="68430" y="21550"/>
                </a:lnTo>
                <a:lnTo>
                  <a:pt x="68430" y="21540"/>
                </a:lnTo>
                <a:lnTo>
                  <a:pt x="68440" y="21540"/>
                </a:lnTo>
                <a:lnTo>
                  <a:pt x="68440" y="21530"/>
                </a:lnTo>
                <a:lnTo>
                  <a:pt x="68430" y="21530"/>
                </a:lnTo>
                <a:lnTo>
                  <a:pt x="68430" y="21520"/>
                </a:lnTo>
                <a:lnTo>
                  <a:pt x="68440" y="21520"/>
                </a:lnTo>
                <a:lnTo>
                  <a:pt x="68450" y="21520"/>
                </a:lnTo>
                <a:lnTo>
                  <a:pt x="68460" y="21520"/>
                </a:lnTo>
                <a:lnTo>
                  <a:pt x="68470" y="21520"/>
                </a:lnTo>
                <a:lnTo>
                  <a:pt x="68470" y="21510"/>
                </a:lnTo>
                <a:lnTo>
                  <a:pt x="68470" y="21500"/>
                </a:lnTo>
                <a:lnTo>
                  <a:pt x="68470" y="21490"/>
                </a:lnTo>
                <a:lnTo>
                  <a:pt x="68470" y="21480"/>
                </a:lnTo>
                <a:lnTo>
                  <a:pt x="68480" y="21480"/>
                </a:lnTo>
                <a:lnTo>
                  <a:pt x="68490" y="21470"/>
                </a:lnTo>
                <a:lnTo>
                  <a:pt x="68500" y="21480"/>
                </a:lnTo>
                <a:lnTo>
                  <a:pt x="68510" y="21470"/>
                </a:lnTo>
                <a:lnTo>
                  <a:pt x="68500" y="21460"/>
                </a:lnTo>
                <a:lnTo>
                  <a:pt x="68500" y="21450"/>
                </a:lnTo>
                <a:lnTo>
                  <a:pt x="68510" y="21450"/>
                </a:lnTo>
                <a:lnTo>
                  <a:pt x="68500" y="21440"/>
                </a:lnTo>
                <a:lnTo>
                  <a:pt x="68500" y="21430"/>
                </a:lnTo>
                <a:lnTo>
                  <a:pt x="68510" y="21430"/>
                </a:lnTo>
                <a:lnTo>
                  <a:pt x="68520" y="21440"/>
                </a:lnTo>
                <a:lnTo>
                  <a:pt x="68520" y="21430"/>
                </a:lnTo>
                <a:lnTo>
                  <a:pt x="68530" y="21430"/>
                </a:lnTo>
                <a:lnTo>
                  <a:pt x="68520" y="21430"/>
                </a:lnTo>
                <a:lnTo>
                  <a:pt x="68510" y="21420"/>
                </a:lnTo>
                <a:lnTo>
                  <a:pt x="68510" y="21410"/>
                </a:lnTo>
                <a:lnTo>
                  <a:pt x="68520" y="21410"/>
                </a:lnTo>
                <a:lnTo>
                  <a:pt x="68540" y="21420"/>
                </a:lnTo>
                <a:lnTo>
                  <a:pt x="68550" y="21410"/>
                </a:lnTo>
                <a:lnTo>
                  <a:pt x="68550" y="21390"/>
                </a:lnTo>
                <a:lnTo>
                  <a:pt x="68550" y="21370"/>
                </a:lnTo>
                <a:lnTo>
                  <a:pt x="68560" y="21370"/>
                </a:lnTo>
                <a:lnTo>
                  <a:pt x="68570" y="21370"/>
                </a:lnTo>
                <a:lnTo>
                  <a:pt x="68580" y="21360"/>
                </a:lnTo>
                <a:lnTo>
                  <a:pt x="68590" y="21380"/>
                </a:lnTo>
                <a:lnTo>
                  <a:pt x="68600" y="21390"/>
                </a:lnTo>
                <a:lnTo>
                  <a:pt x="68610" y="21390"/>
                </a:lnTo>
                <a:lnTo>
                  <a:pt x="68620" y="21390"/>
                </a:lnTo>
                <a:lnTo>
                  <a:pt x="68620" y="21380"/>
                </a:lnTo>
                <a:lnTo>
                  <a:pt x="68610" y="21370"/>
                </a:lnTo>
                <a:lnTo>
                  <a:pt x="68610" y="21360"/>
                </a:lnTo>
                <a:lnTo>
                  <a:pt x="68620" y="21360"/>
                </a:lnTo>
                <a:lnTo>
                  <a:pt x="68620" y="21370"/>
                </a:lnTo>
                <a:lnTo>
                  <a:pt x="68620" y="21380"/>
                </a:lnTo>
                <a:lnTo>
                  <a:pt x="68630" y="21380"/>
                </a:lnTo>
                <a:lnTo>
                  <a:pt x="68640" y="21380"/>
                </a:lnTo>
                <a:lnTo>
                  <a:pt x="68650" y="21380"/>
                </a:lnTo>
                <a:lnTo>
                  <a:pt x="68660" y="21380"/>
                </a:lnTo>
                <a:lnTo>
                  <a:pt x="68650" y="21370"/>
                </a:lnTo>
                <a:lnTo>
                  <a:pt x="68640" y="21350"/>
                </a:lnTo>
                <a:lnTo>
                  <a:pt x="68640" y="21340"/>
                </a:lnTo>
                <a:lnTo>
                  <a:pt x="68650" y="21340"/>
                </a:lnTo>
                <a:lnTo>
                  <a:pt x="68660" y="21340"/>
                </a:lnTo>
                <a:lnTo>
                  <a:pt x="68660" y="21330"/>
                </a:lnTo>
                <a:lnTo>
                  <a:pt x="68660" y="21320"/>
                </a:lnTo>
                <a:lnTo>
                  <a:pt x="68670" y="21320"/>
                </a:lnTo>
                <a:lnTo>
                  <a:pt x="68680" y="21340"/>
                </a:lnTo>
                <a:lnTo>
                  <a:pt x="68680" y="21350"/>
                </a:lnTo>
                <a:lnTo>
                  <a:pt x="68690" y="21350"/>
                </a:lnTo>
                <a:lnTo>
                  <a:pt x="68690" y="21340"/>
                </a:lnTo>
                <a:lnTo>
                  <a:pt x="68700" y="21330"/>
                </a:lnTo>
                <a:lnTo>
                  <a:pt x="68710" y="21320"/>
                </a:lnTo>
                <a:lnTo>
                  <a:pt x="68720" y="21310"/>
                </a:lnTo>
                <a:lnTo>
                  <a:pt x="68720" y="21290"/>
                </a:lnTo>
                <a:lnTo>
                  <a:pt x="68730" y="21290"/>
                </a:lnTo>
                <a:lnTo>
                  <a:pt x="68730" y="21280"/>
                </a:lnTo>
                <a:lnTo>
                  <a:pt x="68750" y="21290"/>
                </a:lnTo>
                <a:lnTo>
                  <a:pt x="68760" y="21290"/>
                </a:lnTo>
                <a:lnTo>
                  <a:pt x="68770" y="21290"/>
                </a:lnTo>
                <a:lnTo>
                  <a:pt x="68780" y="21280"/>
                </a:lnTo>
                <a:lnTo>
                  <a:pt x="68800" y="21290"/>
                </a:lnTo>
                <a:lnTo>
                  <a:pt x="68810" y="21290"/>
                </a:lnTo>
                <a:lnTo>
                  <a:pt x="68820" y="21290"/>
                </a:lnTo>
                <a:lnTo>
                  <a:pt x="68810" y="21280"/>
                </a:lnTo>
                <a:lnTo>
                  <a:pt x="68820" y="21280"/>
                </a:lnTo>
                <a:lnTo>
                  <a:pt x="68830" y="21280"/>
                </a:lnTo>
                <a:lnTo>
                  <a:pt x="68840" y="21280"/>
                </a:lnTo>
                <a:lnTo>
                  <a:pt x="68830" y="21290"/>
                </a:lnTo>
                <a:lnTo>
                  <a:pt x="68840" y="21300"/>
                </a:lnTo>
                <a:lnTo>
                  <a:pt x="68840" y="21310"/>
                </a:lnTo>
                <a:lnTo>
                  <a:pt x="68850" y="21310"/>
                </a:lnTo>
                <a:lnTo>
                  <a:pt x="68860" y="21310"/>
                </a:lnTo>
                <a:lnTo>
                  <a:pt x="68870" y="21310"/>
                </a:lnTo>
                <a:lnTo>
                  <a:pt x="68880" y="21310"/>
                </a:lnTo>
                <a:lnTo>
                  <a:pt x="68880" y="21320"/>
                </a:lnTo>
                <a:lnTo>
                  <a:pt x="68870" y="21320"/>
                </a:lnTo>
                <a:lnTo>
                  <a:pt x="68870" y="21330"/>
                </a:lnTo>
                <a:lnTo>
                  <a:pt x="68880" y="21320"/>
                </a:lnTo>
                <a:lnTo>
                  <a:pt x="68890" y="21320"/>
                </a:lnTo>
                <a:lnTo>
                  <a:pt x="68890" y="21330"/>
                </a:lnTo>
                <a:lnTo>
                  <a:pt x="68890" y="21340"/>
                </a:lnTo>
                <a:lnTo>
                  <a:pt x="68890" y="21350"/>
                </a:lnTo>
                <a:lnTo>
                  <a:pt x="68900" y="21350"/>
                </a:lnTo>
                <a:lnTo>
                  <a:pt x="68900" y="21360"/>
                </a:lnTo>
                <a:lnTo>
                  <a:pt x="68910" y="21350"/>
                </a:lnTo>
                <a:lnTo>
                  <a:pt x="68910" y="21340"/>
                </a:lnTo>
                <a:lnTo>
                  <a:pt x="68910" y="21330"/>
                </a:lnTo>
                <a:lnTo>
                  <a:pt x="68920" y="21330"/>
                </a:lnTo>
                <a:lnTo>
                  <a:pt x="68920" y="21340"/>
                </a:lnTo>
                <a:lnTo>
                  <a:pt x="68930" y="21350"/>
                </a:lnTo>
                <a:lnTo>
                  <a:pt x="68940" y="21360"/>
                </a:lnTo>
                <a:lnTo>
                  <a:pt x="68950" y="21360"/>
                </a:lnTo>
                <a:lnTo>
                  <a:pt x="68950" y="21350"/>
                </a:lnTo>
                <a:lnTo>
                  <a:pt x="68960" y="21350"/>
                </a:lnTo>
                <a:lnTo>
                  <a:pt x="68970" y="21340"/>
                </a:lnTo>
                <a:lnTo>
                  <a:pt x="68980" y="21340"/>
                </a:lnTo>
                <a:lnTo>
                  <a:pt x="68980" y="21350"/>
                </a:lnTo>
                <a:lnTo>
                  <a:pt x="68980" y="21360"/>
                </a:lnTo>
                <a:lnTo>
                  <a:pt x="68980" y="21370"/>
                </a:lnTo>
                <a:lnTo>
                  <a:pt x="68970" y="21370"/>
                </a:lnTo>
                <a:lnTo>
                  <a:pt x="68980" y="21380"/>
                </a:lnTo>
                <a:lnTo>
                  <a:pt x="68990" y="21360"/>
                </a:lnTo>
                <a:lnTo>
                  <a:pt x="69000" y="21360"/>
                </a:lnTo>
                <a:lnTo>
                  <a:pt x="69010" y="21360"/>
                </a:lnTo>
                <a:lnTo>
                  <a:pt x="69020" y="21360"/>
                </a:lnTo>
                <a:lnTo>
                  <a:pt x="69030" y="21360"/>
                </a:lnTo>
                <a:lnTo>
                  <a:pt x="69040" y="21360"/>
                </a:lnTo>
                <a:lnTo>
                  <a:pt x="69040" y="21370"/>
                </a:lnTo>
                <a:lnTo>
                  <a:pt x="69040" y="21380"/>
                </a:lnTo>
                <a:lnTo>
                  <a:pt x="69040" y="21390"/>
                </a:lnTo>
                <a:lnTo>
                  <a:pt x="69040" y="21400"/>
                </a:lnTo>
                <a:lnTo>
                  <a:pt x="69050" y="21410"/>
                </a:lnTo>
                <a:lnTo>
                  <a:pt x="69060" y="21400"/>
                </a:lnTo>
                <a:lnTo>
                  <a:pt x="69070" y="21390"/>
                </a:lnTo>
                <a:lnTo>
                  <a:pt x="69080" y="21400"/>
                </a:lnTo>
                <a:lnTo>
                  <a:pt x="69090" y="21400"/>
                </a:lnTo>
                <a:lnTo>
                  <a:pt x="69100" y="21410"/>
                </a:lnTo>
                <a:lnTo>
                  <a:pt x="69100" y="21420"/>
                </a:lnTo>
                <a:lnTo>
                  <a:pt x="69110" y="21420"/>
                </a:lnTo>
                <a:lnTo>
                  <a:pt x="69120" y="21420"/>
                </a:lnTo>
                <a:lnTo>
                  <a:pt x="69130" y="21430"/>
                </a:lnTo>
                <a:lnTo>
                  <a:pt x="69130" y="21440"/>
                </a:lnTo>
                <a:lnTo>
                  <a:pt x="69140" y="21450"/>
                </a:lnTo>
                <a:lnTo>
                  <a:pt x="69130" y="21460"/>
                </a:lnTo>
                <a:lnTo>
                  <a:pt x="69130" y="21470"/>
                </a:lnTo>
                <a:lnTo>
                  <a:pt x="69140" y="21470"/>
                </a:lnTo>
                <a:lnTo>
                  <a:pt x="69150" y="21470"/>
                </a:lnTo>
                <a:lnTo>
                  <a:pt x="69160" y="21470"/>
                </a:lnTo>
                <a:lnTo>
                  <a:pt x="69160" y="21480"/>
                </a:lnTo>
                <a:lnTo>
                  <a:pt x="69170" y="21480"/>
                </a:lnTo>
                <a:lnTo>
                  <a:pt x="69170" y="21490"/>
                </a:lnTo>
                <a:lnTo>
                  <a:pt x="69160" y="21490"/>
                </a:lnTo>
                <a:lnTo>
                  <a:pt x="69150" y="21490"/>
                </a:lnTo>
                <a:lnTo>
                  <a:pt x="69150" y="21500"/>
                </a:lnTo>
                <a:lnTo>
                  <a:pt x="69150" y="21510"/>
                </a:lnTo>
                <a:lnTo>
                  <a:pt x="69160" y="21510"/>
                </a:lnTo>
                <a:lnTo>
                  <a:pt x="69170" y="21510"/>
                </a:lnTo>
                <a:lnTo>
                  <a:pt x="69170" y="21500"/>
                </a:lnTo>
                <a:lnTo>
                  <a:pt x="69180" y="21500"/>
                </a:lnTo>
                <a:lnTo>
                  <a:pt x="69180" y="21490"/>
                </a:lnTo>
                <a:lnTo>
                  <a:pt x="69190" y="21490"/>
                </a:lnTo>
                <a:lnTo>
                  <a:pt x="69200" y="21500"/>
                </a:lnTo>
                <a:lnTo>
                  <a:pt x="69190" y="21510"/>
                </a:lnTo>
                <a:lnTo>
                  <a:pt x="69190" y="21520"/>
                </a:lnTo>
                <a:lnTo>
                  <a:pt x="69190" y="21530"/>
                </a:lnTo>
                <a:lnTo>
                  <a:pt x="69180" y="21520"/>
                </a:lnTo>
                <a:lnTo>
                  <a:pt x="69180" y="21530"/>
                </a:lnTo>
                <a:lnTo>
                  <a:pt x="69180" y="21540"/>
                </a:lnTo>
                <a:lnTo>
                  <a:pt x="69200" y="21550"/>
                </a:lnTo>
                <a:lnTo>
                  <a:pt x="69210" y="21540"/>
                </a:lnTo>
                <a:lnTo>
                  <a:pt x="69210" y="21530"/>
                </a:lnTo>
                <a:lnTo>
                  <a:pt x="69210" y="21520"/>
                </a:lnTo>
                <a:lnTo>
                  <a:pt x="69220" y="21510"/>
                </a:lnTo>
                <a:lnTo>
                  <a:pt x="69230" y="21510"/>
                </a:lnTo>
                <a:lnTo>
                  <a:pt x="69230" y="21500"/>
                </a:lnTo>
                <a:lnTo>
                  <a:pt x="69240" y="21500"/>
                </a:lnTo>
                <a:lnTo>
                  <a:pt x="69250" y="21500"/>
                </a:lnTo>
                <a:lnTo>
                  <a:pt x="69250" y="21490"/>
                </a:lnTo>
                <a:lnTo>
                  <a:pt x="69250" y="21480"/>
                </a:lnTo>
                <a:lnTo>
                  <a:pt x="69240" y="21480"/>
                </a:lnTo>
                <a:lnTo>
                  <a:pt x="69250" y="21470"/>
                </a:lnTo>
                <a:lnTo>
                  <a:pt x="69250" y="21460"/>
                </a:lnTo>
                <a:lnTo>
                  <a:pt x="69260" y="21460"/>
                </a:lnTo>
                <a:lnTo>
                  <a:pt x="69270" y="21460"/>
                </a:lnTo>
                <a:lnTo>
                  <a:pt x="69270" y="21450"/>
                </a:lnTo>
                <a:lnTo>
                  <a:pt x="69270" y="21440"/>
                </a:lnTo>
                <a:lnTo>
                  <a:pt x="69280" y="21440"/>
                </a:lnTo>
                <a:lnTo>
                  <a:pt x="69290" y="21450"/>
                </a:lnTo>
                <a:lnTo>
                  <a:pt x="69300" y="21450"/>
                </a:lnTo>
                <a:lnTo>
                  <a:pt x="69300" y="21440"/>
                </a:lnTo>
                <a:lnTo>
                  <a:pt x="69310" y="21440"/>
                </a:lnTo>
                <a:lnTo>
                  <a:pt x="69320" y="21450"/>
                </a:lnTo>
                <a:lnTo>
                  <a:pt x="69320" y="21460"/>
                </a:lnTo>
                <a:lnTo>
                  <a:pt x="69330" y="21470"/>
                </a:lnTo>
                <a:lnTo>
                  <a:pt x="69340" y="21480"/>
                </a:lnTo>
                <a:lnTo>
                  <a:pt x="69350" y="21480"/>
                </a:lnTo>
                <a:lnTo>
                  <a:pt x="69360" y="21470"/>
                </a:lnTo>
                <a:lnTo>
                  <a:pt x="69370" y="21470"/>
                </a:lnTo>
                <a:lnTo>
                  <a:pt x="69370" y="21480"/>
                </a:lnTo>
                <a:lnTo>
                  <a:pt x="69380" y="21480"/>
                </a:lnTo>
                <a:lnTo>
                  <a:pt x="69380" y="21490"/>
                </a:lnTo>
                <a:lnTo>
                  <a:pt x="69390" y="21490"/>
                </a:lnTo>
                <a:lnTo>
                  <a:pt x="69390" y="21500"/>
                </a:lnTo>
                <a:lnTo>
                  <a:pt x="69380" y="21500"/>
                </a:lnTo>
                <a:lnTo>
                  <a:pt x="69390" y="21500"/>
                </a:lnTo>
                <a:lnTo>
                  <a:pt x="69400" y="21500"/>
                </a:lnTo>
                <a:lnTo>
                  <a:pt x="69410" y="21500"/>
                </a:lnTo>
                <a:lnTo>
                  <a:pt x="69410" y="21490"/>
                </a:lnTo>
                <a:lnTo>
                  <a:pt x="69420" y="21490"/>
                </a:lnTo>
                <a:lnTo>
                  <a:pt x="69420" y="21480"/>
                </a:lnTo>
                <a:lnTo>
                  <a:pt x="69410" y="21480"/>
                </a:lnTo>
                <a:lnTo>
                  <a:pt x="69410" y="21470"/>
                </a:lnTo>
                <a:lnTo>
                  <a:pt x="69400" y="21470"/>
                </a:lnTo>
                <a:lnTo>
                  <a:pt x="69390" y="21460"/>
                </a:lnTo>
                <a:lnTo>
                  <a:pt x="69390" y="21450"/>
                </a:lnTo>
                <a:lnTo>
                  <a:pt x="69390" y="21440"/>
                </a:lnTo>
                <a:lnTo>
                  <a:pt x="69400" y="21440"/>
                </a:lnTo>
                <a:lnTo>
                  <a:pt x="69400" y="21430"/>
                </a:lnTo>
                <a:lnTo>
                  <a:pt x="69400" y="21420"/>
                </a:lnTo>
                <a:lnTo>
                  <a:pt x="69410" y="21420"/>
                </a:lnTo>
                <a:lnTo>
                  <a:pt x="69410" y="21410"/>
                </a:lnTo>
                <a:lnTo>
                  <a:pt x="69420" y="21400"/>
                </a:lnTo>
                <a:lnTo>
                  <a:pt x="69430" y="21390"/>
                </a:lnTo>
                <a:lnTo>
                  <a:pt x="69440" y="21390"/>
                </a:lnTo>
                <a:lnTo>
                  <a:pt x="69460" y="21390"/>
                </a:lnTo>
                <a:lnTo>
                  <a:pt x="69470" y="21390"/>
                </a:lnTo>
                <a:lnTo>
                  <a:pt x="69480" y="21400"/>
                </a:lnTo>
                <a:lnTo>
                  <a:pt x="69490" y="21410"/>
                </a:lnTo>
                <a:lnTo>
                  <a:pt x="69510" y="21410"/>
                </a:lnTo>
                <a:lnTo>
                  <a:pt x="69510" y="21420"/>
                </a:lnTo>
                <a:lnTo>
                  <a:pt x="69520" y="21420"/>
                </a:lnTo>
                <a:lnTo>
                  <a:pt x="69540" y="21430"/>
                </a:lnTo>
                <a:lnTo>
                  <a:pt x="69550" y="21430"/>
                </a:lnTo>
                <a:lnTo>
                  <a:pt x="69560" y="21440"/>
                </a:lnTo>
                <a:lnTo>
                  <a:pt x="69570" y="21440"/>
                </a:lnTo>
                <a:lnTo>
                  <a:pt x="69580" y="21440"/>
                </a:lnTo>
                <a:lnTo>
                  <a:pt x="69600" y="21450"/>
                </a:lnTo>
                <a:lnTo>
                  <a:pt x="69620" y="21450"/>
                </a:lnTo>
                <a:lnTo>
                  <a:pt x="69620" y="21430"/>
                </a:lnTo>
                <a:lnTo>
                  <a:pt x="69630" y="21420"/>
                </a:lnTo>
                <a:lnTo>
                  <a:pt x="69640" y="21410"/>
                </a:lnTo>
                <a:lnTo>
                  <a:pt x="69650" y="21390"/>
                </a:lnTo>
                <a:lnTo>
                  <a:pt x="69650" y="21380"/>
                </a:lnTo>
                <a:lnTo>
                  <a:pt x="69660" y="21370"/>
                </a:lnTo>
                <a:lnTo>
                  <a:pt x="69660" y="21360"/>
                </a:lnTo>
                <a:lnTo>
                  <a:pt x="69670" y="21340"/>
                </a:lnTo>
                <a:lnTo>
                  <a:pt x="69700" y="21350"/>
                </a:lnTo>
                <a:lnTo>
                  <a:pt x="69730" y="21350"/>
                </a:lnTo>
                <a:lnTo>
                  <a:pt x="69760" y="21360"/>
                </a:lnTo>
                <a:lnTo>
                  <a:pt x="69790" y="21360"/>
                </a:lnTo>
                <a:lnTo>
                  <a:pt x="69840" y="21370"/>
                </a:lnTo>
                <a:lnTo>
                  <a:pt x="69880" y="21380"/>
                </a:lnTo>
                <a:lnTo>
                  <a:pt x="69930" y="21390"/>
                </a:lnTo>
                <a:lnTo>
                  <a:pt x="69980" y="21400"/>
                </a:lnTo>
                <a:lnTo>
                  <a:pt x="70000" y="21400"/>
                </a:lnTo>
                <a:lnTo>
                  <a:pt x="70030" y="21390"/>
                </a:lnTo>
                <a:lnTo>
                  <a:pt x="70070" y="21390"/>
                </a:lnTo>
                <a:lnTo>
                  <a:pt x="70110" y="21380"/>
                </a:lnTo>
                <a:lnTo>
                  <a:pt x="70160" y="21370"/>
                </a:lnTo>
                <a:lnTo>
                  <a:pt x="70220" y="21360"/>
                </a:lnTo>
                <a:lnTo>
                  <a:pt x="70270" y="21360"/>
                </a:lnTo>
                <a:lnTo>
                  <a:pt x="70320" y="21350"/>
                </a:lnTo>
                <a:lnTo>
                  <a:pt x="70370" y="21340"/>
                </a:lnTo>
                <a:lnTo>
                  <a:pt x="70410" y="21340"/>
                </a:lnTo>
                <a:lnTo>
                  <a:pt x="70420" y="21340"/>
                </a:lnTo>
                <a:lnTo>
                  <a:pt x="70440" y="21330"/>
                </a:lnTo>
                <a:lnTo>
                  <a:pt x="70490" y="21330"/>
                </a:lnTo>
                <a:lnTo>
                  <a:pt x="70500" y="21330"/>
                </a:lnTo>
                <a:lnTo>
                  <a:pt x="70560" y="21330"/>
                </a:lnTo>
                <a:lnTo>
                  <a:pt x="70580" y="21330"/>
                </a:lnTo>
                <a:lnTo>
                  <a:pt x="70620" y="21330"/>
                </a:lnTo>
                <a:lnTo>
                  <a:pt x="70670" y="21320"/>
                </a:lnTo>
                <a:lnTo>
                  <a:pt x="70720" y="21320"/>
                </a:lnTo>
                <a:lnTo>
                  <a:pt x="70780" y="21320"/>
                </a:lnTo>
                <a:lnTo>
                  <a:pt x="70830" y="21320"/>
                </a:lnTo>
                <a:lnTo>
                  <a:pt x="70880" y="21310"/>
                </a:lnTo>
                <a:lnTo>
                  <a:pt x="70920" y="21310"/>
                </a:lnTo>
                <a:lnTo>
                  <a:pt x="70970" y="21310"/>
                </a:lnTo>
                <a:lnTo>
                  <a:pt x="71000" y="21310"/>
                </a:lnTo>
                <a:lnTo>
                  <a:pt x="71030" y="21310"/>
                </a:lnTo>
                <a:lnTo>
                  <a:pt x="71020" y="21280"/>
                </a:lnTo>
                <a:lnTo>
                  <a:pt x="71010" y="21260"/>
                </a:lnTo>
                <a:lnTo>
                  <a:pt x="70960" y="21170"/>
                </a:lnTo>
                <a:lnTo>
                  <a:pt x="70910" y="21080"/>
                </a:lnTo>
                <a:lnTo>
                  <a:pt x="70910" y="21070"/>
                </a:lnTo>
                <a:lnTo>
                  <a:pt x="70890" y="21040"/>
                </a:lnTo>
                <a:lnTo>
                  <a:pt x="70870" y="21010"/>
                </a:lnTo>
                <a:lnTo>
                  <a:pt x="70870" y="21000"/>
                </a:lnTo>
                <a:lnTo>
                  <a:pt x="70880" y="20970"/>
                </a:lnTo>
                <a:lnTo>
                  <a:pt x="70880" y="20960"/>
                </a:lnTo>
                <a:lnTo>
                  <a:pt x="70860" y="20940"/>
                </a:lnTo>
                <a:lnTo>
                  <a:pt x="70850" y="20930"/>
                </a:lnTo>
                <a:lnTo>
                  <a:pt x="70850" y="20920"/>
                </a:lnTo>
                <a:lnTo>
                  <a:pt x="70840" y="20910"/>
                </a:lnTo>
                <a:lnTo>
                  <a:pt x="70830" y="20900"/>
                </a:lnTo>
                <a:lnTo>
                  <a:pt x="70820" y="20890"/>
                </a:lnTo>
                <a:lnTo>
                  <a:pt x="70820" y="20870"/>
                </a:lnTo>
                <a:lnTo>
                  <a:pt x="70820" y="20850"/>
                </a:lnTo>
                <a:lnTo>
                  <a:pt x="70810" y="20790"/>
                </a:lnTo>
                <a:lnTo>
                  <a:pt x="70810" y="20770"/>
                </a:lnTo>
                <a:lnTo>
                  <a:pt x="70820" y="20770"/>
                </a:lnTo>
                <a:lnTo>
                  <a:pt x="70820" y="20760"/>
                </a:lnTo>
                <a:lnTo>
                  <a:pt x="70820" y="20750"/>
                </a:lnTo>
                <a:lnTo>
                  <a:pt x="70830" y="20750"/>
                </a:lnTo>
                <a:lnTo>
                  <a:pt x="70830" y="20740"/>
                </a:lnTo>
                <a:lnTo>
                  <a:pt x="70830" y="20730"/>
                </a:lnTo>
                <a:lnTo>
                  <a:pt x="70830" y="20720"/>
                </a:lnTo>
                <a:lnTo>
                  <a:pt x="70840" y="20720"/>
                </a:lnTo>
                <a:lnTo>
                  <a:pt x="70830" y="20720"/>
                </a:lnTo>
                <a:lnTo>
                  <a:pt x="70840" y="20710"/>
                </a:lnTo>
                <a:lnTo>
                  <a:pt x="70850" y="20710"/>
                </a:lnTo>
                <a:lnTo>
                  <a:pt x="70850" y="20700"/>
                </a:lnTo>
                <a:lnTo>
                  <a:pt x="70860" y="20700"/>
                </a:lnTo>
                <a:lnTo>
                  <a:pt x="70850" y="20700"/>
                </a:lnTo>
                <a:lnTo>
                  <a:pt x="70860" y="20700"/>
                </a:lnTo>
                <a:lnTo>
                  <a:pt x="70860" y="20690"/>
                </a:lnTo>
                <a:lnTo>
                  <a:pt x="70860" y="20700"/>
                </a:lnTo>
                <a:lnTo>
                  <a:pt x="70870" y="20700"/>
                </a:lnTo>
                <a:lnTo>
                  <a:pt x="70870" y="20690"/>
                </a:lnTo>
                <a:lnTo>
                  <a:pt x="70880" y="20690"/>
                </a:lnTo>
                <a:lnTo>
                  <a:pt x="70880" y="20680"/>
                </a:lnTo>
                <a:lnTo>
                  <a:pt x="70890" y="20680"/>
                </a:lnTo>
                <a:lnTo>
                  <a:pt x="70890" y="20670"/>
                </a:lnTo>
                <a:lnTo>
                  <a:pt x="70890" y="20660"/>
                </a:lnTo>
                <a:lnTo>
                  <a:pt x="70900" y="20660"/>
                </a:lnTo>
                <a:lnTo>
                  <a:pt x="70910" y="20650"/>
                </a:lnTo>
                <a:lnTo>
                  <a:pt x="70910" y="20660"/>
                </a:lnTo>
                <a:lnTo>
                  <a:pt x="70920" y="20660"/>
                </a:lnTo>
                <a:lnTo>
                  <a:pt x="70930" y="20660"/>
                </a:lnTo>
                <a:lnTo>
                  <a:pt x="70930" y="20670"/>
                </a:lnTo>
                <a:lnTo>
                  <a:pt x="70930" y="20680"/>
                </a:lnTo>
                <a:lnTo>
                  <a:pt x="70940" y="20680"/>
                </a:lnTo>
                <a:lnTo>
                  <a:pt x="70940" y="20670"/>
                </a:lnTo>
                <a:lnTo>
                  <a:pt x="70950" y="20680"/>
                </a:lnTo>
                <a:lnTo>
                  <a:pt x="70950" y="20670"/>
                </a:lnTo>
                <a:lnTo>
                  <a:pt x="70960" y="20670"/>
                </a:lnTo>
                <a:lnTo>
                  <a:pt x="70970" y="20670"/>
                </a:lnTo>
                <a:lnTo>
                  <a:pt x="70980" y="20670"/>
                </a:lnTo>
                <a:lnTo>
                  <a:pt x="70990" y="20660"/>
                </a:lnTo>
                <a:lnTo>
                  <a:pt x="71010" y="20660"/>
                </a:lnTo>
                <a:lnTo>
                  <a:pt x="71030" y="20670"/>
                </a:lnTo>
                <a:lnTo>
                  <a:pt x="71040" y="20670"/>
                </a:lnTo>
                <a:lnTo>
                  <a:pt x="71060" y="20700"/>
                </a:lnTo>
                <a:lnTo>
                  <a:pt x="71090" y="20750"/>
                </a:lnTo>
                <a:lnTo>
                  <a:pt x="71140" y="20770"/>
                </a:lnTo>
                <a:lnTo>
                  <a:pt x="71160" y="20770"/>
                </a:lnTo>
                <a:lnTo>
                  <a:pt x="71230" y="20700"/>
                </a:lnTo>
                <a:lnTo>
                  <a:pt x="71240" y="20690"/>
                </a:lnTo>
                <a:lnTo>
                  <a:pt x="71250" y="20680"/>
                </a:lnTo>
                <a:lnTo>
                  <a:pt x="71260" y="20670"/>
                </a:lnTo>
                <a:lnTo>
                  <a:pt x="71270" y="20650"/>
                </a:lnTo>
                <a:lnTo>
                  <a:pt x="71270" y="20640"/>
                </a:lnTo>
                <a:lnTo>
                  <a:pt x="71270" y="20630"/>
                </a:lnTo>
                <a:lnTo>
                  <a:pt x="71280" y="20620"/>
                </a:lnTo>
                <a:lnTo>
                  <a:pt x="71280" y="20610"/>
                </a:lnTo>
                <a:lnTo>
                  <a:pt x="71300" y="20590"/>
                </a:lnTo>
                <a:lnTo>
                  <a:pt x="71300" y="20580"/>
                </a:lnTo>
                <a:lnTo>
                  <a:pt x="71300" y="20570"/>
                </a:lnTo>
                <a:lnTo>
                  <a:pt x="71310" y="20570"/>
                </a:lnTo>
                <a:lnTo>
                  <a:pt x="71310" y="20560"/>
                </a:lnTo>
                <a:lnTo>
                  <a:pt x="71320" y="20560"/>
                </a:lnTo>
                <a:lnTo>
                  <a:pt x="71320" y="20550"/>
                </a:lnTo>
                <a:lnTo>
                  <a:pt x="71320" y="20540"/>
                </a:lnTo>
                <a:lnTo>
                  <a:pt x="71310" y="20540"/>
                </a:lnTo>
                <a:lnTo>
                  <a:pt x="71320" y="20530"/>
                </a:lnTo>
                <a:lnTo>
                  <a:pt x="71310" y="20530"/>
                </a:lnTo>
                <a:lnTo>
                  <a:pt x="71300" y="20530"/>
                </a:lnTo>
                <a:lnTo>
                  <a:pt x="71300" y="20520"/>
                </a:lnTo>
                <a:lnTo>
                  <a:pt x="71310" y="20520"/>
                </a:lnTo>
                <a:lnTo>
                  <a:pt x="71310" y="20510"/>
                </a:lnTo>
                <a:lnTo>
                  <a:pt x="71320" y="20510"/>
                </a:lnTo>
                <a:lnTo>
                  <a:pt x="71320" y="20500"/>
                </a:lnTo>
                <a:lnTo>
                  <a:pt x="71320" y="20490"/>
                </a:lnTo>
                <a:lnTo>
                  <a:pt x="71310" y="20490"/>
                </a:lnTo>
                <a:lnTo>
                  <a:pt x="71310" y="20480"/>
                </a:lnTo>
                <a:lnTo>
                  <a:pt x="71300" y="20480"/>
                </a:lnTo>
                <a:lnTo>
                  <a:pt x="71310" y="20480"/>
                </a:lnTo>
                <a:lnTo>
                  <a:pt x="71300" y="20470"/>
                </a:lnTo>
                <a:lnTo>
                  <a:pt x="71310" y="20470"/>
                </a:lnTo>
                <a:lnTo>
                  <a:pt x="71300" y="20460"/>
                </a:lnTo>
                <a:lnTo>
                  <a:pt x="71290" y="20460"/>
                </a:lnTo>
                <a:lnTo>
                  <a:pt x="71300" y="20450"/>
                </a:lnTo>
                <a:lnTo>
                  <a:pt x="71290" y="20450"/>
                </a:lnTo>
                <a:lnTo>
                  <a:pt x="71280" y="20450"/>
                </a:lnTo>
                <a:lnTo>
                  <a:pt x="71270" y="20430"/>
                </a:lnTo>
                <a:lnTo>
                  <a:pt x="71270" y="20420"/>
                </a:lnTo>
                <a:lnTo>
                  <a:pt x="71270" y="20410"/>
                </a:lnTo>
                <a:lnTo>
                  <a:pt x="71260" y="20400"/>
                </a:lnTo>
                <a:lnTo>
                  <a:pt x="71260" y="20390"/>
                </a:lnTo>
                <a:lnTo>
                  <a:pt x="71250" y="20390"/>
                </a:lnTo>
                <a:lnTo>
                  <a:pt x="71250" y="20380"/>
                </a:lnTo>
                <a:lnTo>
                  <a:pt x="71250" y="20370"/>
                </a:lnTo>
                <a:lnTo>
                  <a:pt x="71240" y="20370"/>
                </a:lnTo>
                <a:lnTo>
                  <a:pt x="71240" y="20380"/>
                </a:lnTo>
                <a:lnTo>
                  <a:pt x="71230" y="20380"/>
                </a:lnTo>
                <a:lnTo>
                  <a:pt x="71230" y="20370"/>
                </a:lnTo>
                <a:lnTo>
                  <a:pt x="71230" y="20380"/>
                </a:lnTo>
                <a:lnTo>
                  <a:pt x="71220" y="20380"/>
                </a:lnTo>
                <a:lnTo>
                  <a:pt x="71210" y="20370"/>
                </a:lnTo>
                <a:lnTo>
                  <a:pt x="71210" y="20380"/>
                </a:lnTo>
                <a:lnTo>
                  <a:pt x="71210" y="20390"/>
                </a:lnTo>
                <a:lnTo>
                  <a:pt x="71200" y="20390"/>
                </a:lnTo>
                <a:lnTo>
                  <a:pt x="71200" y="20400"/>
                </a:lnTo>
                <a:lnTo>
                  <a:pt x="71190" y="20400"/>
                </a:lnTo>
                <a:lnTo>
                  <a:pt x="71190" y="20390"/>
                </a:lnTo>
                <a:lnTo>
                  <a:pt x="71180" y="20390"/>
                </a:lnTo>
                <a:lnTo>
                  <a:pt x="71180" y="20400"/>
                </a:lnTo>
                <a:lnTo>
                  <a:pt x="71180" y="20410"/>
                </a:lnTo>
                <a:lnTo>
                  <a:pt x="71170" y="20400"/>
                </a:lnTo>
                <a:lnTo>
                  <a:pt x="71170" y="20410"/>
                </a:lnTo>
                <a:lnTo>
                  <a:pt x="71170" y="20400"/>
                </a:lnTo>
                <a:lnTo>
                  <a:pt x="71160" y="20410"/>
                </a:lnTo>
                <a:lnTo>
                  <a:pt x="71150" y="20410"/>
                </a:lnTo>
                <a:lnTo>
                  <a:pt x="71150" y="20400"/>
                </a:lnTo>
                <a:lnTo>
                  <a:pt x="71140" y="20410"/>
                </a:lnTo>
                <a:lnTo>
                  <a:pt x="71140" y="20400"/>
                </a:lnTo>
                <a:lnTo>
                  <a:pt x="71130" y="20390"/>
                </a:lnTo>
                <a:lnTo>
                  <a:pt x="71130" y="20380"/>
                </a:lnTo>
                <a:lnTo>
                  <a:pt x="71120" y="20370"/>
                </a:lnTo>
                <a:lnTo>
                  <a:pt x="71110" y="20350"/>
                </a:lnTo>
                <a:lnTo>
                  <a:pt x="71110" y="20340"/>
                </a:lnTo>
                <a:lnTo>
                  <a:pt x="71080" y="20260"/>
                </a:lnTo>
                <a:lnTo>
                  <a:pt x="71080" y="20250"/>
                </a:lnTo>
                <a:lnTo>
                  <a:pt x="71100" y="20210"/>
                </a:lnTo>
                <a:lnTo>
                  <a:pt x="71120" y="20190"/>
                </a:lnTo>
                <a:lnTo>
                  <a:pt x="71160" y="20200"/>
                </a:lnTo>
                <a:lnTo>
                  <a:pt x="71220" y="20220"/>
                </a:lnTo>
                <a:lnTo>
                  <a:pt x="71250" y="20230"/>
                </a:lnTo>
                <a:lnTo>
                  <a:pt x="71280" y="20240"/>
                </a:lnTo>
                <a:lnTo>
                  <a:pt x="71300" y="20240"/>
                </a:lnTo>
                <a:lnTo>
                  <a:pt x="71340" y="20260"/>
                </a:lnTo>
                <a:lnTo>
                  <a:pt x="71370" y="20270"/>
                </a:lnTo>
                <a:lnTo>
                  <a:pt x="71400" y="20280"/>
                </a:lnTo>
                <a:lnTo>
                  <a:pt x="71470" y="20300"/>
                </a:lnTo>
                <a:lnTo>
                  <a:pt x="71500" y="20310"/>
                </a:lnTo>
                <a:lnTo>
                  <a:pt x="71560" y="20330"/>
                </a:lnTo>
                <a:lnTo>
                  <a:pt x="71640" y="20350"/>
                </a:lnTo>
                <a:lnTo>
                  <a:pt x="71650" y="20360"/>
                </a:lnTo>
                <a:lnTo>
                  <a:pt x="71690" y="20370"/>
                </a:lnTo>
                <a:lnTo>
                  <a:pt x="71790" y="20400"/>
                </a:lnTo>
                <a:lnTo>
                  <a:pt x="71860" y="20420"/>
                </a:lnTo>
                <a:lnTo>
                  <a:pt x="71950" y="20450"/>
                </a:lnTo>
                <a:lnTo>
                  <a:pt x="72050" y="20480"/>
                </a:lnTo>
                <a:lnTo>
                  <a:pt x="72050" y="20490"/>
                </a:lnTo>
                <a:lnTo>
                  <a:pt x="72060" y="20490"/>
                </a:lnTo>
                <a:lnTo>
                  <a:pt x="72090" y="20500"/>
                </a:lnTo>
                <a:lnTo>
                  <a:pt x="72100" y="20500"/>
                </a:lnTo>
                <a:lnTo>
                  <a:pt x="72140" y="20490"/>
                </a:lnTo>
                <a:lnTo>
                  <a:pt x="72160" y="20480"/>
                </a:lnTo>
                <a:lnTo>
                  <a:pt x="72180" y="20480"/>
                </a:lnTo>
                <a:lnTo>
                  <a:pt x="72210" y="20470"/>
                </a:lnTo>
                <a:lnTo>
                  <a:pt x="72260" y="20450"/>
                </a:lnTo>
                <a:lnTo>
                  <a:pt x="72330" y="20430"/>
                </a:lnTo>
                <a:lnTo>
                  <a:pt x="72350" y="20430"/>
                </a:lnTo>
                <a:lnTo>
                  <a:pt x="72440" y="20400"/>
                </a:lnTo>
                <a:lnTo>
                  <a:pt x="72500" y="20380"/>
                </a:lnTo>
                <a:lnTo>
                  <a:pt x="72500" y="20390"/>
                </a:lnTo>
                <a:lnTo>
                  <a:pt x="72520" y="20380"/>
                </a:lnTo>
                <a:lnTo>
                  <a:pt x="72530" y="20380"/>
                </a:lnTo>
                <a:lnTo>
                  <a:pt x="72600" y="20350"/>
                </a:lnTo>
                <a:lnTo>
                  <a:pt x="72610" y="20350"/>
                </a:lnTo>
                <a:lnTo>
                  <a:pt x="72720" y="20320"/>
                </a:lnTo>
                <a:lnTo>
                  <a:pt x="72730" y="20320"/>
                </a:lnTo>
                <a:lnTo>
                  <a:pt x="72790" y="20300"/>
                </a:lnTo>
                <a:lnTo>
                  <a:pt x="72850" y="20280"/>
                </a:lnTo>
                <a:lnTo>
                  <a:pt x="72910" y="20270"/>
                </a:lnTo>
                <a:lnTo>
                  <a:pt x="72960" y="20250"/>
                </a:lnTo>
                <a:lnTo>
                  <a:pt x="72970" y="20250"/>
                </a:lnTo>
                <a:lnTo>
                  <a:pt x="72980" y="20240"/>
                </a:lnTo>
                <a:lnTo>
                  <a:pt x="72990" y="20240"/>
                </a:lnTo>
                <a:lnTo>
                  <a:pt x="73010" y="20230"/>
                </a:lnTo>
                <a:lnTo>
                  <a:pt x="73030" y="20230"/>
                </a:lnTo>
                <a:lnTo>
                  <a:pt x="73060" y="20220"/>
                </a:lnTo>
                <a:lnTo>
                  <a:pt x="73090" y="20210"/>
                </a:lnTo>
                <a:lnTo>
                  <a:pt x="73160" y="20190"/>
                </a:lnTo>
                <a:lnTo>
                  <a:pt x="73200" y="20180"/>
                </a:lnTo>
                <a:lnTo>
                  <a:pt x="73180" y="20160"/>
                </a:lnTo>
                <a:lnTo>
                  <a:pt x="73150" y="20120"/>
                </a:lnTo>
                <a:lnTo>
                  <a:pt x="73140" y="20100"/>
                </a:lnTo>
                <a:lnTo>
                  <a:pt x="73130" y="20090"/>
                </a:lnTo>
                <a:lnTo>
                  <a:pt x="73130" y="20080"/>
                </a:lnTo>
                <a:lnTo>
                  <a:pt x="73110" y="20020"/>
                </a:lnTo>
                <a:lnTo>
                  <a:pt x="73100" y="19990"/>
                </a:lnTo>
                <a:lnTo>
                  <a:pt x="73100" y="19980"/>
                </a:lnTo>
                <a:lnTo>
                  <a:pt x="73090" y="19970"/>
                </a:lnTo>
                <a:lnTo>
                  <a:pt x="73070" y="19950"/>
                </a:lnTo>
                <a:lnTo>
                  <a:pt x="73060" y="19950"/>
                </a:lnTo>
                <a:lnTo>
                  <a:pt x="73060" y="19940"/>
                </a:lnTo>
                <a:lnTo>
                  <a:pt x="73060" y="19930"/>
                </a:lnTo>
                <a:lnTo>
                  <a:pt x="73070" y="19840"/>
                </a:lnTo>
                <a:lnTo>
                  <a:pt x="73070" y="19810"/>
                </a:lnTo>
                <a:lnTo>
                  <a:pt x="73070" y="19800"/>
                </a:lnTo>
                <a:lnTo>
                  <a:pt x="73070" y="19790"/>
                </a:lnTo>
                <a:lnTo>
                  <a:pt x="73060" y="19800"/>
                </a:lnTo>
                <a:lnTo>
                  <a:pt x="73030" y="19760"/>
                </a:lnTo>
                <a:lnTo>
                  <a:pt x="73000" y="19720"/>
                </a:lnTo>
                <a:lnTo>
                  <a:pt x="72990" y="19700"/>
                </a:lnTo>
                <a:lnTo>
                  <a:pt x="72960" y="19720"/>
                </a:lnTo>
                <a:lnTo>
                  <a:pt x="72920" y="19740"/>
                </a:lnTo>
                <a:lnTo>
                  <a:pt x="72900" y="19780"/>
                </a:lnTo>
                <a:lnTo>
                  <a:pt x="72870" y="19810"/>
                </a:lnTo>
                <a:lnTo>
                  <a:pt x="72850" y="19820"/>
                </a:lnTo>
                <a:lnTo>
                  <a:pt x="72850" y="19830"/>
                </a:lnTo>
                <a:lnTo>
                  <a:pt x="72830" y="19860"/>
                </a:lnTo>
                <a:lnTo>
                  <a:pt x="72830" y="19890"/>
                </a:lnTo>
                <a:lnTo>
                  <a:pt x="72810" y="19910"/>
                </a:lnTo>
                <a:lnTo>
                  <a:pt x="72810" y="19920"/>
                </a:lnTo>
                <a:lnTo>
                  <a:pt x="72770" y="19950"/>
                </a:lnTo>
                <a:lnTo>
                  <a:pt x="72760" y="19950"/>
                </a:lnTo>
                <a:lnTo>
                  <a:pt x="72750" y="19940"/>
                </a:lnTo>
                <a:lnTo>
                  <a:pt x="72740" y="19950"/>
                </a:lnTo>
                <a:lnTo>
                  <a:pt x="72730" y="19950"/>
                </a:lnTo>
                <a:lnTo>
                  <a:pt x="72720" y="19950"/>
                </a:lnTo>
                <a:lnTo>
                  <a:pt x="72710" y="19960"/>
                </a:lnTo>
                <a:lnTo>
                  <a:pt x="72680" y="19950"/>
                </a:lnTo>
                <a:lnTo>
                  <a:pt x="72680" y="19940"/>
                </a:lnTo>
                <a:lnTo>
                  <a:pt x="72670" y="19950"/>
                </a:lnTo>
                <a:lnTo>
                  <a:pt x="72650" y="19950"/>
                </a:lnTo>
                <a:lnTo>
                  <a:pt x="72650" y="19940"/>
                </a:lnTo>
                <a:lnTo>
                  <a:pt x="72640" y="19940"/>
                </a:lnTo>
                <a:lnTo>
                  <a:pt x="72640" y="19950"/>
                </a:lnTo>
                <a:lnTo>
                  <a:pt x="72630" y="19950"/>
                </a:lnTo>
                <a:lnTo>
                  <a:pt x="72620" y="19950"/>
                </a:lnTo>
                <a:lnTo>
                  <a:pt x="72590" y="19880"/>
                </a:lnTo>
                <a:lnTo>
                  <a:pt x="72590" y="19870"/>
                </a:lnTo>
                <a:lnTo>
                  <a:pt x="72560" y="19810"/>
                </a:lnTo>
                <a:lnTo>
                  <a:pt x="72540" y="19760"/>
                </a:lnTo>
                <a:lnTo>
                  <a:pt x="72520" y="19720"/>
                </a:lnTo>
                <a:lnTo>
                  <a:pt x="72520" y="19660"/>
                </a:lnTo>
                <a:lnTo>
                  <a:pt x="72520" y="19650"/>
                </a:lnTo>
                <a:lnTo>
                  <a:pt x="72520" y="19640"/>
                </a:lnTo>
                <a:lnTo>
                  <a:pt x="72520" y="19630"/>
                </a:lnTo>
                <a:lnTo>
                  <a:pt x="72520" y="19620"/>
                </a:lnTo>
                <a:lnTo>
                  <a:pt x="72550" y="19590"/>
                </a:lnTo>
                <a:lnTo>
                  <a:pt x="72560" y="19580"/>
                </a:lnTo>
                <a:lnTo>
                  <a:pt x="72560" y="19570"/>
                </a:lnTo>
                <a:lnTo>
                  <a:pt x="72580" y="19590"/>
                </a:lnTo>
                <a:lnTo>
                  <a:pt x="72590" y="19600"/>
                </a:lnTo>
                <a:lnTo>
                  <a:pt x="72600" y="19590"/>
                </a:lnTo>
                <a:lnTo>
                  <a:pt x="72620" y="19570"/>
                </a:lnTo>
                <a:lnTo>
                  <a:pt x="72700" y="19580"/>
                </a:lnTo>
                <a:lnTo>
                  <a:pt x="72750" y="19590"/>
                </a:lnTo>
                <a:lnTo>
                  <a:pt x="72770" y="19590"/>
                </a:lnTo>
                <a:lnTo>
                  <a:pt x="72770" y="19610"/>
                </a:lnTo>
                <a:lnTo>
                  <a:pt x="72820" y="19590"/>
                </a:lnTo>
                <a:lnTo>
                  <a:pt x="72840" y="19580"/>
                </a:lnTo>
                <a:lnTo>
                  <a:pt x="72880" y="19570"/>
                </a:lnTo>
                <a:lnTo>
                  <a:pt x="72890" y="19590"/>
                </a:lnTo>
                <a:lnTo>
                  <a:pt x="72900" y="19610"/>
                </a:lnTo>
                <a:lnTo>
                  <a:pt x="72910" y="19620"/>
                </a:lnTo>
                <a:lnTo>
                  <a:pt x="72910" y="19630"/>
                </a:lnTo>
                <a:lnTo>
                  <a:pt x="72920" y="19650"/>
                </a:lnTo>
                <a:lnTo>
                  <a:pt x="72940" y="19680"/>
                </a:lnTo>
                <a:lnTo>
                  <a:pt x="72950" y="19670"/>
                </a:lnTo>
                <a:lnTo>
                  <a:pt x="72950" y="19660"/>
                </a:lnTo>
                <a:lnTo>
                  <a:pt x="72960" y="19660"/>
                </a:lnTo>
                <a:lnTo>
                  <a:pt x="73030" y="19630"/>
                </a:lnTo>
                <a:lnTo>
                  <a:pt x="73080" y="19690"/>
                </a:lnTo>
                <a:lnTo>
                  <a:pt x="73110" y="19620"/>
                </a:lnTo>
                <a:lnTo>
                  <a:pt x="73030" y="19560"/>
                </a:lnTo>
                <a:lnTo>
                  <a:pt x="73050" y="19520"/>
                </a:lnTo>
                <a:lnTo>
                  <a:pt x="73050" y="19510"/>
                </a:lnTo>
                <a:lnTo>
                  <a:pt x="73030" y="19490"/>
                </a:lnTo>
                <a:lnTo>
                  <a:pt x="73030" y="19480"/>
                </a:lnTo>
                <a:lnTo>
                  <a:pt x="73030" y="19460"/>
                </a:lnTo>
                <a:lnTo>
                  <a:pt x="73040" y="19430"/>
                </a:lnTo>
                <a:lnTo>
                  <a:pt x="73050" y="19420"/>
                </a:lnTo>
                <a:lnTo>
                  <a:pt x="73060" y="19410"/>
                </a:lnTo>
                <a:lnTo>
                  <a:pt x="73070" y="19380"/>
                </a:lnTo>
                <a:lnTo>
                  <a:pt x="73080" y="19360"/>
                </a:lnTo>
                <a:lnTo>
                  <a:pt x="73080" y="19350"/>
                </a:lnTo>
                <a:lnTo>
                  <a:pt x="73070" y="19340"/>
                </a:lnTo>
                <a:lnTo>
                  <a:pt x="73040" y="19320"/>
                </a:lnTo>
                <a:lnTo>
                  <a:pt x="73050" y="19280"/>
                </a:lnTo>
                <a:lnTo>
                  <a:pt x="73060" y="19270"/>
                </a:lnTo>
                <a:lnTo>
                  <a:pt x="73060" y="19260"/>
                </a:lnTo>
                <a:lnTo>
                  <a:pt x="73070" y="19270"/>
                </a:lnTo>
                <a:lnTo>
                  <a:pt x="73070" y="19260"/>
                </a:lnTo>
                <a:lnTo>
                  <a:pt x="73170" y="19250"/>
                </a:lnTo>
                <a:lnTo>
                  <a:pt x="73210" y="19250"/>
                </a:lnTo>
                <a:lnTo>
                  <a:pt x="73260" y="19240"/>
                </a:lnTo>
                <a:lnTo>
                  <a:pt x="73270" y="19240"/>
                </a:lnTo>
                <a:lnTo>
                  <a:pt x="73350" y="19230"/>
                </a:lnTo>
                <a:lnTo>
                  <a:pt x="73420" y="19220"/>
                </a:lnTo>
                <a:lnTo>
                  <a:pt x="73480" y="19210"/>
                </a:lnTo>
                <a:lnTo>
                  <a:pt x="73570" y="19200"/>
                </a:lnTo>
                <a:lnTo>
                  <a:pt x="73600" y="19200"/>
                </a:lnTo>
                <a:lnTo>
                  <a:pt x="73670" y="19190"/>
                </a:lnTo>
                <a:lnTo>
                  <a:pt x="73710" y="19180"/>
                </a:lnTo>
                <a:lnTo>
                  <a:pt x="73770" y="19170"/>
                </a:lnTo>
                <a:lnTo>
                  <a:pt x="73790" y="19170"/>
                </a:lnTo>
                <a:lnTo>
                  <a:pt x="73780" y="19160"/>
                </a:lnTo>
                <a:lnTo>
                  <a:pt x="73780" y="19150"/>
                </a:lnTo>
                <a:lnTo>
                  <a:pt x="73770" y="19140"/>
                </a:lnTo>
                <a:lnTo>
                  <a:pt x="73770" y="19130"/>
                </a:lnTo>
                <a:lnTo>
                  <a:pt x="73750" y="19110"/>
                </a:lnTo>
                <a:lnTo>
                  <a:pt x="73720" y="19090"/>
                </a:lnTo>
                <a:lnTo>
                  <a:pt x="73730" y="19080"/>
                </a:lnTo>
                <a:lnTo>
                  <a:pt x="73730" y="19070"/>
                </a:lnTo>
                <a:lnTo>
                  <a:pt x="73730" y="19060"/>
                </a:lnTo>
                <a:lnTo>
                  <a:pt x="73730" y="19050"/>
                </a:lnTo>
                <a:lnTo>
                  <a:pt x="73730" y="19040"/>
                </a:lnTo>
                <a:lnTo>
                  <a:pt x="73720" y="19040"/>
                </a:lnTo>
                <a:lnTo>
                  <a:pt x="73720" y="19030"/>
                </a:lnTo>
                <a:lnTo>
                  <a:pt x="73720" y="19020"/>
                </a:lnTo>
                <a:lnTo>
                  <a:pt x="73710" y="19020"/>
                </a:lnTo>
                <a:lnTo>
                  <a:pt x="73710" y="19010"/>
                </a:lnTo>
                <a:lnTo>
                  <a:pt x="73700" y="19010"/>
                </a:lnTo>
                <a:lnTo>
                  <a:pt x="73690" y="19010"/>
                </a:lnTo>
                <a:lnTo>
                  <a:pt x="73690" y="19000"/>
                </a:lnTo>
                <a:lnTo>
                  <a:pt x="73680" y="19000"/>
                </a:lnTo>
                <a:lnTo>
                  <a:pt x="73670" y="19000"/>
                </a:lnTo>
                <a:lnTo>
                  <a:pt x="73660" y="18990"/>
                </a:lnTo>
                <a:lnTo>
                  <a:pt x="73650" y="18990"/>
                </a:lnTo>
                <a:lnTo>
                  <a:pt x="73640" y="18990"/>
                </a:lnTo>
                <a:lnTo>
                  <a:pt x="73630" y="18990"/>
                </a:lnTo>
                <a:lnTo>
                  <a:pt x="73620" y="18990"/>
                </a:lnTo>
                <a:lnTo>
                  <a:pt x="73620" y="18980"/>
                </a:lnTo>
                <a:lnTo>
                  <a:pt x="73620" y="18970"/>
                </a:lnTo>
                <a:lnTo>
                  <a:pt x="73620" y="18960"/>
                </a:lnTo>
                <a:lnTo>
                  <a:pt x="73630" y="18960"/>
                </a:lnTo>
                <a:lnTo>
                  <a:pt x="73630" y="18950"/>
                </a:lnTo>
                <a:lnTo>
                  <a:pt x="73630" y="18940"/>
                </a:lnTo>
                <a:lnTo>
                  <a:pt x="73640" y="18940"/>
                </a:lnTo>
                <a:lnTo>
                  <a:pt x="73640" y="18930"/>
                </a:lnTo>
                <a:lnTo>
                  <a:pt x="73640" y="18920"/>
                </a:lnTo>
                <a:lnTo>
                  <a:pt x="73650" y="18910"/>
                </a:lnTo>
                <a:lnTo>
                  <a:pt x="73640" y="18900"/>
                </a:lnTo>
                <a:lnTo>
                  <a:pt x="73640" y="18890"/>
                </a:lnTo>
                <a:lnTo>
                  <a:pt x="73630" y="18890"/>
                </a:lnTo>
                <a:lnTo>
                  <a:pt x="73630" y="18880"/>
                </a:lnTo>
                <a:lnTo>
                  <a:pt x="73630" y="18870"/>
                </a:lnTo>
                <a:lnTo>
                  <a:pt x="73630" y="18860"/>
                </a:lnTo>
                <a:lnTo>
                  <a:pt x="73630" y="18850"/>
                </a:lnTo>
                <a:lnTo>
                  <a:pt x="73620" y="18850"/>
                </a:lnTo>
                <a:lnTo>
                  <a:pt x="73610" y="18850"/>
                </a:lnTo>
                <a:lnTo>
                  <a:pt x="73600" y="18850"/>
                </a:lnTo>
                <a:lnTo>
                  <a:pt x="73590" y="18840"/>
                </a:lnTo>
                <a:lnTo>
                  <a:pt x="73590" y="18830"/>
                </a:lnTo>
                <a:lnTo>
                  <a:pt x="73590" y="18820"/>
                </a:lnTo>
                <a:lnTo>
                  <a:pt x="73590" y="18810"/>
                </a:lnTo>
                <a:lnTo>
                  <a:pt x="73580" y="18810"/>
                </a:lnTo>
                <a:lnTo>
                  <a:pt x="73570" y="18800"/>
                </a:lnTo>
                <a:lnTo>
                  <a:pt x="73560" y="18790"/>
                </a:lnTo>
                <a:lnTo>
                  <a:pt x="73550" y="18790"/>
                </a:lnTo>
                <a:lnTo>
                  <a:pt x="73540" y="18790"/>
                </a:lnTo>
                <a:lnTo>
                  <a:pt x="73540" y="18780"/>
                </a:lnTo>
                <a:lnTo>
                  <a:pt x="73540" y="18770"/>
                </a:lnTo>
                <a:lnTo>
                  <a:pt x="73540" y="18760"/>
                </a:lnTo>
                <a:lnTo>
                  <a:pt x="73550" y="18750"/>
                </a:lnTo>
                <a:lnTo>
                  <a:pt x="73550" y="18740"/>
                </a:lnTo>
                <a:lnTo>
                  <a:pt x="73560" y="18740"/>
                </a:lnTo>
                <a:lnTo>
                  <a:pt x="73570" y="18740"/>
                </a:lnTo>
                <a:lnTo>
                  <a:pt x="73570" y="18730"/>
                </a:lnTo>
                <a:lnTo>
                  <a:pt x="73580" y="18730"/>
                </a:lnTo>
                <a:lnTo>
                  <a:pt x="73590" y="18730"/>
                </a:lnTo>
                <a:lnTo>
                  <a:pt x="73590" y="18720"/>
                </a:lnTo>
                <a:lnTo>
                  <a:pt x="73600" y="18720"/>
                </a:lnTo>
                <a:lnTo>
                  <a:pt x="73600" y="18710"/>
                </a:lnTo>
                <a:lnTo>
                  <a:pt x="73600" y="18700"/>
                </a:lnTo>
                <a:lnTo>
                  <a:pt x="73590" y="18700"/>
                </a:lnTo>
                <a:lnTo>
                  <a:pt x="73590" y="18690"/>
                </a:lnTo>
                <a:lnTo>
                  <a:pt x="73580" y="18690"/>
                </a:lnTo>
                <a:lnTo>
                  <a:pt x="73580" y="18680"/>
                </a:lnTo>
                <a:lnTo>
                  <a:pt x="73570" y="18680"/>
                </a:lnTo>
                <a:lnTo>
                  <a:pt x="73560" y="18680"/>
                </a:lnTo>
                <a:lnTo>
                  <a:pt x="73550" y="18680"/>
                </a:lnTo>
                <a:lnTo>
                  <a:pt x="73550" y="18690"/>
                </a:lnTo>
                <a:lnTo>
                  <a:pt x="73540" y="18690"/>
                </a:lnTo>
                <a:lnTo>
                  <a:pt x="73530" y="18700"/>
                </a:lnTo>
                <a:lnTo>
                  <a:pt x="73530" y="18710"/>
                </a:lnTo>
                <a:lnTo>
                  <a:pt x="73520" y="18710"/>
                </a:lnTo>
                <a:lnTo>
                  <a:pt x="73510" y="18710"/>
                </a:lnTo>
                <a:lnTo>
                  <a:pt x="73510" y="18700"/>
                </a:lnTo>
                <a:lnTo>
                  <a:pt x="73510" y="18690"/>
                </a:lnTo>
                <a:lnTo>
                  <a:pt x="73500" y="18690"/>
                </a:lnTo>
                <a:lnTo>
                  <a:pt x="73510" y="18680"/>
                </a:lnTo>
                <a:lnTo>
                  <a:pt x="73510" y="18670"/>
                </a:lnTo>
                <a:lnTo>
                  <a:pt x="73510" y="18660"/>
                </a:lnTo>
                <a:lnTo>
                  <a:pt x="73510" y="18650"/>
                </a:lnTo>
                <a:lnTo>
                  <a:pt x="73510" y="18640"/>
                </a:lnTo>
                <a:lnTo>
                  <a:pt x="73500" y="18640"/>
                </a:lnTo>
                <a:lnTo>
                  <a:pt x="73490" y="18630"/>
                </a:lnTo>
                <a:lnTo>
                  <a:pt x="73480" y="18630"/>
                </a:lnTo>
                <a:lnTo>
                  <a:pt x="73470" y="18620"/>
                </a:lnTo>
                <a:lnTo>
                  <a:pt x="73480" y="18600"/>
                </a:lnTo>
                <a:lnTo>
                  <a:pt x="73520" y="18610"/>
                </a:lnTo>
                <a:lnTo>
                  <a:pt x="73560" y="18630"/>
                </a:lnTo>
                <a:lnTo>
                  <a:pt x="73580" y="18640"/>
                </a:lnTo>
                <a:lnTo>
                  <a:pt x="73590" y="18630"/>
                </a:lnTo>
                <a:lnTo>
                  <a:pt x="73590" y="18600"/>
                </a:lnTo>
                <a:lnTo>
                  <a:pt x="73600" y="18600"/>
                </a:lnTo>
                <a:lnTo>
                  <a:pt x="73600" y="18570"/>
                </a:lnTo>
                <a:lnTo>
                  <a:pt x="73590" y="18550"/>
                </a:lnTo>
                <a:lnTo>
                  <a:pt x="73580" y="18530"/>
                </a:lnTo>
                <a:lnTo>
                  <a:pt x="73550" y="18460"/>
                </a:lnTo>
                <a:lnTo>
                  <a:pt x="73540" y="18450"/>
                </a:lnTo>
                <a:lnTo>
                  <a:pt x="73550" y="18440"/>
                </a:lnTo>
                <a:lnTo>
                  <a:pt x="73560" y="18440"/>
                </a:lnTo>
                <a:lnTo>
                  <a:pt x="73570" y="18440"/>
                </a:lnTo>
                <a:lnTo>
                  <a:pt x="73580" y="18430"/>
                </a:lnTo>
                <a:lnTo>
                  <a:pt x="73600" y="18420"/>
                </a:lnTo>
                <a:lnTo>
                  <a:pt x="73610" y="18420"/>
                </a:lnTo>
                <a:lnTo>
                  <a:pt x="73620" y="18420"/>
                </a:lnTo>
                <a:lnTo>
                  <a:pt x="73620" y="18410"/>
                </a:lnTo>
                <a:lnTo>
                  <a:pt x="73630" y="18410"/>
                </a:lnTo>
                <a:lnTo>
                  <a:pt x="73640" y="18410"/>
                </a:lnTo>
                <a:lnTo>
                  <a:pt x="73650" y="18400"/>
                </a:lnTo>
                <a:lnTo>
                  <a:pt x="73660" y="18400"/>
                </a:lnTo>
                <a:lnTo>
                  <a:pt x="73680" y="18390"/>
                </a:lnTo>
                <a:lnTo>
                  <a:pt x="73690" y="18390"/>
                </a:lnTo>
                <a:lnTo>
                  <a:pt x="73700" y="18380"/>
                </a:lnTo>
                <a:lnTo>
                  <a:pt x="73720" y="18390"/>
                </a:lnTo>
                <a:lnTo>
                  <a:pt x="73730" y="18410"/>
                </a:lnTo>
                <a:lnTo>
                  <a:pt x="73710" y="18440"/>
                </a:lnTo>
                <a:lnTo>
                  <a:pt x="73700" y="18480"/>
                </a:lnTo>
                <a:lnTo>
                  <a:pt x="73690" y="18490"/>
                </a:lnTo>
                <a:lnTo>
                  <a:pt x="73740" y="18510"/>
                </a:lnTo>
                <a:lnTo>
                  <a:pt x="73780" y="18520"/>
                </a:lnTo>
                <a:lnTo>
                  <a:pt x="73820" y="18530"/>
                </a:lnTo>
                <a:lnTo>
                  <a:pt x="73860" y="18540"/>
                </a:lnTo>
                <a:lnTo>
                  <a:pt x="73870" y="18540"/>
                </a:lnTo>
                <a:lnTo>
                  <a:pt x="73880" y="18550"/>
                </a:lnTo>
                <a:lnTo>
                  <a:pt x="73890" y="18570"/>
                </a:lnTo>
                <a:lnTo>
                  <a:pt x="73900" y="18550"/>
                </a:lnTo>
                <a:lnTo>
                  <a:pt x="73910" y="18540"/>
                </a:lnTo>
                <a:lnTo>
                  <a:pt x="73940" y="18510"/>
                </a:lnTo>
                <a:lnTo>
                  <a:pt x="73970" y="18480"/>
                </a:lnTo>
                <a:lnTo>
                  <a:pt x="73980" y="18480"/>
                </a:lnTo>
                <a:lnTo>
                  <a:pt x="73990" y="18470"/>
                </a:lnTo>
                <a:lnTo>
                  <a:pt x="74000" y="18460"/>
                </a:lnTo>
                <a:lnTo>
                  <a:pt x="74010" y="18450"/>
                </a:lnTo>
                <a:lnTo>
                  <a:pt x="74030" y="18430"/>
                </a:lnTo>
                <a:lnTo>
                  <a:pt x="74050" y="18430"/>
                </a:lnTo>
                <a:lnTo>
                  <a:pt x="74060" y="18440"/>
                </a:lnTo>
                <a:lnTo>
                  <a:pt x="74070" y="18450"/>
                </a:lnTo>
                <a:lnTo>
                  <a:pt x="74080" y="18450"/>
                </a:lnTo>
                <a:lnTo>
                  <a:pt x="74090" y="18460"/>
                </a:lnTo>
                <a:lnTo>
                  <a:pt x="74100" y="18460"/>
                </a:lnTo>
                <a:lnTo>
                  <a:pt x="74120" y="18470"/>
                </a:lnTo>
                <a:lnTo>
                  <a:pt x="74130" y="18470"/>
                </a:lnTo>
                <a:lnTo>
                  <a:pt x="74140" y="18480"/>
                </a:lnTo>
                <a:lnTo>
                  <a:pt x="74150" y="18480"/>
                </a:lnTo>
                <a:lnTo>
                  <a:pt x="74160" y="18490"/>
                </a:lnTo>
                <a:lnTo>
                  <a:pt x="74160" y="18480"/>
                </a:lnTo>
                <a:lnTo>
                  <a:pt x="74170" y="18470"/>
                </a:lnTo>
                <a:lnTo>
                  <a:pt x="74180" y="18460"/>
                </a:lnTo>
                <a:lnTo>
                  <a:pt x="74180" y="18450"/>
                </a:lnTo>
                <a:lnTo>
                  <a:pt x="74190" y="18440"/>
                </a:lnTo>
                <a:lnTo>
                  <a:pt x="74190" y="18430"/>
                </a:lnTo>
                <a:lnTo>
                  <a:pt x="74200" y="18420"/>
                </a:lnTo>
                <a:lnTo>
                  <a:pt x="74210" y="18400"/>
                </a:lnTo>
                <a:lnTo>
                  <a:pt x="74210" y="18380"/>
                </a:lnTo>
                <a:lnTo>
                  <a:pt x="74220" y="18360"/>
                </a:lnTo>
                <a:lnTo>
                  <a:pt x="74230" y="18360"/>
                </a:lnTo>
                <a:lnTo>
                  <a:pt x="74230" y="18350"/>
                </a:lnTo>
                <a:lnTo>
                  <a:pt x="74230" y="18340"/>
                </a:lnTo>
                <a:lnTo>
                  <a:pt x="74240" y="18340"/>
                </a:lnTo>
                <a:lnTo>
                  <a:pt x="74290" y="18370"/>
                </a:lnTo>
                <a:lnTo>
                  <a:pt x="74290" y="18380"/>
                </a:lnTo>
                <a:lnTo>
                  <a:pt x="74280" y="18390"/>
                </a:lnTo>
                <a:lnTo>
                  <a:pt x="74280" y="18400"/>
                </a:lnTo>
                <a:lnTo>
                  <a:pt x="74270" y="18420"/>
                </a:lnTo>
                <a:lnTo>
                  <a:pt x="74260" y="18460"/>
                </a:lnTo>
                <a:lnTo>
                  <a:pt x="74250" y="18490"/>
                </a:lnTo>
                <a:lnTo>
                  <a:pt x="74240" y="18520"/>
                </a:lnTo>
                <a:lnTo>
                  <a:pt x="74240" y="18540"/>
                </a:lnTo>
                <a:lnTo>
                  <a:pt x="74250" y="18560"/>
                </a:lnTo>
                <a:lnTo>
                  <a:pt x="74250" y="18570"/>
                </a:lnTo>
                <a:lnTo>
                  <a:pt x="74260" y="18570"/>
                </a:lnTo>
                <a:lnTo>
                  <a:pt x="74260" y="18580"/>
                </a:lnTo>
                <a:lnTo>
                  <a:pt x="74260" y="18600"/>
                </a:lnTo>
                <a:lnTo>
                  <a:pt x="74270" y="18610"/>
                </a:lnTo>
                <a:lnTo>
                  <a:pt x="74270" y="18620"/>
                </a:lnTo>
                <a:lnTo>
                  <a:pt x="74280" y="18620"/>
                </a:lnTo>
                <a:lnTo>
                  <a:pt x="74280" y="18630"/>
                </a:lnTo>
                <a:lnTo>
                  <a:pt x="74290" y="18650"/>
                </a:lnTo>
                <a:lnTo>
                  <a:pt x="74290" y="18660"/>
                </a:lnTo>
                <a:lnTo>
                  <a:pt x="74300" y="18680"/>
                </a:lnTo>
                <a:lnTo>
                  <a:pt x="74300" y="18700"/>
                </a:lnTo>
                <a:lnTo>
                  <a:pt x="74310" y="18700"/>
                </a:lnTo>
                <a:lnTo>
                  <a:pt x="74310" y="18710"/>
                </a:lnTo>
                <a:lnTo>
                  <a:pt x="74360" y="18750"/>
                </a:lnTo>
                <a:lnTo>
                  <a:pt x="74380" y="18730"/>
                </a:lnTo>
                <a:lnTo>
                  <a:pt x="74420" y="18690"/>
                </a:lnTo>
                <a:lnTo>
                  <a:pt x="74450" y="18660"/>
                </a:lnTo>
                <a:lnTo>
                  <a:pt x="74560" y="18770"/>
                </a:lnTo>
                <a:lnTo>
                  <a:pt x="74860" y="18480"/>
                </a:lnTo>
                <a:lnTo>
                  <a:pt x="74860" y="18490"/>
                </a:lnTo>
                <a:lnTo>
                  <a:pt x="74910" y="18530"/>
                </a:lnTo>
                <a:lnTo>
                  <a:pt x="74940" y="18560"/>
                </a:lnTo>
                <a:lnTo>
                  <a:pt x="74970" y="18600"/>
                </a:lnTo>
                <a:lnTo>
                  <a:pt x="74990" y="18620"/>
                </a:lnTo>
                <a:lnTo>
                  <a:pt x="75060" y="18690"/>
                </a:lnTo>
                <a:lnTo>
                  <a:pt x="75110" y="18740"/>
                </a:lnTo>
                <a:lnTo>
                  <a:pt x="75130" y="18770"/>
                </a:lnTo>
                <a:lnTo>
                  <a:pt x="75160" y="1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