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Bauskas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Bausk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0930" y="42890"/>
                </a:moveTo>
                <a:lnTo>
                  <a:pt x="40940" y="42870"/>
                </a:lnTo>
                <a:lnTo>
                  <a:pt x="40940" y="42860"/>
                </a:lnTo>
                <a:lnTo>
                  <a:pt x="40960" y="42850"/>
                </a:lnTo>
                <a:lnTo>
                  <a:pt x="40960" y="42840"/>
                </a:lnTo>
                <a:lnTo>
                  <a:pt x="40940" y="42810"/>
                </a:lnTo>
                <a:lnTo>
                  <a:pt x="40940" y="42800"/>
                </a:lnTo>
                <a:lnTo>
                  <a:pt x="40930" y="42780"/>
                </a:lnTo>
                <a:lnTo>
                  <a:pt x="40930" y="42770"/>
                </a:lnTo>
                <a:lnTo>
                  <a:pt x="40930" y="42750"/>
                </a:lnTo>
                <a:lnTo>
                  <a:pt x="40940" y="42750"/>
                </a:lnTo>
                <a:lnTo>
                  <a:pt x="40990" y="42710"/>
                </a:lnTo>
                <a:lnTo>
                  <a:pt x="40990" y="42670"/>
                </a:lnTo>
                <a:lnTo>
                  <a:pt x="40980" y="42620"/>
                </a:lnTo>
                <a:lnTo>
                  <a:pt x="40980" y="42600"/>
                </a:lnTo>
                <a:lnTo>
                  <a:pt x="40970" y="42510"/>
                </a:lnTo>
                <a:lnTo>
                  <a:pt x="40970" y="42500"/>
                </a:lnTo>
                <a:lnTo>
                  <a:pt x="40960" y="42490"/>
                </a:lnTo>
                <a:lnTo>
                  <a:pt x="40960" y="42470"/>
                </a:lnTo>
                <a:lnTo>
                  <a:pt x="40960" y="42460"/>
                </a:lnTo>
                <a:lnTo>
                  <a:pt x="40960" y="42450"/>
                </a:lnTo>
                <a:lnTo>
                  <a:pt x="40960" y="42430"/>
                </a:lnTo>
                <a:lnTo>
                  <a:pt x="40960" y="42420"/>
                </a:lnTo>
                <a:lnTo>
                  <a:pt x="40960" y="42390"/>
                </a:lnTo>
                <a:lnTo>
                  <a:pt x="40960" y="42380"/>
                </a:lnTo>
                <a:lnTo>
                  <a:pt x="40960" y="42370"/>
                </a:lnTo>
                <a:lnTo>
                  <a:pt x="40960" y="42360"/>
                </a:lnTo>
                <a:lnTo>
                  <a:pt x="40970" y="42340"/>
                </a:lnTo>
                <a:lnTo>
                  <a:pt x="40970" y="42330"/>
                </a:lnTo>
                <a:lnTo>
                  <a:pt x="40970" y="42320"/>
                </a:lnTo>
                <a:lnTo>
                  <a:pt x="40970" y="42300"/>
                </a:lnTo>
                <a:lnTo>
                  <a:pt x="40960" y="42300"/>
                </a:lnTo>
                <a:lnTo>
                  <a:pt x="40960" y="42280"/>
                </a:lnTo>
                <a:lnTo>
                  <a:pt x="40960" y="42260"/>
                </a:lnTo>
                <a:lnTo>
                  <a:pt x="40950" y="42250"/>
                </a:lnTo>
                <a:lnTo>
                  <a:pt x="40950" y="42240"/>
                </a:lnTo>
                <a:lnTo>
                  <a:pt x="40950" y="42230"/>
                </a:lnTo>
                <a:lnTo>
                  <a:pt x="40960" y="42220"/>
                </a:lnTo>
                <a:lnTo>
                  <a:pt x="40960" y="42210"/>
                </a:lnTo>
                <a:lnTo>
                  <a:pt x="40960" y="42200"/>
                </a:lnTo>
                <a:lnTo>
                  <a:pt x="40960" y="42190"/>
                </a:lnTo>
                <a:lnTo>
                  <a:pt x="40960" y="42180"/>
                </a:lnTo>
                <a:lnTo>
                  <a:pt x="40980" y="42150"/>
                </a:lnTo>
                <a:lnTo>
                  <a:pt x="40980" y="42140"/>
                </a:lnTo>
                <a:lnTo>
                  <a:pt x="40990" y="42140"/>
                </a:lnTo>
                <a:lnTo>
                  <a:pt x="40990" y="42130"/>
                </a:lnTo>
                <a:lnTo>
                  <a:pt x="40980" y="42120"/>
                </a:lnTo>
                <a:lnTo>
                  <a:pt x="40980" y="42110"/>
                </a:lnTo>
                <a:lnTo>
                  <a:pt x="40970" y="42100"/>
                </a:lnTo>
                <a:lnTo>
                  <a:pt x="40970" y="42070"/>
                </a:lnTo>
                <a:lnTo>
                  <a:pt x="40970" y="42060"/>
                </a:lnTo>
                <a:lnTo>
                  <a:pt x="40970" y="42040"/>
                </a:lnTo>
                <a:lnTo>
                  <a:pt x="40990" y="41980"/>
                </a:lnTo>
                <a:lnTo>
                  <a:pt x="41000" y="41960"/>
                </a:lnTo>
                <a:lnTo>
                  <a:pt x="41000" y="41950"/>
                </a:lnTo>
                <a:lnTo>
                  <a:pt x="41000" y="41940"/>
                </a:lnTo>
                <a:lnTo>
                  <a:pt x="41010" y="41930"/>
                </a:lnTo>
                <a:lnTo>
                  <a:pt x="41020" y="41920"/>
                </a:lnTo>
                <a:lnTo>
                  <a:pt x="41030" y="41920"/>
                </a:lnTo>
                <a:lnTo>
                  <a:pt x="41080" y="41920"/>
                </a:lnTo>
                <a:lnTo>
                  <a:pt x="41090" y="41920"/>
                </a:lnTo>
                <a:lnTo>
                  <a:pt x="41090" y="41910"/>
                </a:lnTo>
                <a:lnTo>
                  <a:pt x="41100" y="41910"/>
                </a:lnTo>
                <a:lnTo>
                  <a:pt x="41100" y="41900"/>
                </a:lnTo>
                <a:lnTo>
                  <a:pt x="41100" y="41860"/>
                </a:lnTo>
                <a:lnTo>
                  <a:pt x="41110" y="41850"/>
                </a:lnTo>
                <a:lnTo>
                  <a:pt x="41120" y="41830"/>
                </a:lnTo>
                <a:lnTo>
                  <a:pt x="41150" y="41780"/>
                </a:lnTo>
                <a:lnTo>
                  <a:pt x="41110" y="41770"/>
                </a:lnTo>
                <a:lnTo>
                  <a:pt x="41090" y="41760"/>
                </a:lnTo>
                <a:lnTo>
                  <a:pt x="41050" y="41750"/>
                </a:lnTo>
                <a:lnTo>
                  <a:pt x="41030" y="41750"/>
                </a:lnTo>
                <a:lnTo>
                  <a:pt x="40990" y="41740"/>
                </a:lnTo>
                <a:lnTo>
                  <a:pt x="40980" y="41740"/>
                </a:lnTo>
                <a:lnTo>
                  <a:pt x="40970" y="41740"/>
                </a:lnTo>
                <a:lnTo>
                  <a:pt x="40940" y="41740"/>
                </a:lnTo>
                <a:lnTo>
                  <a:pt x="40930" y="41740"/>
                </a:lnTo>
                <a:lnTo>
                  <a:pt x="40910" y="41740"/>
                </a:lnTo>
                <a:lnTo>
                  <a:pt x="40900" y="41750"/>
                </a:lnTo>
                <a:lnTo>
                  <a:pt x="40850" y="41750"/>
                </a:lnTo>
                <a:lnTo>
                  <a:pt x="40810" y="41760"/>
                </a:lnTo>
                <a:lnTo>
                  <a:pt x="40780" y="41760"/>
                </a:lnTo>
                <a:lnTo>
                  <a:pt x="40770" y="41760"/>
                </a:lnTo>
                <a:lnTo>
                  <a:pt x="40720" y="41770"/>
                </a:lnTo>
                <a:lnTo>
                  <a:pt x="40670" y="41780"/>
                </a:lnTo>
                <a:lnTo>
                  <a:pt x="40630" y="41790"/>
                </a:lnTo>
                <a:lnTo>
                  <a:pt x="40620" y="41790"/>
                </a:lnTo>
                <a:lnTo>
                  <a:pt x="40600" y="41790"/>
                </a:lnTo>
                <a:lnTo>
                  <a:pt x="40580" y="41790"/>
                </a:lnTo>
                <a:lnTo>
                  <a:pt x="40550" y="41800"/>
                </a:lnTo>
                <a:lnTo>
                  <a:pt x="40460" y="41810"/>
                </a:lnTo>
                <a:lnTo>
                  <a:pt x="40460" y="41790"/>
                </a:lnTo>
                <a:lnTo>
                  <a:pt x="40450" y="41770"/>
                </a:lnTo>
                <a:lnTo>
                  <a:pt x="40460" y="41750"/>
                </a:lnTo>
                <a:lnTo>
                  <a:pt x="40460" y="41740"/>
                </a:lnTo>
                <a:lnTo>
                  <a:pt x="40460" y="41730"/>
                </a:lnTo>
                <a:lnTo>
                  <a:pt x="40460" y="41720"/>
                </a:lnTo>
                <a:lnTo>
                  <a:pt x="40460" y="41710"/>
                </a:lnTo>
                <a:lnTo>
                  <a:pt x="40470" y="41700"/>
                </a:lnTo>
                <a:lnTo>
                  <a:pt x="40470" y="41690"/>
                </a:lnTo>
                <a:lnTo>
                  <a:pt x="40480" y="41680"/>
                </a:lnTo>
                <a:lnTo>
                  <a:pt x="40480" y="41670"/>
                </a:lnTo>
                <a:lnTo>
                  <a:pt x="40490" y="41660"/>
                </a:lnTo>
                <a:lnTo>
                  <a:pt x="40500" y="41640"/>
                </a:lnTo>
                <a:lnTo>
                  <a:pt x="40500" y="41630"/>
                </a:lnTo>
                <a:lnTo>
                  <a:pt x="40500" y="41620"/>
                </a:lnTo>
                <a:lnTo>
                  <a:pt x="40500" y="41610"/>
                </a:lnTo>
                <a:lnTo>
                  <a:pt x="40510" y="41560"/>
                </a:lnTo>
                <a:lnTo>
                  <a:pt x="40510" y="41550"/>
                </a:lnTo>
                <a:lnTo>
                  <a:pt x="40510" y="41540"/>
                </a:lnTo>
                <a:lnTo>
                  <a:pt x="40510" y="41530"/>
                </a:lnTo>
                <a:lnTo>
                  <a:pt x="40510" y="41520"/>
                </a:lnTo>
                <a:lnTo>
                  <a:pt x="40510" y="41510"/>
                </a:lnTo>
                <a:lnTo>
                  <a:pt x="40520" y="41510"/>
                </a:lnTo>
                <a:lnTo>
                  <a:pt x="40520" y="41500"/>
                </a:lnTo>
                <a:lnTo>
                  <a:pt x="40530" y="41500"/>
                </a:lnTo>
                <a:lnTo>
                  <a:pt x="40530" y="41490"/>
                </a:lnTo>
                <a:lnTo>
                  <a:pt x="40540" y="41480"/>
                </a:lnTo>
                <a:lnTo>
                  <a:pt x="40550" y="41470"/>
                </a:lnTo>
                <a:lnTo>
                  <a:pt x="40620" y="41480"/>
                </a:lnTo>
                <a:lnTo>
                  <a:pt x="40700" y="41500"/>
                </a:lnTo>
                <a:lnTo>
                  <a:pt x="40710" y="41470"/>
                </a:lnTo>
                <a:lnTo>
                  <a:pt x="40720" y="41420"/>
                </a:lnTo>
                <a:lnTo>
                  <a:pt x="40720" y="41410"/>
                </a:lnTo>
                <a:lnTo>
                  <a:pt x="40700" y="41380"/>
                </a:lnTo>
                <a:lnTo>
                  <a:pt x="40690" y="41350"/>
                </a:lnTo>
                <a:lnTo>
                  <a:pt x="40680" y="41340"/>
                </a:lnTo>
                <a:lnTo>
                  <a:pt x="40660" y="41340"/>
                </a:lnTo>
                <a:lnTo>
                  <a:pt x="40650" y="41330"/>
                </a:lnTo>
                <a:lnTo>
                  <a:pt x="40650" y="41320"/>
                </a:lnTo>
                <a:lnTo>
                  <a:pt x="40670" y="41290"/>
                </a:lnTo>
                <a:lnTo>
                  <a:pt x="40690" y="41270"/>
                </a:lnTo>
                <a:lnTo>
                  <a:pt x="40710" y="41230"/>
                </a:lnTo>
                <a:lnTo>
                  <a:pt x="40720" y="41230"/>
                </a:lnTo>
                <a:lnTo>
                  <a:pt x="40730" y="41210"/>
                </a:lnTo>
                <a:lnTo>
                  <a:pt x="40750" y="41180"/>
                </a:lnTo>
                <a:lnTo>
                  <a:pt x="40740" y="41170"/>
                </a:lnTo>
                <a:lnTo>
                  <a:pt x="40720" y="41160"/>
                </a:lnTo>
                <a:lnTo>
                  <a:pt x="40700" y="41150"/>
                </a:lnTo>
                <a:lnTo>
                  <a:pt x="40690" y="41150"/>
                </a:lnTo>
                <a:lnTo>
                  <a:pt x="40690" y="41140"/>
                </a:lnTo>
                <a:lnTo>
                  <a:pt x="40700" y="41120"/>
                </a:lnTo>
                <a:lnTo>
                  <a:pt x="40710" y="41090"/>
                </a:lnTo>
                <a:lnTo>
                  <a:pt x="40720" y="41090"/>
                </a:lnTo>
                <a:lnTo>
                  <a:pt x="40720" y="41080"/>
                </a:lnTo>
                <a:lnTo>
                  <a:pt x="40730" y="41070"/>
                </a:lnTo>
                <a:lnTo>
                  <a:pt x="40740" y="41070"/>
                </a:lnTo>
                <a:lnTo>
                  <a:pt x="40740" y="41060"/>
                </a:lnTo>
                <a:lnTo>
                  <a:pt x="40790" y="41070"/>
                </a:lnTo>
                <a:lnTo>
                  <a:pt x="40800" y="41040"/>
                </a:lnTo>
                <a:lnTo>
                  <a:pt x="40800" y="41030"/>
                </a:lnTo>
                <a:lnTo>
                  <a:pt x="40800" y="41020"/>
                </a:lnTo>
                <a:lnTo>
                  <a:pt x="40820" y="41000"/>
                </a:lnTo>
                <a:lnTo>
                  <a:pt x="40820" y="40990"/>
                </a:lnTo>
                <a:lnTo>
                  <a:pt x="40840" y="40950"/>
                </a:lnTo>
                <a:lnTo>
                  <a:pt x="40830" y="40950"/>
                </a:lnTo>
                <a:lnTo>
                  <a:pt x="40820" y="40950"/>
                </a:lnTo>
                <a:lnTo>
                  <a:pt x="40810" y="40950"/>
                </a:lnTo>
                <a:lnTo>
                  <a:pt x="40790" y="40940"/>
                </a:lnTo>
                <a:lnTo>
                  <a:pt x="40770" y="40940"/>
                </a:lnTo>
                <a:lnTo>
                  <a:pt x="40760" y="40940"/>
                </a:lnTo>
                <a:lnTo>
                  <a:pt x="40760" y="40930"/>
                </a:lnTo>
                <a:lnTo>
                  <a:pt x="40760" y="40940"/>
                </a:lnTo>
                <a:lnTo>
                  <a:pt x="40750" y="40930"/>
                </a:lnTo>
                <a:lnTo>
                  <a:pt x="40690" y="40930"/>
                </a:lnTo>
                <a:lnTo>
                  <a:pt x="40670" y="40930"/>
                </a:lnTo>
                <a:lnTo>
                  <a:pt x="40660" y="40930"/>
                </a:lnTo>
                <a:lnTo>
                  <a:pt x="40640" y="40920"/>
                </a:lnTo>
                <a:lnTo>
                  <a:pt x="40630" y="40920"/>
                </a:lnTo>
                <a:lnTo>
                  <a:pt x="40620" y="40920"/>
                </a:lnTo>
                <a:lnTo>
                  <a:pt x="40610" y="40920"/>
                </a:lnTo>
                <a:lnTo>
                  <a:pt x="40600" y="40910"/>
                </a:lnTo>
                <a:lnTo>
                  <a:pt x="40590" y="40910"/>
                </a:lnTo>
                <a:lnTo>
                  <a:pt x="40580" y="40910"/>
                </a:lnTo>
                <a:lnTo>
                  <a:pt x="40570" y="40910"/>
                </a:lnTo>
                <a:lnTo>
                  <a:pt x="40580" y="40900"/>
                </a:lnTo>
                <a:lnTo>
                  <a:pt x="40580" y="40890"/>
                </a:lnTo>
                <a:lnTo>
                  <a:pt x="40580" y="40880"/>
                </a:lnTo>
                <a:lnTo>
                  <a:pt x="40580" y="40870"/>
                </a:lnTo>
                <a:lnTo>
                  <a:pt x="40580" y="40860"/>
                </a:lnTo>
                <a:lnTo>
                  <a:pt x="40590" y="40830"/>
                </a:lnTo>
                <a:lnTo>
                  <a:pt x="40590" y="40820"/>
                </a:lnTo>
                <a:lnTo>
                  <a:pt x="40590" y="40810"/>
                </a:lnTo>
                <a:lnTo>
                  <a:pt x="40590" y="40710"/>
                </a:lnTo>
                <a:lnTo>
                  <a:pt x="40600" y="40680"/>
                </a:lnTo>
                <a:lnTo>
                  <a:pt x="40600" y="40650"/>
                </a:lnTo>
                <a:lnTo>
                  <a:pt x="40600" y="40620"/>
                </a:lnTo>
                <a:lnTo>
                  <a:pt x="40610" y="40610"/>
                </a:lnTo>
                <a:lnTo>
                  <a:pt x="40610" y="40600"/>
                </a:lnTo>
                <a:lnTo>
                  <a:pt x="40620" y="40590"/>
                </a:lnTo>
                <a:lnTo>
                  <a:pt x="40610" y="40580"/>
                </a:lnTo>
                <a:lnTo>
                  <a:pt x="40610" y="40570"/>
                </a:lnTo>
                <a:lnTo>
                  <a:pt x="40610" y="40530"/>
                </a:lnTo>
                <a:lnTo>
                  <a:pt x="40700" y="40490"/>
                </a:lnTo>
                <a:lnTo>
                  <a:pt x="40710" y="40490"/>
                </a:lnTo>
                <a:lnTo>
                  <a:pt x="40720" y="40490"/>
                </a:lnTo>
                <a:lnTo>
                  <a:pt x="40830" y="40480"/>
                </a:lnTo>
                <a:lnTo>
                  <a:pt x="40840" y="40460"/>
                </a:lnTo>
                <a:lnTo>
                  <a:pt x="40860" y="40430"/>
                </a:lnTo>
                <a:lnTo>
                  <a:pt x="40870" y="40430"/>
                </a:lnTo>
                <a:lnTo>
                  <a:pt x="40890" y="40420"/>
                </a:lnTo>
                <a:lnTo>
                  <a:pt x="40920" y="40330"/>
                </a:lnTo>
                <a:lnTo>
                  <a:pt x="40960" y="40230"/>
                </a:lnTo>
                <a:lnTo>
                  <a:pt x="40950" y="40230"/>
                </a:lnTo>
                <a:lnTo>
                  <a:pt x="40950" y="40210"/>
                </a:lnTo>
                <a:lnTo>
                  <a:pt x="40950" y="40200"/>
                </a:lnTo>
                <a:lnTo>
                  <a:pt x="40950" y="40190"/>
                </a:lnTo>
                <a:lnTo>
                  <a:pt x="40960" y="40180"/>
                </a:lnTo>
                <a:lnTo>
                  <a:pt x="40960" y="40170"/>
                </a:lnTo>
                <a:lnTo>
                  <a:pt x="40970" y="40150"/>
                </a:lnTo>
                <a:lnTo>
                  <a:pt x="40970" y="40140"/>
                </a:lnTo>
                <a:lnTo>
                  <a:pt x="40970" y="40120"/>
                </a:lnTo>
                <a:lnTo>
                  <a:pt x="40970" y="40090"/>
                </a:lnTo>
                <a:lnTo>
                  <a:pt x="40980" y="40070"/>
                </a:lnTo>
                <a:lnTo>
                  <a:pt x="40980" y="40060"/>
                </a:lnTo>
                <a:lnTo>
                  <a:pt x="40980" y="40050"/>
                </a:lnTo>
                <a:lnTo>
                  <a:pt x="40990" y="40040"/>
                </a:lnTo>
                <a:lnTo>
                  <a:pt x="40990" y="40030"/>
                </a:lnTo>
                <a:lnTo>
                  <a:pt x="40990" y="40020"/>
                </a:lnTo>
                <a:lnTo>
                  <a:pt x="40990" y="39990"/>
                </a:lnTo>
                <a:lnTo>
                  <a:pt x="41010" y="39970"/>
                </a:lnTo>
                <a:lnTo>
                  <a:pt x="41010" y="39950"/>
                </a:lnTo>
                <a:lnTo>
                  <a:pt x="41010" y="39930"/>
                </a:lnTo>
                <a:lnTo>
                  <a:pt x="41020" y="39900"/>
                </a:lnTo>
                <a:lnTo>
                  <a:pt x="41020" y="39890"/>
                </a:lnTo>
                <a:lnTo>
                  <a:pt x="41040" y="39880"/>
                </a:lnTo>
                <a:lnTo>
                  <a:pt x="41050" y="39880"/>
                </a:lnTo>
                <a:lnTo>
                  <a:pt x="41060" y="39890"/>
                </a:lnTo>
                <a:lnTo>
                  <a:pt x="41070" y="39900"/>
                </a:lnTo>
                <a:lnTo>
                  <a:pt x="41080" y="39910"/>
                </a:lnTo>
                <a:lnTo>
                  <a:pt x="41090" y="39910"/>
                </a:lnTo>
                <a:lnTo>
                  <a:pt x="41110" y="39900"/>
                </a:lnTo>
                <a:lnTo>
                  <a:pt x="41120" y="39900"/>
                </a:lnTo>
                <a:lnTo>
                  <a:pt x="41120" y="39910"/>
                </a:lnTo>
                <a:lnTo>
                  <a:pt x="41130" y="39930"/>
                </a:lnTo>
                <a:lnTo>
                  <a:pt x="41130" y="39940"/>
                </a:lnTo>
                <a:lnTo>
                  <a:pt x="41130" y="39950"/>
                </a:lnTo>
                <a:lnTo>
                  <a:pt x="41130" y="39960"/>
                </a:lnTo>
                <a:lnTo>
                  <a:pt x="41130" y="39970"/>
                </a:lnTo>
                <a:lnTo>
                  <a:pt x="41130" y="39980"/>
                </a:lnTo>
                <a:lnTo>
                  <a:pt x="41150" y="40010"/>
                </a:lnTo>
                <a:lnTo>
                  <a:pt x="41150" y="40030"/>
                </a:lnTo>
                <a:lnTo>
                  <a:pt x="41160" y="40040"/>
                </a:lnTo>
                <a:lnTo>
                  <a:pt x="41160" y="40060"/>
                </a:lnTo>
                <a:lnTo>
                  <a:pt x="41170" y="40070"/>
                </a:lnTo>
                <a:lnTo>
                  <a:pt x="41170" y="40080"/>
                </a:lnTo>
                <a:lnTo>
                  <a:pt x="41180" y="40070"/>
                </a:lnTo>
                <a:lnTo>
                  <a:pt x="41190" y="40070"/>
                </a:lnTo>
                <a:lnTo>
                  <a:pt x="41190" y="40060"/>
                </a:lnTo>
                <a:lnTo>
                  <a:pt x="41200" y="40060"/>
                </a:lnTo>
                <a:lnTo>
                  <a:pt x="41210" y="40050"/>
                </a:lnTo>
                <a:lnTo>
                  <a:pt x="41220" y="40040"/>
                </a:lnTo>
                <a:lnTo>
                  <a:pt x="41230" y="40030"/>
                </a:lnTo>
                <a:lnTo>
                  <a:pt x="41240" y="40020"/>
                </a:lnTo>
                <a:lnTo>
                  <a:pt x="41250" y="40010"/>
                </a:lnTo>
                <a:lnTo>
                  <a:pt x="41250" y="40000"/>
                </a:lnTo>
                <a:lnTo>
                  <a:pt x="41270" y="39990"/>
                </a:lnTo>
                <a:lnTo>
                  <a:pt x="41290" y="39970"/>
                </a:lnTo>
                <a:lnTo>
                  <a:pt x="41300" y="39960"/>
                </a:lnTo>
                <a:lnTo>
                  <a:pt x="41310" y="39960"/>
                </a:lnTo>
                <a:lnTo>
                  <a:pt x="41340" y="39920"/>
                </a:lnTo>
                <a:lnTo>
                  <a:pt x="41380" y="39890"/>
                </a:lnTo>
                <a:lnTo>
                  <a:pt x="41390" y="39880"/>
                </a:lnTo>
                <a:lnTo>
                  <a:pt x="41410" y="39860"/>
                </a:lnTo>
                <a:lnTo>
                  <a:pt x="41420" y="39860"/>
                </a:lnTo>
                <a:lnTo>
                  <a:pt x="41440" y="39870"/>
                </a:lnTo>
                <a:lnTo>
                  <a:pt x="41460" y="39880"/>
                </a:lnTo>
                <a:lnTo>
                  <a:pt x="41470" y="39890"/>
                </a:lnTo>
                <a:lnTo>
                  <a:pt x="41500" y="39880"/>
                </a:lnTo>
                <a:lnTo>
                  <a:pt x="41530" y="39870"/>
                </a:lnTo>
                <a:lnTo>
                  <a:pt x="41550" y="39870"/>
                </a:lnTo>
                <a:lnTo>
                  <a:pt x="41570" y="39860"/>
                </a:lnTo>
                <a:lnTo>
                  <a:pt x="41590" y="39850"/>
                </a:lnTo>
                <a:lnTo>
                  <a:pt x="41610" y="39850"/>
                </a:lnTo>
                <a:lnTo>
                  <a:pt x="41630" y="39840"/>
                </a:lnTo>
                <a:lnTo>
                  <a:pt x="41660" y="39830"/>
                </a:lnTo>
                <a:lnTo>
                  <a:pt x="41700" y="39820"/>
                </a:lnTo>
                <a:lnTo>
                  <a:pt x="41690" y="39770"/>
                </a:lnTo>
                <a:lnTo>
                  <a:pt x="41680" y="39740"/>
                </a:lnTo>
                <a:lnTo>
                  <a:pt x="41680" y="39700"/>
                </a:lnTo>
                <a:lnTo>
                  <a:pt x="41680" y="39690"/>
                </a:lnTo>
                <a:lnTo>
                  <a:pt x="41680" y="39680"/>
                </a:lnTo>
                <a:lnTo>
                  <a:pt x="41680" y="39660"/>
                </a:lnTo>
                <a:lnTo>
                  <a:pt x="41680" y="39640"/>
                </a:lnTo>
                <a:lnTo>
                  <a:pt x="41670" y="39620"/>
                </a:lnTo>
                <a:lnTo>
                  <a:pt x="41680" y="39590"/>
                </a:lnTo>
                <a:lnTo>
                  <a:pt x="41690" y="39590"/>
                </a:lnTo>
                <a:lnTo>
                  <a:pt x="41700" y="39580"/>
                </a:lnTo>
                <a:lnTo>
                  <a:pt x="41720" y="39550"/>
                </a:lnTo>
                <a:lnTo>
                  <a:pt x="41730" y="39550"/>
                </a:lnTo>
                <a:lnTo>
                  <a:pt x="41730" y="39540"/>
                </a:lnTo>
                <a:lnTo>
                  <a:pt x="41780" y="39530"/>
                </a:lnTo>
                <a:lnTo>
                  <a:pt x="41800" y="39530"/>
                </a:lnTo>
                <a:lnTo>
                  <a:pt x="41830" y="39530"/>
                </a:lnTo>
                <a:lnTo>
                  <a:pt x="41840" y="39530"/>
                </a:lnTo>
                <a:lnTo>
                  <a:pt x="41850" y="39530"/>
                </a:lnTo>
                <a:lnTo>
                  <a:pt x="41860" y="39530"/>
                </a:lnTo>
                <a:lnTo>
                  <a:pt x="41870" y="39530"/>
                </a:lnTo>
                <a:lnTo>
                  <a:pt x="41880" y="39530"/>
                </a:lnTo>
                <a:lnTo>
                  <a:pt x="41890" y="39530"/>
                </a:lnTo>
                <a:lnTo>
                  <a:pt x="41900" y="39530"/>
                </a:lnTo>
                <a:lnTo>
                  <a:pt x="41900" y="39540"/>
                </a:lnTo>
                <a:lnTo>
                  <a:pt x="41910" y="39540"/>
                </a:lnTo>
                <a:lnTo>
                  <a:pt x="41920" y="39540"/>
                </a:lnTo>
                <a:lnTo>
                  <a:pt x="41920" y="39550"/>
                </a:lnTo>
                <a:lnTo>
                  <a:pt x="41930" y="39550"/>
                </a:lnTo>
                <a:lnTo>
                  <a:pt x="41940" y="39550"/>
                </a:lnTo>
                <a:lnTo>
                  <a:pt x="41950" y="39550"/>
                </a:lnTo>
                <a:lnTo>
                  <a:pt x="41950" y="39540"/>
                </a:lnTo>
                <a:lnTo>
                  <a:pt x="41980" y="39510"/>
                </a:lnTo>
                <a:lnTo>
                  <a:pt x="42000" y="39490"/>
                </a:lnTo>
                <a:lnTo>
                  <a:pt x="42010" y="39490"/>
                </a:lnTo>
                <a:lnTo>
                  <a:pt x="42020" y="39490"/>
                </a:lnTo>
                <a:lnTo>
                  <a:pt x="42030" y="39490"/>
                </a:lnTo>
                <a:lnTo>
                  <a:pt x="42040" y="39490"/>
                </a:lnTo>
                <a:lnTo>
                  <a:pt x="42050" y="39500"/>
                </a:lnTo>
                <a:lnTo>
                  <a:pt x="42050" y="39490"/>
                </a:lnTo>
                <a:lnTo>
                  <a:pt x="42060" y="39490"/>
                </a:lnTo>
                <a:lnTo>
                  <a:pt x="42060" y="39500"/>
                </a:lnTo>
                <a:lnTo>
                  <a:pt x="42060" y="39490"/>
                </a:lnTo>
                <a:lnTo>
                  <a:pt x="42060" y="39480"/>
                </a:lnTo>
                <a:lnTo>
                  <a:pt x="42020" y="39460"/>
                </a:lnTo>
                <a:lnTo>
                  <a:pt x="42020" y="39440"/>
                </a:lnTo>
                <a:lnTo>
                  <a:pt x="42010" y="39450"/>
                </a:lnTo>
                <a:lnTo>
                  <a:pt x="41990" y="39450"/>
                </a:lnTo>
                <a:lnTo>
                  <a:pt x="41980" y="39450"/>
                </a:lnTo>
                <a:lnTo>
                  <a:pt x="41980" y="39440"/>
                </a:lnTo>
                <a:lnTo>
                  <a:pt x="42010" y="39360"/>
                </a:lnTo>
                <a:lnTo>
                  <a:pt x="42020" y="39320"/>
                </a:lnTo>
                <a:lnTo>
                  <a:pt x="42030" y="39290"/>
                </a:lnTo>
                <a:lnTo>
                  <a:pt x="42040" y="39250"/>
                </a:lnTo>
                <a:lnTo>
                  <a:pt x="42060" y="39170"/>
                </a:lnTo>
                <a:lnTo>
                  <a:pt x="42070" y="39140"/>
                </a:lnTo>
                <a:lnTo>
                  <a:pt x="42080" y="39140"/>
                </a:lnTo>
                <a:lnTo>
                  <a:pt x="42110" y="39150"/>
                </a:lnTo>
                <a:lnTo>
                  <a:pt x="42170" y="39170"/>
                </a:lnTo>
                <a:lnTo>
                  <a:pt x="42210" y="39160"/>
                </a:lnTo>
                <a:lnTo>
                  <a:pt x="42230" y="39160"/>
                </a:lnTo>
                <a:lnTo>
                  <a:pt x="42350" y="39140"/>
                </a:lnTo>
                <a:lnTo>
                  <a:pt x="42360" y="39140"/>
                </a:lnTo>
                <a:lnTo>
                  <a:pt x="42380" y="39130"/>
                </a:lnTo>
                <a:lnTo>
                  <a:pt x="42430" y="39130"/>
                </a:lnTo>
                <a:lnTo>
                  <a:pt x="42460" y="39130"/>
                </a:lnTo>
                <a:lnTo>
                  <a:pt x="42470" y="39120"/>
                </a:lnTo>
                <a:lnTo>
                  <a:pt x="42480" y="39120"/>
                </a:lnTo>
                <a:lnTo>
                  <a:pt x="42480" y="39110"/>
                </a:lnTo>
                <a:lnTo>
                  <a:pt x="42490" y="39110"/>
                </a:lnTo>
                <a:lnTo>
                  <a:pt x="42500" y="39100"/>
                </a:lnTo>
                <a:lnTo>
                  <a:pt x="42510" y="39100"/>
                </a:lnTo>
                <a:lnTo>
                  <a:pt x="42510" y="39110"/>
                </a:lnTo>
                <a:lnTo>
                  <a:pt x="42510" y="39120"/>
                </a:lnTo>
                <a:lnTo>
                  <a:pt x="42500" y="39130"/>
                </a:lnTo>
                <a:lnTo>
                  <a:pt x="42490" y="39140"/>
                </a:lnTo>
                <a:lnTo>
                  <a:pt x="42490" y="39150"/>
                </a:lnTo>
                <a:lnTo>
                  <a:pt x="42500" y="39150"/>
                </a:lnTo>
                <a:lnTo>
                  <a:pt x="42490" y="39160"/>
                </a:lnTo>
                <a:lnTo>
                  <a:pt x="42500" y="39170"/>
                </a:lnTo>
                <a:lnTo>
                  <a:pt x="42500" y="39180"/>
                </a:lnTo>
                <a:lnTo>
                  <a:pt x="42500" y="39190"/>
                </a:lnTo>
                <a:lnTo>
                  <a:pt x="42490" y="39190"/>
                </a:lnTo>
                <a:lnTo>
                  <a:pt x="42490" y="39200"/>
                </a:lnTo>
                <a:lnTo>
                  <a:pt x="42480" y="39200"/>
                </a:lnTo>
                <a:lnTo>
                  <a:pt x="42480" y="39210"/>
                </a:lnTo>
                <a:lnTo>
                  <a:pt x="42490" y="39220"/>
                </a:lnTo>
                <a:lnTo>
                  <a:pt x="42490" y="39230"/>
                </a:lnTo>
                <a:lnTo>
                  <a:pt x="42490" y="39240"/>
                </a:lnTo>
                <a:lnTo>
                  <a:pt x="42490" y="39250"/>
                </a:lnTo>
                <a:lnTo>
                  <a:pt x="42500" y="39250"/>
                </a:lnTo>
                <a:lnTo>
                  <a:pt x="42520" y="39260"/>
                </a:lnTo>
                <a:lnTo>
                  <a:pt x="42570" y="39260"/>
                </a:lnTo>
                <a:lnTo>
                  <a:pt x="42600" y="39270"/>
                </a:lnTo>
                <a:lnTo>
                  <a:pt x="42620" y="39270"/>
                </a:lnTo>
                <a:lnTo>
                  <a:pt x="42630" y="39270"/>
                </a:lnTo>
                <a:lnTo>
                  <a:pt x="42710" y="39280"/>
                </a:lnTo>
                <a:lnTo>
                  <a:pt x="42760" y="39280"/>
                </a:lnTo>
                <a:lnTo>
                  <a:pt x="42780" y="39280"/>
                </a:lnTo>
                <a:lnTo>
                  <a:pt x="42830" y="39290"/>
                </a:lnTo>
                <a:lnTo>
                  <a:pt x="42830" y="39280"/>
                </a:lnTo>
                <a:lnTo>
                  <a:pt x="42830" y="39270"/>
                </a:lnTo>
                <a:lnTo>
                  <a:pt x="42840" y="39240"/>
                </a:lnTo>
                <a:lnTo>
                  <a:pt x="42840" y="39230"/>
                </a:lnTo>
                <a:lnTo>
                  <a:pt x="42840" y="39220"/>
                </a:lnTo>
                <a:lnTo>
                  <a:pt x="42840" y="39210"/>
                </a:lnTo>
                <a:lnTo>
                  <a:pt x="42840" y="39200"/>
                </a:lnTo>
                <a:lnTo>
                  <a:pt x="42840" y="39190"/>
                </a:lnTo>
                <a:lnTo>
                  <a:pt x="42840" y="39180"/>
                </a:lnTo>
                <a:lnTo>
                  <a:pt x="42840" y="39170"/>
                </a:lnTo>
                <a:lnTo>
                  <a:pt x="42840" y="39160"/>
                </a:lnTo>
                <a:lnTo>
                  <a:pt x="42850" y="39150"/>
                </a:lnTo>
                <a:lnTo>
                  <a:pt x="42870" y="39150"/>
                </a:lnTo>
                <a:lnTo>
                  <a:pt x="42900" y="39140"/>
                </a:lnTo>
                <a:lnTo>
                  <a:pt x="42950" y="39120"/>
                </a:lnTo>
                <a:lnTo>
                  <a:pt x="42960" y="39120"/>
                </a:lnTo>
                <a:lnTo>
                  <a:pt x="42960" y="39110"/>
                </a:lnTo>
                <a:lnTo>
                  <a:pt x="42980" y="39110"/>
                </a:lnTo>
                <a:lnTo>
                  <a:pt x="42990" y="39110"/>
                </a:lnTo>
                <a:lnTo>
                  <a:pt x="43010" y="39110"/>
                </a:lnTo>
                <a:lnTo>
                  <a:pt x="43020" y="39110"/>
                </a:lnTo>
                <a:lnTo>
                  <a:pt x="43030" y="39120"/>
                </a:lnTo>
                <a:lnTo>
                  <a:pt x="43050" y="39120"/>
                </a:lnTo>
                <a:lnTo>
                  <a:pt x="43060" y="39120"/>
                </a:lnTo>
                <a:lnTo>
                  <a:pt x="43070" y="39120"/>
                </a:lnTo>
                <a:lnTo>
                  <a:pt x="43080" y="39110"/>
                </a:lnTo>
                <a:lnTo>
                  <a:pt x="43100" y="39110"/>
                </a:lnTo>
                <a:lnTo>
                  <a:pt x="43110" y="39110"/>
                </a:lnTo>
                <a:lnTo>
                  <a:pt x="43120" y="39100"/>
                </a:lnTo>
                <a:lnTo>
                  <a:pt x="43130" y="39100"/>
                </a:lnTo>
                <a:lnTo>
                  <a:pt x="43150" y="39100"/>
                </a:lnTo>
                <a:lnTo>
                  <a:pt x="43160" y="39090"/>
                </a:lnTo>
                <a:lnTo>
                  <a:pt x="43170" y="39090"/>
                </a:lnTo>
                <a:lnTo>
                  <a:pt x="43180" y="39090"/>
                </a:lnTo>
                <a:lnTo>
                  <a:pt x="43190" y="39090"/>
                </a:lnTo>
                <a:lnTo>
                  <a:pt x="43190" y="39080"/>
                </a:lnTo>
                <a:lnTo>
                  <a:pt x="43200" y="39080"/>
                </a:lnTo>
                <a:lnTo>
                  <a:pt x="43210" y="39070"/>
                </a:lnTo>
                <a:lnTo>
                  <a:pt x="43220" y="39070"/>
                </a:lnTo>
                <a:lnTo>
                  <a:pt x="43230" y="39060"/>
                </a:lnTo>
                <a:lnTo>
                  <a:pt x="43240" y="39050"/>
                </a:lnTo>
                <a:lnTo>
                  <a:pt x="43250" y="39050"/>
                </a:lnTo>
                <a:lnTo>
                  <a:pt x="43260" y="39060"/>
                </a:lnTo>
                <a:lnTo>
                  <a:pt x="43270" y="39060"/>
                </a:lnTo>
                <a:lnTo>
                  <a:pt x="43290" y="39060"/>
                </a:lnTo>
                <a:lnTo>
                  <a:pt x="43300" y="39040"/>
                </a:lnTo>
                <a:lnTo>
                  <a:pt x="43310" y="39010"/>
                </a:lnTo>
                <a:lnTo>
                  <a:pt x="43320" y="39000"/>
                </a:lnTo>
                <a:lnTo>
                  <a:pt x="43320" y="38990"/>
                </a:lnTo>
                <a:lnTo>
                  <a:pt x="43330" y="38990"/>
                </a:lnTo>
                <a:lnTo>
                  <a:pt x="43330" y="38980"/>
                </a:lnTo>
                <a:lnTo>
                  <a:pt x="43330" y="38960"/>
                </a:lnTo>
                <a:lnTo>
                  <a:pt x="43330" y="38950"/>
                </a:lnTo>
                <a:lnTo>
                  <a:pt x="43320" y="38940"/>
                </a:lnTo>
                <a:lnTo>
                  <a:pt x="43320" y="38930"/>
                </a:lnTo>
                <a:lnTo>
                  <a:pt x="43320" y="38920"/>
                </a:lnTo>
                <a:lnTo>
                  <a:pt x="43320" y="38910"/>
                </a:lnTo>
                <a:lnTo>
                  <a:pt x="43320" y="38900"/>
                </a:lnTo>
                <a:lnTo>
                  <a:pt x="43320" y="38890"/>
                </a:lnTo>
                <a:lnTo>
                  <a:pt x="43320" y="38870"/>
                </a:lnTo>
                <a:lnTo>
                  <a:pt x="43320" y="38850"/>
                </a:lnTo>
                <a:lnTo>
                  <a:pt x="43320" y="38830"/>
                </a:lnTo>
                <a:lnTo>
                  <a:pt x="43320" y="38820"/>
                </a:lnTo>
                <a:lnTo>
                  <a:pt x="43330" y="38810"/>
                </a:lnTo>
                <a:lnTo>
                  <a:pt x="43330" y="38800"/>
                </a:lnTo>
                <a:lnTo>
                  <a:pt x="43350" y="38770"/>
                </a:lnTo>
                <a:lnTo>
                  <a:pt x="43360" y="38750"/>
                </a:lnTo>
                <a:lnTo>
                  <a:pt x="43360" y="38740"/>
                </a:lnTo>
                <a:lnTo>
                  <a:pt x="43370" y="38730"/>
                </a:lnTo>
                <a:lnTo>
                  <a:pt x="43440" y="38700"/>
                </a:lnTo>
                <a:lnTo>
                  <a:pt x="43450" y="38700"/>
                </a:lnTo>
                <a:lnTo>
                  <a:pt x="43460" y="38700"/>
                </a:lnTo>
                <a:lnTo>
                  <a:pt x="43450" y="38660"/>
                </a:lnTo>
                <a:lnTo>
                  <a:pt x="43450" y="38650"/>
                </a:lnTo>
                <a:lnTo>
                  <a:pt x="43440" y="38640"/>
                </a:lnTo>
                <a:lnTo>
                  <a:pt x="43550" y="38570"/>
                </a:lnTo>
                <a:lnTo>
                  <a:pt x="43560" y="38570"/>
                </a:lnTo>
                <a:lnTo>
                  <a:pt x="43560" y="38560"/>
                </a:lnTo>
                <a:lnTo>
                  <a:pt x="43580" y="38550"/>
                </a:lnTo>
                <a:lnTo>
                  <a:pt x="43590" y="38550"/>
                </a:lnTo>
                <a:lnTo>
                  <a:pt x="43610" y="38540"/>
                </a:lnTo>
                <a:lnTo>
                  <a:pt x="43620" y="38540"/>
                </a:lnTo>
                <a:lnTo>
                  <a:pt x="43620" y="38530"/>
                </a:lnTo>
                <a:lnTo>
                  <a:pt x="43630" y="38520"/>
                </a:lnTo>
                <a:lnTo>
                  <a:pt x="43620" y="38510"/>
                </a:lnTo>
                <a:lnTo>
                  <a:pt x="43610" y="38490"/>
                </a:lnTo>
                <a:lnTo>
                  <a:pt x="43600" y="38470"/>
                </a:lnTo>
                <a:lnTo>
                  <a:pt x="43600" y="38460"/>
                </a:lnTo>
                <a:lnTo>
                  <a:pt x="43600" y="38450"/>
                </a:lnTo>
                <a:lnTo>
                  <a:pt x="43610" y="38450"/>
                </a:lnTo>
                <a:lnTo>
                  <a:pt x="43610" y="38440"/>
                </a:lnTo>
                <a:lnTo>
                  <a:pt x="43620" y="38430"/>
                </a:lnTo>
                <a:lnTo>
                  <a:pt x="43630" y="38420"/>
                </a:lnTo>
                <a:lnTo>
                  <a:pt x="43630" y="38400"/>
                </a:lnTo>
                <a:lnTo>
                  <a:pt x="43630" y="38380"/>
                </a:lnTo>
                <a:lnTo>
                  <a:pt x="43620" y="38360"/>
                </a:lnTo>
                <a:lnTo>
                  <a:pt x="43620" y="38340"/>
                </a:lnTo>
                <a:lnTo>
                  <a:pt x="43600" y="38300"/>
                </a:lnTo>
                <a:lnTo>
                  <a:pt x="43600" y="38290"/>
                </a:lnTo>
                <a:lnTo>
                  <a:pt x="43590" y="38290"/>
                </a:lnTo>
                <a:lnTo>
                  <a:pt x="43580" y="38280"/>
                </a:lnTo>
                <a:lnTo>
                  <a:pt x="43560" y="38280"/>
                </a:lnTo>
                <a:lnTo>
                  <a:pt x="43550" y="38270"/>
                </a:lnTo>
                <a:lnTo>
                  <a:pt x="43550" y="38260"/>
                </a:lnTo>
                <a:lnTo>
                  <a:pt x="43560" y="38250"/>
                </a:lnTo>
                <a:lnTo>
                  <a:pt x="43580" y="38230"/>
                </a:lnTo>
                <a:lnTo>
                  <a:pt x="43570" y="38220"/>
                </a:lnTo>
                <a:lnTo>
                  <a:pt x="43580" y="38220"/>
                </a:lnTo>
                <a:lnTo>
                  <a:pt x="43600" y="38210"/>
                </a:lnTo>
                <a:lnTo>
                  <a:pt x="43620" y="38210"/>
                </a:lnTo>
                <a:lnTo>
                  <a:pt x="43640" y="38210"/>
                </a:lnTo>
                <a:lnTo>
                  <a:pt x="43660" y="38200"/>
                </a:lnTo>
                <a:lnTo>
                  <a:pt x="43720" y="38170"/>
                </a:lnTo>
                <a:lnTo>
                  <a:pt x="43730" y="38160"/>
                </a:lnTo>
                <a:lnTo>
                  <a:pt x="43760" y="38150"/>
                </a:lnTo>
                <a:lnTo>
                  <a:pt x="43830" y="38120"/>
                </a:lnTo>
                <a:lnTo>
                  <a:pt x="43840" y="38120"/>
                </a:lnTo>
                <a:lnTo>
                  <a:pt x="43850" y="38110"/>
                </a:lnTo>
                <a:lnTo>
                  <a:pt x="43890" y="38090"/>
                </a:lnTo>
                <a:lnTo>
                  <a:pt x="43890" y="38050"/>
                </a:lnTo>
                <a:lnTo>
                  <a:pt x="43880" y="37960"/>
                </a:lnTo>
                <a:lnTo>
                  <a:pt x="43870" y="37880"/>
                </a:lnTo>
                <a:lnTo>
                  <a:pt x="43870" y="37860"/>
                </a:lnTo>
                <a:lnTo>
                  <a:pt x="43870" y="37840"/>
                </a:lnTo>
                <a:lnTo>
                  <a:pt x="43920" y="37780"/>
                </a:lnTo>
                <a:lnTo>
                  <a:pt x="43950" y="37740"/>
                </a:lnTo>
                <a:lnTo>
                  <a:pt x="43980" y="37700"/>
                </a:lnTo>
                <a:lnTo>
                  <a:pt x="43990" y="37700"/>
                </a:lnTo>
                <a:lnTo>
                  <a:pt x="43970" y="37690"/>
                </a:lnTo>
                <a:lnTo>
                  <a:pt x="43970" y="37680"/>
                </a:lnTo>
                <a:lnTo>
                  <a:pt x="43970" y="37670"/>
                </a:lnTo>
                <a:lnTo>
                  <a:pt x="43980" y="37670"/>
                </a:lnTo>
                <a:lnTo>
                  <a:pt x="43980" y="37660"/>
                </a:lnTo>
                <a:lnTo>
                  <a:pt x="43990" y="37660"/>
                </a:lnTo>
                <a:lnTo>
                  <a:pt x="43990" y="37650"/>
                </a:lnTo>
                <a:lnTo>
                  <a:pt x="43990" y="37640"/>
                </a:lnTo>
                <a:lnTo>
                  <a:pt x="44000" y="37640"/>
                </a:lnTo>
                <a:lnTo>
                  <a:pt x="44000" y="37630"/>
                </a:lnTo>
                <a:lnTo>
                  <a:pt x="44010" y="37620"/>
                </a:lnTo>
                <a:lnTo>
                  <a:pt x="44010" y="37610"/>
                </a:lnTo>
                <a:lnTo>
                  <a:pt x="44020" y="37610"/>
                </a:lnTo>
                <a:lnTo>
                  <a:pt x="44020" y="37600"/>
                </a:lnTo>
                <a:lnTo>
                  <a:pt x="44020" y="37590"/>
                </a:lnTo>
                <a:lnTo>
                  <a:pt x="44030" y="37580"/>
                </a:lnTo>
                <a:lnTo>
                  <a:pt x="44040" y="37570"/>
                </a:lnTo>
                <a:lnTo>
                  <a:pt x="44050" y="37570"/>
                </a:lnTo>
                <a:lnTo>
                  <a:pt x="44060" y="37560"/>
                </a:lnTo>
                <a:lnTo>
                  <a:pt x="44070" y="37560"/>
                </a:lnTo>
                <a:lnTo>
                  <a:pt x="44080" y="37560"/>
                </a:lnTo>
                <a:lnTo>
                  <a:pt x="44090" y="37560"/>
                </a:lnTo>
                <a:lnTo>
                  <a:pt x="44100" y="37550"/>
                </a:lnTo>
                <a:lnTo>
                  <a:pt x="44130" y="37540"/>
                </a:lnTo>
                <a:lnTo>
                  <a:pt x="44130" y="37530"/>
                </a:lnTo>
                <a:lnTo>
                  <a:pt x="44140" y="37520"/>
                </a:lnTo>
                <a:lnTo>
                  <a:pt x="44150" y="37520"/>
                </a:lnTo>
                <a:lnTo>
                  <a:pt x="44150" y="37500"/>
                </a:lnTo>
                <a:lnTo>
                  <a:pt x="44150" y="37490"/>
                </a:lnTo>
                <a:lnTo>
                  <a:pt x="44150" y="37480"/>
                </a:lnTo>
                <a:lnTo>
                  <a:pt x="44150" y="37470"/>
                </a:lnTo>
                <a:lnTo>
                  <a:pt x="44150" y="37450"/>
                </a:lnTo>
                <a:lnTo>
                  <a:pt x="44140" y="37440"/>
                </a:lnTo>
                <a:lnTo>
                  <a:pt x="44140" y="37430"/>
                </a:lnTo>
                <a:lnTo>
                  <a:pt x="44140" y="37420"/>
                </a:lnTo>
                <a:lnTo>
                  <a:pt x="44110" y="37400"/>
                </a:lnTo>
                <a:lnTo>
                  <a:pt x="44100" y="37390"/>
                </a:lnTo>
                <a:lnTo>
                  <a:pt x="44090" y="37390"/>
                </a:lnTo>
                <a:lnTo>
                  <a:pt x="44090" y="37380"/>
                </a:lnTo>
                <a:lnTo>
                  <a:pt x="44090" y="37360"/>
                </a:lnTo>
                <a:lnTo>
                  <a:pt x="44080" y="37330"/>
                </a:lnTo>
                <a:lnTo>
                  <a:pt x="44080" y="37320"/>
                </a:lnTo>
                <a:lnTo>
                  <a:pt x="44070" y="37310"/>
                </a:lnTo>
                <a:lnTo>
                  <a:pt x="44070" y="37300"/>
                </a:lnTo>
                <a:lnTo>
                  <a:pt x="44020" y="37310"/>
                </a:lnTo>
                <a:lnTo>
                  <a:pt x="43990" y="37320"/>
                </a:lnTo>
                <a:lnTo>
                  <a:pt x="43990" y="37330"/>
                </a:lnTo>
                <a:lnTo>
                  <a:pt x="43940" y="37340"/>
                </a:lnTo>
                <a:lnTo>
                  <a:pt x="43940" y="37310"/>
                </a:lnTo>
                <a:lnTo>
                  <a:pt x="43920" y="37320"/>
                </a:lnTo>
                <a:lnTo>
                  <a:pt x="43870" y="37330"/>
                </a:lnTo>
                <a:lnTo>
                  <a:pt x="43830" y="37340"/>
                </a:lnTo>
                <a:lnTo>
                  <a:pt x="43820" y="37340"/>
                </a:lnTo>
                <a:lnTo>
                  <a:pt x="43810" y="37340"/>
                </a:lnTo>
                <a:lnTo>
                  <a:pt x="43810" y="37350"/>
                </a:lnTo>
                <a:lnTo>
                  <a:pt x="43800" y="37350"/>
                </a:lnTo>
                <a:lnTo>
                  <a:pt x="43780" y="37360"/>
                </a:lnTo>
                <a:lnTo>
                  <a:pt x="43740" y="37360"/>
                </a:lnTo>
                <a:lnTo>
                  <a:pt x="43730" y="37400"/>
                </a:lnTo>
                <a:lnTo>
                  <a:pt x="43700" y="37390"/>
                </a:lnTo>
                <a:lnTo>
                  <a:pt x="43660" y="37400"/>
                </a:lnTo>
                <a:lnTo>
                  <a:pt x="43640" y="37390"/>
                </a:lnTo>
                <a:lnTo>
                  <a:pt x="43630" y="37390"/>
                </a:lnTo>
                <a:lnTo>
                  <a:pt x="43620" y="37390"/>
                </a:lnTo>
                <a:lnTo>
                  <a:pt x="43600" y="37380"/>
                </a:lnTo>
                <a:lnTo>
                  <a:pt x="43570" y="37380"/>
                </a:lnTo>
                <a:lnTo>
                  <a:pt x="43540" y="37370"/>
                </a:lnTo>
                <a:lnTo>
                  <a:pt x="43510" y="37360"/>
                </a:lnTo>
                <a:lnTo>
                  <a:pt x="43420" y="37350"/>
                </a:lnTo>
                <a:lnTo>
                  <a:pt x="43380" y="37350"/>
                </a:lnTo>
                <a:lnTo>
                  <a:pt x="43370" y="37350"/>
                </a:lnTo>
                <a:lnTo>
                  <a:pt x="43360" y="37340"/>
                </a:lnTo>
                <a:lnTo>
                  <a:pt x="43340" y="37340"/>
                </a:lnTo>
                <a:lnTo>
                  <a:pt x="43320" y="37420"/>
                </a:lnTo>
                <a:lnTo>
                  <a:pt x="43250" y="37420"/>
                </a:lnTo>
                <a:lnTo>
                  <a:pt x="43200" y="37410"/>
                </a:lnTo>
                <a:lnTo>
                  <a:pt x="43190" y="37400"/>
                </a:lnTo>
                <a:lnTo>
                  <a:pt x="43170" y="37350"/>
                </a:lnTo>
                <a:lnTo>
                  <a:pt x="43170" y="37340"/>
                </a:lnTo>
                <a:lnTo>
                  <a:pt x="43150" y="37270"/>
                </a:lnTo>
                <a:lnTo>
                  <a:pt x="43150" y="37260"/>
                </a:lnTo>
                <a:lnTo>
                  <a:pt x="43150" y="37230"/>
                </a:lnTo>
                <a:lnTo>
                  <a:pt x="43150" y="37170"/>
                </a:lnTo>
                <a:lnTo>
                  <a:pt x="43150" y="37140"/>
                </a:lnTo>
                <a:lnTo>
                  <a:pt x="43150" y="37130"/>
                </a:lnTo>
                <a:lnTo>
                  <a:pt x="43150" y="37120"/>
                </a:lnTo>
                <a:lnTo>
                  <a:pt x="43140" y="37120"/>
                </a:lnTo>
                <a:lnTo>
                  <a:pt x="43130" y="37120"/>
                </a:lnTo>
                <a:lnTo>
                  <a:pt x="43120" y="37110"/>
                </a:lnTo>
                <a:lnTo>
                  <a:pt x="43100" y="37110"/>
                </a:lnTo>
                <a:lnTo>
                  <a:pt x="43090" y="37110"/>
                </a:lnTo>
                <a:lnTo>
                  <a:pt x="43080" y="37110"/>
                </a:lnTo>
                <a:lnTo>
                  <a:pt x="43070" y="37110"/>
                </a:lnTo>
                <a:lnTo>
                  <a:pt x="43040" y="37110"/>
                </a:lnTo>
                <a:lnTo>
                  <a:pt x="42970" y="37120"/>
                </a:lnTo>
                <a:lnTo>
                  <a:pt x="42960" y="37120"/>
                </a:lnTo>
                <a:lnTo>
                  <a:pt x="42930" y="37130"/>
                </a:lnTo>
                <a:lnTo>
                  <a:pt x="42910" y="37130"/>
                </a:lnTo>
                <a:lnTo>
                  <a:pt x="42900" y="37120"/>
                </a:lnTo>
                <a:lnTo>
                  <a:pt x="42890" y="37120"/>
                </a:lnTo>
                <a:lnTo>
                  <a:pt x="42870" y="37120"/>
                </a:lnTo>
                <a:lnTo>
                  <a:pt x="42860" y="37110"/>
                </a:lnTo>
                <a:lnTo>
                  <a:pt x="42850" y="37070"/>
                </a:lnTo>
                <a:lnTo>
                  <a:pt x="42830" y="37040"/>
                </a:lnTo>
                <a:lnTo>
                  <a:pt x="42830" y="37030"/>
                </a:lnTo>
                <a:lnTo>
                  <a:pt x="42820" y="37020"/>
                </a:lnTo>
                <a:lnTo>
                  <a:pt x="42820" y="37010"/>
                </a:lnTo>
                <a:lnTo>
                  <a:pt x="42810" y="37010"/>
                </a:lnTo>
                <a:lnTo>
                  <a:pt x="42800" y="37010"/>
                </a:lnTo>
                <a:lnTo>
                  <a:pt x="42810" y="37010"/>
                </a:lnTo>
                <a:lnTo>
                  <a:pt x="42820" y="37000"/>
                </a:lnTo>
                <a:lnTo>
                  <a:pt x="42840" y="36980"/>
                </a:lnTo>
                <a:lnTo>
                  <a:pt x="42850" y="36960"/>
                </a:lnTo>
                <a:lnTo>
                  <a:pt x="42860" y="36950"/>
                </a:lnTo>
                <a:lnTo>
                  <a:pt x="42860" y="36940"/>
                </a:lnTo>
                <a:lnTo>
                  <a:pt x="42860" y="36930"/>
                </a:lnTo>
                <a:lnTo>
                  <a:pt x="42850" y="36930"/>
                </a:lnTo>
                <a:lnTo>
                  <a:pt x="42840" y="36930"/>
                </a:lnTo>
                <a:lnTo>
                  <a:pt x="42840" y="36920"/>
                </a:lnTo>
                <a:lnTo>
                  <a:pt x="42830" y="36920"/>
                </a:lnTo>
                <a:lnTo>
                  <a:pt x="42830" y="36910"/>
                </a:lnTo>
                <a:lnTo>
                  <a:pt x="42820" y="36910"/>
                </a:lnTo>
                <a:lnTo>
                  <a:pt x="42820" y="36900"/>
                </a:lnTo>
                <a:lnTo>
                  <a:pt x="42810" y="36900"/>
                </a:lnTo>
                <a:lnTo>
                  <a:pt x="42810" y="36880"/>
                </a:lnTo>
                <a:lnTo>
                  <a:pt x="42800" y="36860"/>
                </a:lnTo>
                <a:lnTo>
                  <a:pt x="42800" y="36850"/>
                </a:lnTo>
                <a:lnTo>
                  <a:pt x="42800" y="36830"/>
                </a:lnTo>
                <a:lnTo>
                  <a:pt x="42790" y="36790"/>
                </a:lnTo>
                <a:lnTo>
                  <a:pt x="42770" y="36770"/>
                </a:lnTo>
                <a:lnTo>
                  <a:pt x="42750" y="36740"/>
                </a:lnTo>
                <a:lnTo>
                  <a:pt x="42740" y="36730"/>
                </a:lnTo>
                <a:lnTo>
                  <a:pt x="42740" y="36720"/>
                </a:lnTo>
                <a:lnTo>
                  <a:pt x="42730" y="36700"/>
                </a:lnTo>
                <a:lnTo>
                  <a:pt x="42730" y="36680"/>
                </a:lnTo>
                <a:lnTo>
                  <a:pt x="42740" y="36690"/>
                </a:lnTo>
                <a:lnTo>
                  <a:pt x="42750" y="36690"/>
                </a:lnTo>
                <a:lnTo>
                  <a:pt x="42760" y="36690"/>
                </a:lnTo>
                <a:lnTo>
                  <a:pt x="42770" y="36680"/>
                </a:lnTo>
                <a:lnTo>
                  <a:pt x="42780" y="36680"/>
                </a:lnTo>
                <a:lnTo>
                  <a:pt x="42780" y="36670"/>
                </a:lnTo>
                <a:lnTo>
                  <a:pt x="42780" y="36660"/>
                </a:lnTo>
                <a:lnTo>
                  <a:pt x="42790" y="36650"/>
                </a:lnTo>
                <a:lnTo>
                  <a:pt x="42800" y="36650"/>
                </a:lnTo>
                <a:lnTo>
                  <a:pt x="42810" y="36640"/>
                </a:lnTo>
                <a:lnTo>
                  <a:pt x="42830" y="36640"/>
                </a:lnTo>
                <a:lnTo>
                  <a:pt x="42840" y="36650"/>
                </a:lnTo>
                <a:lnTo>
                  <a:pt x="42850" y="36650"/>
                </a:lnTo>
                <a:lnTo>
                  <a:pt x="42860" y="36650"/>
                </a:lnTo>
                <a:lnTo>
                  <a:pt x="42870" y="36640"/>
                </a:lnTo>
                <a:lnTo>
                  <a:pt x="42880" y="36640"/>
                </a:lnTo>
                <a:lnTo>
                  <a:pt x="42890" y="36640"/>
                </a:lnTo>
                <a:lnTo>
                  <a:pt x="42900" y="36630"/>
                </a:lnTo>
                <a:lnTo>
                  <a:pt x="42910" y="36620"/>
                </a:lnTo>
                <a:lnTo>
                  <a:pt x="42910" y="36610"/>
                </a:lnTo>
                <a:lnTo>
                  <a:pt x="42920" y="36610"/>
                </a:lnTo>
                <a:lnTo>
                  <a:pt x="42930" y="36610"/>
                </a:lnTo>
                <a:lnTo>
                  <a:pt x="42940" y="36610"/>
                </a:lnTo>
                <a:lnTo>
                  <a:pt x="42940" y="36620"/>
                </a:lnTo>
                <a:lnTo>
                  <a:pt x="42960" y="36620"/>
                </a:lnTo>
                <a:lnTo>
                  <a:pt x="42990" y="36630"/>
                </a:lnTo>
                <a:lnTo>
                  <a:pt x="43000" y="36630"/>
                </a:lnTo>
                <a:lnTo>
                  <a:pt x="43020" y="36640"/>
                </a:lnTo>
                <a:lnTo>
                  <a:pt x="43030" y="36650"/>
                </a:lnTo>
                <a:lnTo>
                  <a:pt x="43040" y="36650"/>
                </a:lnTo>
                <a:lnTo>
                  <a:pt x="43040" y="36660"/>
                </a:lnTo>
                <a:lnTo>
                  <a:pt x="43040" y="36670"/>
                </a:lnTo>
                <a:lnTo>
                  <a:pt x="43040" y="36680"/>
                </a:lnTo>
                <a:lnTo>
                  <a:pt x="43040" y="36690"/>
                </a:lnTo>
                <a:lnTo>
                  <a:pt x="43040" y="36700"/>
                </a:lnTo>
                <a:lnTo>
                  <a:pt x="43040" y="36710"/>
                </a:lnTo>
                <a:lnTo>
                  <a:pt x="43030" y="36710"/>
                </a:lnTo>
                <a:lnTo>
                  <a:pt x="43010" y="36710"/>
                </a:lnTo>
                <a:lnTo>
                  <a:pt x="42990" y="36720"/>
                </a:lnTo>
                <a:lnTo>
                  <a:pt x="42980" y="36740"/>
                </a:lnTo>
                <a:lnTo>
                  <a:pt x="42970" y="36770"/>
                </a:lnTo>
                <a:lnTo>
                  <a:pt x="42990" y="36780"/>
                </a:lnTo>
                <a:lnTo>
                  <a:pt x="43010" y="36780"/>
                </a:lnTo>
                <a:lnTo>
                  <a:pt x="43030" y="36790"/>
                </a:lnTo>
                <a:lnTo>
                  <a:pt x="43020" y="36790"/>
                </a:lnTo>
                <a:lnTo>
                  <a:pt x="43020" y="36800"/>
                </a:lnTo>
                <a:lnTo>
                  <a:pt x="43010" y="36810"/>
                </a:lnTo>
                <a:lnTo>
                  <a:pt x="43000" y="36810"/>
                </a:lnTo>
                <a:lnTo>
                  <a:pt x="42990" y="36810"/>
                </a:lnTo>
                <a:lnTo>
                  <a:pt x="42980" y="36800"/>
                </a:lnTo>
                <a:lnTo>
                  <a:pt x="42970" y="36800"/>
                </a:lnTo>
                <a:lnTo>
                  <a:pt x="42970" y="36810"/>
                </a:lnTo>
                <a:lnTo>
                  <a:pt x="42970" y="36830"/>
                </a:lnTo>
                <a:lnTo>
                  <a:pt x="42930" y="36830"/>
                </a:lnTo>
                <a:lnTo>
                  <a:pt x="42890" y="36830"/>
                </a:lnTo>
                <a:lnTo>
                  <a:pt x="42880" y="36820"/>
                </a:lnTo>
                <a:lnTo>
                  <a:pt x="42870" y="36820"/>
                </a:lnTo>
                <a:lnTo>
                  <a:pt x="42860" y="36830"/>
                </a:lnTo>
                <a:lnTo>
                  <a:pt x="42860" y="36840"/>
                </a:lnTo>
                <a:lnTo>
                  <a:pt x="42880" y="36850"/>
                </a:lnTo>
                <a:lnTo>
                  <a:pt x="42900" y="36850"/>
                </a:lnTo>
                <a:lnTo>
                  <a:pt x="42910" y="36860"/>
                </a:lnTo>
                <a:lnTo>
                  <a:pt x="42920" y="36860"/>
                </a:lnTo>
                <a:lnTo>
                  <a:pt x="42930" y="36860"/>
                </a:lnTo>
                <a:lnTo>
                  <a:pt x="42940" y="36870"/>
                </a:lnTo>
                <a:lnTo>
                  <a:pt x="42950" y="36870"/>
                </a:lnTo>
                <a:lnTo>
                  <a:pt x="42960" y="36870"/>
                </a:lnTo>
                <a:lnTo>
                  <a:pt x="42960" y="36880"/>
                </a:lnTo>
                <a:lnTo>
                  <a:pt x="42960" y="36890"/>
                </a:lnTo>
                <a:lnTo>
                  <a:pt x="42960" y="36900"/>
                </a:lnTo>
                <a:lnTo>
                  <a:pt x="42960" y="36910"/>
                </a:lnTo>
                <a:lnTo>
                  <a:pt x="42950" y="36920"/>
                </a:lnTo>
                <a:lnTo>
                  <a:pt x="42960" y="36920"/>
                </a:lnTo>
                <a:lnTo>
                  <a:pt x="42960" y="36930"/>
                </a:lnTo>
                <a:lnTo>
                  <a:pt x="42970" y="36930"/>
                </a:lnTo>
                <a:lnTo>
                  <a:pt x="42980" y="36930"/>
                </a:lnTo>
                <a:lnTo>
                  <a:pt x="42990" y="36930"/>
                </a:lnTo>
                <a:lnTo>
                  <a:pt x="43010" y="36930"/>
                </a:lnTo>
                <a:lnTo>
                  <a:pt x="43020" y="36930"/>
                </a:lnTo>
                <a:lnTo>
                  <a:pt x="43030" y="36920"/>
                </a:lnTo>
                <a:lnTo>
                  <a:pt x="43040" y="36920"/>
                </a:lnTo>
                <a:lnTo>
                  <a:pt x="43050" y="36910"/>
                </a:lnTo>
                <a:lnTo>
                  <a:pt x="43060" y="36900"/>
                </a:lnTo>
                <a:lnTo>
                  <a:pt x="43070" y="36890"/>
                </a:lnTo>
                <a:lnTo>
                  <a:pt x="43070" y="36900"/>
                </a:lnTo>
                <a:lnTo>
                  <a:pt x="43080" y="36900"/>
                </a:lnTo>
                <a:lnTo>
                  <a:pt x="43110" y="36930"/>
                </a:lnTo>
                <a:lnTo>
                  <a:pt x="43120" y="36930"/>
                </a:lnTo>
                <a:lnTo>
                  <a:pt x="43120" y="36940"/>
                </a:lnTo>
                <a:lnTo>
                  <a:pt x="43110" y="36950"/>
                </a:lnTo>
                <a:lnTo>
                  <a:pt x="43110" y="36960"/>
                </a:lnTo>
                <a:lnTo>
                  <a:pt x="43110" y="36970"/>
                </a:lnTo>
                <a:lnTo>
                  <a:pt x="43120" y="36970"/>
                </a:lnTo>
                <a:lnTo>
                  <a:pt x="43120" y="36980"/>
                </a:lnTo>
                <a:lnTo>
                  <a:pt x="43110" y="36990"/>
                </a:lnTo>
                <a:lnTo>
                  <a:pt x="43120" y="36990"/>
                </a:lnTo>
                <a:lnTo>
                  <a:pt x="43130" y="36990"/>
                </a:lnTo>
                <a:lnTo>
                  <a:pt x="43140" y="36990"/>
                </a:lnTo>
                <a:lnTo>
                  <a:pt x="43150" y="36990"/>
                </a:lnTo>
                <a:lnTo>
                  <a:pt x="43140" y="36980"/>
                </a:lnTo>
                <a:lnTo>
                  <a:pt x="43140" y="36970"/>
                </a:lnTo>
                <a:lnTo>
                  <a:pt x="43150" y="36970"/>
                </a:lnTo>
                <a:lnTo>
                  <a:pt x="43150" y="36960"/>
                </a:lnTo>
                <a:lnTo>
                  <a:pt x="43160" y="36950"/>
                </a:lnTo>
                <a:lnTo>
                  <a:pt x="43170" y="36940"/>
                </a:lnTo>
                <a:lnTo>
                  <a:pt x="43180" y="36940"/>
                </a:lnTo>
                <a:lnTo>
                  <a:pt x="43180" y="36930"/>
                </a:lnTo>
                <a:lnTo>
                  <a:pt x="43190" y="36920"/>
                </a:lnTo>
                <a:lnTo>
                  <a:pt x="43210" y="36900"/>
                </a:lnTo>
                <a:lnTo>
                  <a:pt x="43220" y="36900"/>
                </a:lnTo>
                <a:lnTo>
                  <a:pt x="43220" y="36890"/>
                </a:lnTo>
                <a:lnTo>
                  <a:pt x="43230" y="36880"/>
                </a:lnTo>
                <a:lnTo>
                  <a:pt x="43230" y="36870"/>
                </a:lnTo>
                <a:lnTo>
                  <a:pt x="43220" y="36860"/>
                </a:lnTo>
                <a:lnTo>
                  <a:pt x="43220" y="36850"/>
                </a:lnTo>
                <a:lnTo>
                  <a:pt x="43210" y="36840"/>
                </a:lnTo>
                <a:lnTo>
                  <a:pt x="43190" y="36840"/>
                </a:lnTo>
                <a:lnTo>
                  <a:pt x="43180" y="36840"/>
                </a:lnTo>
                <a:lnTo>
                  <a:pt x="43170" y="36830"/>
                </a:lnTo>
                <a:lnTo>
                  <a:pt x="43160" y="36820"/>
                </a:lnTo>
                <a:lnTo>
                  <a:pt x="43130" y="36810"/>
                </a:lnTo>
                <a:lnTo>
                  <a:pt x="43100" y="36790"/>
                </a:lnTo>
                <a:lnTo>
                  <a:pt x="43090" y="36790"/>
                </a:lnTo>
                <a:lnTo>
                  <a:pt x="43090" y="36780"/>
                </a:lnTo>
                <a:lnTo>
                  <a:pt x="43090" y="36770"/>
                </a:lnTo>
                <a:lnTo>
                  <a:pt x="43090" y="36760"/>
                </a:lnTo>
                <a:lnTo>
                  <a:pt x="43090" y="36750"/>
                </a:lnTo>
                <a:lnTo>
                  <a:pt x="43120" y="36760"/>
                </a:lnTo>
                <a:lnTo>
                  <a:pt x="43130" y="36760"/>
                </a:lnTo>
                <a:lnTo>
                  <a:pt x="43160" y="36760"/>
                </a:lnTo>
                <a:lnTo>
                  <a:pt x="43200" y="36750"/>
                </a:lnTo>
                <a:lnTo>
                  <a:pt x="43220" y="36720"/>
                </a:lnTo>
                <a:lnTo>
                  <a:pt x="43240" y="36690"/>
                </a:lnTo>
                <a:lnTo>
                  <a:pt x="43250" y="36710"/>
                </a:lnTo>
                <a:lnTo>
                  <a:pt x="43250" y="36730"/>
                </a:lnTo>
                <a:lnTo>
                  <a:pt x="43250" y="36740"/>
                </a:lnTo>
                <a:lnTo>
                  <a:pt x="43250" y="36750"/>
                </a:lnTo>
                <a:lnTo>
                  <a:pt x="43230" y="36750"/>
                </a:lnTo>
                <a:lnTo>
                  <a:pt x="43220" y="36760"/>
                </a:lnTo>
                <a:lnTo>
                  <a:pt x="43220" y="36770"/>
                </a:lnTo>
                <a:lnTo>
                  <a:pt x="43220" y="36780"/>
                </a:lnTo>
                <a:lnTo>
                  <a:pt x="43220" y="36800"/>
                </a:lnTo>
                <a:lnTo>
                  <a:pt x="43230" y="36800"/>
                </a:lnTo>
                <a:lnTo>
                  <a:pt x="43240" y="36810"/>
                </a:lnTo>
                <a:lnTo>
                  <a:pt x="43250" y="36810"/>
                </a:lnTo>
                <a:lnTo>
                  <a:pt x="43260" y="36810"/>
                </a:lnTo>
                <a:lnTo>
                  <a:pt x="43270" y="36820"/>
                </a:lnTo>
                <a:lnTo>
                  <a:pt x="43280" y="36820"/>
                </a:lnTo>
                <a:lnTo>
                  <a:pt x="43280" y="36830"/>
                </a:lnTo>
                <a:lnTo>
                  <a:pt x="43290" y="36840"/>
                </a:lnTo>
                <a:lnTo>
                  <a:pt x="43300" y="36840"/>
                </a:lnTo>
                <a:lnTo>
                  <a:pt x="43300" y="36810"/>
                </a:lnTo>
                <a:lnTo>
                  <a:pt x="43320" y="36790"/>
                </a:lnTo>
                <a:lnTo>
                  <a:pt x="43330" y="36780"/>
                </a:lnTo>
                <a:lnTo>
                  <a:pt x="43330" y="36770"/>
                </a:lnTo>
                <a:lnTo>
                  <a:pt x="43370" y="36750"/>
                </a:lnTo>
                <a:lnTo>
                  <a:pt x="43380" y="36750"/>
                </a:lnTo>
                <a:lnTo>
                  <a:pt x="43390" y="36750"/>
                </a:lnTo>
                <a:lnTo>
                  <a:pt x="43400" y="36750"/>
                </a:lnTo>
                <a:lnTo>
                  <a:pt x="43410" y="36750"/>
                </a:lnTo>
                <a:lnTo>
                  <a:pt x="43420" y="36750"/>
                </a:lnTo>
                <a:lnTo>
                  <a:pt x="43430" y="36750"/>
                </a:lnTo>
                <a:lnTo>
                  <a:pt x="43430" y="36760"/>
                </a:lnTo>
                <a:lnTo>
                  <a:pt x="43440" y="36760"/>
                </a:lnTo>
                <a:lnTo>
                  <a:pt x="43450" y="36760"/>
                </a:lnTo>
                <a:lnTo>
                  <a:pt x="43460" y="36760"/>
                </a:lnTo>
                <a:lnTo>
                  <a:pt x="43480" y="36760"/>
                </a:lnTo>
                <a:lnTo>
                  <a:pt x="43490" y="36760"/>
                </a:lnTo>
                <a:lnTo>
                  <a:pt x="43490" y="36750"/>
                </a:lnTo>
                <a:lnTo>
                  <a:pt x="43500" y="36740"/>
                </a:lnTo>
                <a:lnTo>
                  <a:pt x="43510" y="36720"/>
                </a:lnTo>
                <a:lnTo>
                  <a:pt x="43510" y="36710"/>
                </a:lnTo>
                <a:lnTo>
                  <a:pt x="43510" y="36700"/>
                </a:lnTo>
                <a:lnTo>
                  <a:pt x="43510" y="36690"/>
                </a:lnTo>
                <a:lnTo>
                  <a:pt x="43500" y="36690"/>
                </a:lnTo>
                <a:lnTo>
                  <a:pt x="43500" y="36680"/>
                </a:lnTo>
                <a:lnTo>
                  <a:pt x="43500" y="36670"/>
                </a:lnTo>
                <a:lnTo>
                  <a:pt x="43500" y="36660"/>
                </a:lnTo>
                <a:lnTo>
                  <a:pt x="43490" y="36650"/>
                </a:lnTo>
                <a:lnTo>
                  <a:pt x="43490" y="36640"/>
                </a:lnTo>
                <a:lnTo>
                  <a:pt x="43490" y="36630"/>
                </a:lnTo>
                <a:lnTo>
                  <a:pt x="43490" y="36620"/>
                </a:lnTo>
                <a:lnTo>
                  <a:pt x="43490" y="36610"/>
                </a:lnTo>
                <a:lnTo>
                  <a:pt x="43490" y="36600"/>
                </a:lnTo>
                <a:lnTo>
                  <a:pt x="43490" y="36590"/>
                </a:lnTo>
                <a:lnTo>
                  <a:pt x="43490" y="36580"/>
                </a:lnTo>
                <a:lnTo>
                  <a:pt x="43480" y="36580"/>
                </a:lnTo>
                <a:lnTo>
                  <a:pt x="43480" y="36570"/>
                </a:lnTo>
                <a:lnTo>
                  <a:pt x="43480" y="36560"/>
                </a:lnTo>
                <a:lnTo>
                  <a:pt x="43480" y="36550"/>
                </a:lnTo>
                <a:lnTo>
                  <a:pt x="43480" y="36540"/>
                </a:lnTo>
                <a:lnTo>
                  <a:pt x="43520" y="36540"/>
                </a:lnTo>
                <a:lnTo>
                  <a:pt x="43520" y="36530"/>
                </a:lnTo>
                <a:lnTo>
                  <a:pt x="43520" y="36510"/>
                </a:lnTo>
                <a:lnTo>
                  <a:pt x="43510" y="36500"/>
                </a:lnTo>
                <a:lnTo>
                  <a:pt x="43500" y="36480"/>
                </a:lnTo>
                <a:lnTo>
                  <a:pt x="43510" y="36440"/>
                </a:lnTo>
                <a:lnTo>
                  <a:pt x="43510" y="36430"/>
                </a:lnTo>
                <a:lnTo>
                  <a:pt x="43520" y="36390"/>
                </a:lnTo>
                <a:lnTo>
                  <a:pt x="43510" y="36390"/>
                </a:lnTo>
                <a:lnTo>
                  <a:pt x="43510" y="36380"/>
                </a:lnTo>
                <a:lnTo>
                  <a:pt x="43480" y="36380"/>
                </a:lnTo>
                <a:lnTo>
                  <a:pt x="43460" y="36370"/>
                </a:lnTo>
                <a:lnTo>
                  <a:pt x="43450" y="36370"/>
                </a:lnTo>
                <a:lnTo>
                  <a:pt x="43450" y="36360"/>
                </a:lnTo>
                <a:lnTo>
                  <a:pt x="43440" y="36350"/>
                </a:lnTo>
                <a:lnTo>
                  <a:pt x="43440" y="36340"/>
                </a:lnTo>
                <a:lnTo>
                  <a:pt x="43440" y="36330"/>
                </a:lnTo>
                <a:lnTo>
                  <a:pt x="43440" y="36320"/>
                </a:lnTo>
                <a:lnTo>
                  <a:pt x="43440" y="36310"/>
                </a:lnTo>
                <a:lnTo>
                  <a:pt x="43440" y="36300"/>
                </a:lnTo>
                <a:lnTo>
                  <a:pt x="43440" y="36290"/>
                </a:lnTo>
                <a:lnTo>
                  <a:pt x="43430" y="36290"/>
                </a:lnTo>
                <a:lnTo>
                  <a:pt x="43410" y="36290"/>
                </a:lnTo>
                <a:lnTo>
                  <a:pt x="43360" y="36280"/>
                </a:lnTo>
                <a:lnTo>
                  <a:pt x="43310" y="36270"/>
                </a:lnTo>
                <a:lnTo>
                  <a:pt x="43290" y="36280"/>
                </a:lnTo>
                <a:lnTo>
                  <a:pt x="43280" y="36290"/>
                </a:lnTo>
                <a:lnTo>
                  <a:pt x="43270" y="36300"/>
                </a:lnTo>
                <a:lnTo>
                  <a:pt x="43270" y="36310"/>
                </a:lnTo>
                <a:lnTo>
                  <a:pt x="43270" y="36330"/>
                </a:lnTo>
                <a:lnTo>
                  <a:pt x="43260" y="36330"/>
                </a:lnTo>
                <a:lnTo>
                  <a:pt x="43240" y="36320"/>
                </a:lnTo>
                <a:lnTo>
                  <a:pt x="43210" y="36320"/>
                </a:lnTo>
                <a:lnTo>
                  <a:pt x="43200" y="36320"/>
                </a:lnTo>
                <a:lnTo>
                  <a:pt x="43190" y="36310"/>
                </a:lnTo>
                <a:lnTo>
                  <a:pt x="43180" y="36310"/>
                </a:lnTo>
                <a:lnTo>
                  <a:pt x="43190" y="36260"/>
                </a:lnTo>
                <a:lnTo>
                  <a:pt x="43220" y="36190"/>
                </a:lnTo>
                <a:lnTo>
                  <a:pt x="43220" y="36170"/>
                </a:lnTo>
                <a:lnTo>
                  <a:pt x="43220" y="36150"/>
                </a:lnTo>
                <a:lnTo>
                  <a:pt x="43220" y="36130"/>
                </a:lnTo>
                <a:lnTo>
                  <a:pt x="43220" y="36120"/>
                </a:lnTo>
                <a:lnTo>
                  <a:pt x="43220" y="36110"/>
                </a:lnTo>
                <a:lnTo>
                  <a:pt x="43230" y="36110"/>
                </a:lnTo>
                <a:lnTo>
                  <a:pt x="43250" y="36120"/>
                </a:lnTo>
                <a:lnTo>
                  <a:pt x="43310" y="36110"/>
                </a:lnTo>
                <a:lnTo>
                  <a:pt x="43330" y="36110"/>
                </a:lnTo>
                <a:lnTo>
                  <a:pt x="43350" y="36090"/>
                </a:lnTo>
                <a:lnTo>
                  <a:pt x="43380" y="36080"/>
                </a:lnTo>
                <a:lnTo>
                  <a:pt x="43390" y="36080"/>
                </a:lnTo>
                <a:lnTo>
                  <a:pt x="43410" y="36090"/>
                </a:lnTo>
                <a:lnTo>
                  <a:pt x="43430" y="36030"/>
                </a:lnTo>
                <a:lnTo>
                  <a:pt x="43430" y="36020"/>
                </a:lnTo>
                <a:lnTo>
                  <a:pt x="43330" y="36020"/>
                </a:lnTo>
                <a:lnTo>
                  <a:pt x="43320" y="36020"/>
                </a:lnTo>
                <a:lnTo>
                  <a:pt x="43310" y="36020"/>
                </a:lnTo>
                <a:lnTo>
                  <a:pt x="43270" y="36020"/>
                </a:lnTo>
                <a:lnTo>
                  <a:pt x="43240" y="36010"/>
                </a:lnTo>
                <a:lnTo>
                  <a:pt x="43220" y="36010"/>
                </a:lnTo>
                <a:lnTo>
                  <a:pt x="43130" y="36010"/>
                </a:lnTo>
                <a:lnTo>
                  <a:pt x="43090" y="36010"/>
                </a:lnTo>
                <a:lnTo>
                  <a:pt x="43040" y="36010"/>
                </a:lnTo>
                <a:lnTo>
                  <a:pt x="43060" y="35930"/>
                </a:lnTo>
                <a:lnTo>
                  <a:pt x="43070" y="35890"/>
                </a:lnTo>
                <a:lnTo>
                  <a:pt x="43070" y="35880"/>
                </a:lnTo>
                <a:lnTo>
                  <a:pt x="43070" y="35870"/>
                </a:lnTo>
                <a:lnTo>
                  <a:pt x="43040" y="35870"/>
                </a:lnTo>
                <a:lnTo>
                  <a:pt x="43040" y="35860"/>
                </a:lnTo>
                <a:lnTo>
                  <a:pt x="43030" y="35850"/>
                </a:lnTo>
                <a:lnTo>
                  <a:pt x="43010" y="35850"/>
                </a:lnTo>
                <a:lnTo>
                  <a:pt x="43010" y="35860"/>
                </a:lnTo>
                <a:lnTo>
                  <a:pt x="43000" y="35860"/>
                </a:lnTo>
                <a:lnTo>
                  <a:pt x="42970" y="35860"/>
                </a:lnTo>
                <a:lnTo>
                  <a:pt x="42960" y="35860"/>
                </a:lnTo>
                <a:lnTo>
                  <a:pt x="42950" y="35860"/>
                </a:lnTo>
                <a:lnTo>
                  <a:pt x="42920" y="35870"/>
                </a:lnTo>
                <a:lnTo>
                  <a:pt x="42900" y="35870"/>
                </a:lnTo>
                <a:lnTo>
                  <a:pt x="42900" y="35880"/>
                </a:lnTo>
                <a:lnTo>
                  <a:pt x="42870" y="35880"/>
                </a:lnTo>
                <a:lnTo>
                  <a:pt x="42860" y="35870"/>
                </a:lnTo>
                <a:lnTo>
                  <a:pt x="42860" y="35860"/>
                </a:lnTo>
                <a:lnTo>
                  <a:pt x="42820" y="35860"/>
                </a:lnTo>
                <a:lnTo>
                  <a:pt x="42790" y="35860"/>
                </a:lnTo>
                <a:lnTo>
                  <a:pt x="42780" y="35850"/>
                </a:lnTo>
                <a:lnTo>
                  <a:pt x="42760" y="35850"/>
                </a:lnTo>
                <a:lnTo>
                  <a:pt x="42760" y="35840"/>
                </a:lnTo>
                <a:lnTo>
                  <a:pt x="42750" y="35830"/>
                </a:lnTo>
                <a:lnTo>
                  <a:pt x="42700" y="35830"/>
                </a:lnTo>
                <a:lnTo>
                  <a:pt x="42690" y="35830"/>
                </a:lnTo>
                <a:lnTo>
                  <a:pt x="42680" y="35830"/>
                </a:lnTo>
                <a:lnTo>
                  <a:pt x="42670" y="35830"/>
                </a:lnTo>
                <a:lnTo>
                  <a:pt x="42690" y="35810"/>
                </a:lnTo>
                <a:lnTo>
                  <a:pt x="42690" y="35800"/>
                </a:lnTo>
                <a:lnTo>
                  <a:pt x="42650" y="35800"/>
                </a:lnTo>
                <a:lnTo>
                  <a:pt x="42640" y="35790"/>
                </a:lnTo>
                <a:lnTo>
                  <a:pt x="42650" y="35780"/>
                </a:lnTo>
                <a:lnTo>
                  <a:pt x="42650" y="35770"/>
                </a:lnTo>
                <a:lnTo>
                  <a:pt x="42660" y="35770"/>
                </a:lnTo>
                <a:lnTo>
                  <a:pt x="42670" y="35760"/>
                </a:lnTo>
                <a:lnTo>
                  <a:pt x="42670" y="35750"/>
                </a:lnTo>
                <a:lnTo>
                  <a:pt x="42660" y="35730"/>
                </a:lnTo>
                <a:lnTo>
                  <a:pt x="42650" y="35720"/>
                </a:lnTo>
                <a:lnTo>
                  <a:pt x="42640" y="35720"/>
                </a:lnTo>
                <a:lnTo>
                  <a:pt x="42660" y="35700"/>
                </a:lnTo>
                <a:lnTo>
                  <a:pt x="42670" y="35680"/>
                </a:lnTo>
                <a:lnTo>
                  <a:pt x="42680" y="35670"/>
                </a:lnTo>
                <a:lnTo>
                  <a:pt x="42660" y="35650"/>
                </a:lnTo>
                <a:lnTo>
                  <a:pt x="42650" y="35620"/>
                </a:lnTo>
                <a:lnTo>
                  <a:pt x="42640" y="35600"/>
                </a:lnTo>
                <a:lnTo>
                  <a:pt x="42640" y="35580"/>
                </a:lnTo>
                <a:lnTo>
                  <a:pt x="42640" y="35570"/>
                </a:lnTo>
                <a:lnTo>
                  <a:pt x="42640" y="35560"/>
                </a:lnTo>
                <a:lnTo>
                  <a:pt x="42630" y="35540"/>
                </a:lnTo>
                <a:lnTo>
                  <a:pt x="42620" y="35540"/>
                </a:lnTo>
                <a:lnTo>
                  <a:pt x="42640" y="35530"/>
                </a:lnTo>
                <a:lnTo>
                  <a:pt x="42650" y="35520"/>
                </a:lnTo>
                <a:lnTo>
                  <a:pt x="42660" y="35510"/>
                </a:lnTo>
                <a:lnTo>
                  <a:pt x="42640" y="35470"/>
                </a:lnTo>
                <a:lnTo>
                  <a:pt x="42630" y="35460"/>
                </a:lnTo>
                <a:lnTo>
                  <a:pt x="42630" y="35450"/>
                </a:lnTo>
                <a:lnTo>
                  <a:pt x="42650" y="35380"/>
                </a:lnTo>
                <a:lnTo>
                  <a:pt x="42660" y="35350"/>
                </a:lnTo>
                <a:lnTo>
                  <a:pt x="42660" y="35340"/>
                </a:lnTo>
                <a:lnTo>
                  <a:pt x="42670" y="35350"/>
                </a:lnTo>
                <a:lnTo>
                  <a:pt x="42690" y="35380"/>
                </a:lnTo>
                <a:lnTo>
                  <a:pt x="42700" y="35380"/>
                </a:lnTo>
                <a:lnTo>
                  <a:pt x="42710" y="35380"/>
                </a:lnTo>
                <a:lnTo>
                  <a:pt x="42720" y="35400"/>
                </a:lnTo>
                <a:lnTo>
                  <a:pt x="42730" y="35420"/>
                </a:lnTo>
                <a:lnTo>
                  <a:pt x="42740" y="35420"/>
                </a:lnTo>
                <a:lnTo>
                  <a:pt x="42750" y="35420"/>
                </a:lnTo>
                <a:lnTo>
                  <a:pt x="42770" y="35420"/>
                </a:lnTo>
                <a:lnTo>
                  <a:pt x="42800" y="35410"/>
                </a:lnTo>
                <a:lnTo>
                  <a:pt x="42820" y="35410"/>
                </a:lnTo>
                <a:lnTo>
                  <a:pt x="42840" y="35400"/>
                </a:lnTo>
                <a:lnTo>
                  <a:pt x="42850" y="35420"/>
                </a:lnTo>
                <a:lnTo>
                  <a:pt x="42850" y="35440"/>
                </a:lnTo>
                <a:lnTo>
                  <a:pt x="42850" y="35470"/>
                </a:lnTo>
                <a:lnTo>
                  <a:pt x="42850" y="35490"/>
                </a:lnTo>
                <a:lnTo>
                  <a:pt x="42860" y="35490"/>
                </a:lnTo>
                <a:lnTo>
                  <a:pt x="42870" y="35490"/>
                </a:lnTo>
                <a:lnTo>
                  <a:pt x="42910" y="35490"/>
                </a:lnTo>
                <a:lnTo>
                  <a:pt x="42920" y="35530"/>
                </a:lnTo>
                <a:lnTo>
                  <a:pt x="42880" y="35510"/>
                </a:lnTo>
                <a:lnTo>
                  <a:pt x="42870" y="35510"/>
                </a:lnTo>
                <a:lnTo>
                  <a:pt x="42840" y="35490"/>
                </a:lnTo>
                <a:lnTo>
                  <a:pt x="42820" y="35530"/>
                </a:lnTo>
                <a:lnTo>
                  <a:pt x="42780" y="35590"/>
                </a:lnTo>
                <a:lnTo>
                  <a:pt x="42850" y="35620"/>
                </a:lnTo>
                <a:lnTo>
                  <a:pt x="42870" y="35600"/>
                </a:lnTo>
                <a:lnTo>
                  <a:pt x="42880" y="35650"/>
                </a:lnTo>
                <a:lnTo>
                  <a:pt x="42880" y="35660"/>
                </a:lnTo>
                <a:lnTo>
                  <a:pt x="42890" y="35690"/>
                </a:lnTo>
                <a:lnTo>
                  <a:pt x="42900" y="35690"/>
                </a:lnTo>
                <a:lnTo>
                  <a:pt x="42960" y="35680"/>
                </a:lnTo>
                <a:lnTo>
                  <a:pt x="42980" y="35680"/>
                </a:lnTo>
                <a:lnTo>
                  <a:pt x="43030" y="35670"/>
                </a:lnTo>
                <a:lnTo>
                  <a:pt x="43080" y="35670"/>
                </a:lnTo>
                <a:lnTo>
                  <a:pt x="43140" y="35660"/>
                </a:lnTo>
                <a:lnTo>
                  <a:pt x="43180" y="35650"/>
                </a:lnTo>
                <a:lnTo>
                  <a:pt x="43190" y="35650"/>
                </a:lnTo>
                <a:lnTo>
                  <a:pt x="43260" y="35640"/>
                </a:lnTo>
                <a:lnTo>
                  <a:pt x="43250" y="35610"/>
                </a:lnTo>
                <a:lnTo>
                  <a:pt x="43240" y="35510"/>
                </a:lnTo>
                <a:lnTo>
                  <a:pt x="43230" y="35450"/>
                </a:lnTo>
                <a:lnTo>
                  <a:pt x="43220" y="35400"/>
                </a:lnTo>
                <a:lnTo>
                  <a:pt x="43220" y="35380"/>
                </a:lnTo>
                <a:lnTo>
                  <a:pt x="43210" y="35340"/>
                </a:lnTo>
                <a:lnTo>
                  <a:pt x="43200" y="35290"/>
                </a:lnTo>
                <a:lnTo>
                  <a:pt x="43200" y="35270"/>
                </a:lnTo>
                <a:lnTo>
                  <a:pt x="43190" y="35220"/>
                </a:lnTo>
                <a:lnTo>
                  <a:pt x="43190" y="35200"/>
                </a:lnTo>
                <a:lnTo>
                  <a:pt x="43180" y="35150"/>
                </a:lnTo>
                <a:lnTo>
                  <a:pt x="43170" y="35080"/>
                </a:lnTo>
                <a:lnTo>
                  <a:pt x="43160" y="35030"/>
                </a:lnTo>
                <a:lnTo>
                  <a:pt x="43160" y="34970"/>
                </a:lnTo>
                <a:lnTo>
                  <a:pt x="43150" y="34920"/>
                </a:lnTo>
                <a:lnTo>
                  <a:pt x="43140" y="34900"/>
                </a:lnTo>
                <a:lnTo>
                  <a:pt x="43190" y="34890"/>
                </a:lnTo>
                <a:lnTo>
                  <a:pt x="43190" y="34880"/>
                </a:lnTo>
                <a:lnTo>
                  <a:pt x="43190" y="34870"/>
                </a:lnTo>
                <a:lnTo>
                  <a:pt x="43190" y="34860"/>
                </a:lnTo>
                <a:lnTo>
                  <a:pt x="43190" y="34850"/>
                </a:lnTo>
                <a:lnTo>
                  <a:pt x="43190" y="34840"/>
                </a:lnTo>
                <a:lnTo>
                  <a:pt x="43190" y="34830"/>
                </a:lnTo>
                <a:lnTo>
                  <a:pt x="43190" y="34810"/>
                </a:lnTo>
                <a:lnTo>
                  <a:pt x="43180" y="34800"/>
                </a:lnTo>
                <a:lnTo>
                  <a:pt x="43160" y="34790"/>
                </a:lnTo>
                <a:lnTo>
                  <a:pt x="43150" y="34760"/>
                </a:lnTo>
                <a:lnTo>
                  <a:pt x="43190" y="34740"/>
                </a:lnTo>
                <a:lnTo>
                  <a:pt x="43210" y="34760"/>
                </a:lnTo>
                <a:lnTo>
                  <a:pt x="43220" y="34780"/>
                </a:lnTo>
                <a:lnTo>
                  <a:pt x="43230" y="34780"/>
                </a:lnTo>
                <a:lnTo>
                  <a:pt x="43240" y="34780"/>
                </a:lnTo>
                <a:lnTo>
                  <a:pt x="43260" y="34790"/>
                </a:lnTo>
                <a:lnTo>
                  <a:pt x="43260" y="34820"/>
                </a:lnTo>
                <a:lnTo>
                  <a:pt x="43250" y="34820"/>
                </a:lnTo>
                <a:lnTo>
                  <a:pt x="43240" y="34820"/>
                </a:lnTo>
                <a:lnTo>
                  <a:pt x="43240" y="34830"/>
                </a:lnTo>
                <a:lnTo>
                  <a:pt x="43240" y="34840"/>
                </a:lnTo>
                <a:lnTo>
                  <a:pt x="43240" y="34850"/>
                </a:lnTo>
                <a:lnTo>
                  <a:pt x="43240" y="34860"/>
                </a:lnTo>
                <a:lnTo>
                  <a:pt x="43240" y="34880"/>
                </a:lnTo>
                <a:lnTo>
                  <a:pt x="43270" y="34880"/>
                </a:lnTo>
                <a:lnTo>
                  <a:pt x="43300" y="34870"/>
                </a:lnTo>
                <a:lnTo>
                  <a:pt x="43310" y="34870"/>
                </a:lnTo>
                <a:lnTo>
                  <a:pt x="43340" y="34870"/>
                </a:lnTo>
                <a:lnTo>
                  <a:pt x="43360" y="34860"/>
                </a:lnTo>
                <a:lnTo>
                  <a:pt x="43350" y="34840"/>
                </a:lnTo>
                <a:lnTo>
                  <a:pt x="43340" y="34840"/>
                </a:lnTo>
                <a:lnTo>
                  <a:pt x="43330" y="34840"/>
                </a:lnTo>
                <a:lnTo>
                  <a:pt x="43320" y="34840"/>
                </a:lnTo>
                <a:lnTo>
                  <a:pt x="43310" y="34830"/>
                </a:lnTo>
                <a:lnTo>
                  <a:pt x="43300" y="34830"/>
                </a:lnTo>
                <a:lnTo>
                  <a:pt x="43290" y="34830"/>
                </a:lnTo>
                <a:lnTo>
                  <a:pt x="43280" y="34830"/>
                </a:lnTo>
                <a:lnTo>
                  <a:pt x="43270" y="34830"/>
                </a:lnTo>
                <a:lnTo>
                  <a:pt x="43260" y="34830"/>
                </a:lnTo>
                <a:lnTo>
                  <a:pt x="43260" y="34820"/>
                </a:lnTo>
                <a:lnTo>
                  <a:pt x="43260" y="34790"/>
                </a:lnTo>
                <a:lnTo>
                  <a:pt x="43270" y="34790"/>
                </a:lnTo>
                <a:lnTo>
                  <a:pt x="43270" y="34780"/>
                </a:lnTo>
                <a:lnTo>
                  <a:pt x="43270" y="34770"/>
                </a:lnTo>
                <a:lnTo>
                  <a:pt x="43280" y="34760"/>
                </a:lnTo>
                <a:lnTo>
                  <a:pt x="43290" y="34760"/>
                </a:lnTo>
                <a:lnTo>
                  <a:pt x="43290" y="34770"/>
                </a:lnTo>
                <a:lnTo>
                  <a:pt x="43300" y="34770"/>
                </a:lnTo>
                <a:lnTo>
                  <a:pt x="43290" y="34780"/>
                </a:lnTo>
                <a:lnTo>
                  <a:pt x="43290" y="34790"/>
                </a:lnTo>
                <a:lnTo>
                  <a:pt x="43310" y="34800"/>
                </a:lnTo>
                <a:lnTo>
                  <a:pt x="43330" y="34790"/>
                </a:lnTo>
                <a:lnTo>
                  <a:pt x="43320" y="34780"/>
                </a:lnTo>
                <a:lnTo>
                  <a:pt x="43310" y="34750"/>
                </a:lnTo>
                <a:lnTo>
                  <a:pt x="43320" y="34750"/>
                </a:lnTo>
                <a:lnTo>
                  <a:pt x="43330" y="34750"/>
                </a:lnTo>
                <a:lnTo>
                  <a:pt x="43340" y="34750"/>
                </a:lnTo>
                <a:lnTo>
                  <a:pt x="43350" y="34750"/>
                </a:lnTo>
                <a:lnTo>
                  <a:pt x="43360" y="34750"/>
                </a:lnTo>
                <a:lnTo>
                  <a:pt x="43370" y="34750"/>
                </a:lnTo>
                <a:lnTo>
                  <a:pt x="43380" y="34750"/>
                </a:lnTo>
                <a:lnTo>
                  <a:pt x="43390" y="34750"/>
                </a:lnTo>
                <a:lnTo>
                  <a:pt x="43400" y="34740"/>
                </a:lnTo>
                <a:lnTo>
                  <a:pt x="43410" y="34730"/>
                </a:lnTo>
                <a:lnTo>
                  <a:pt x="43420" y="34730"/>
                </a:lnTo>
                <a:lnTo>
                  <a:pt x="43430" y="34730"/>
                </a:lnTo>
                <a:lnTo>
                  <a:pt x="43430" y="34740"/>
                </a:lnTo>
                <a:lnTo>
                  <a:pt x="43440" y="34750"/>
                </a:lnTo>
                <a:lnTo>
                  <a:pt x="43450" y="34780"/>
                </a:lnTo>
                <a:lnTo>
                  <a:pt x="43460" y="34780"/>
                </a:lnTo>
                <a:lnTo>
                  <a:pt x="43460" y="34790"/>
                </a:lnTo>
                <a:lnTo>
                  <a:pt x="43460" y="34800"/>
                </a:lnTo>
                <a:lnTo>
                  <a:pt x="43460" y="34810"/>
                </a:lnTo>
                <a:lnTo>
                  <a:pt x="43470" y="34820"/>
                </a:lnTo>
                <a:lnTo>
                  <a:pt x="43460" y="34830"/>
                </a:lnTo>
                <a:lnTo>
                  <a:pt x="43460" y="34840"/>
                </a:lnTo>
                <a:lnTo>
                  <a:pt x="43460" y="34850"/>
                </a:lnTo>
                <a:lnTo>
                  <a:pt x="43470" y="34850"/>
                </a:lnTo>
                <a:lnTo>
                  <a:pt x="43480" y="34850"/>
                </a:lnTo>
                <a:lnTo>
                  <a:pt x="43480" y="34860"/>
                </a:lnTo>
                <a:lnTo>
                  <a:pt x="43490" y="34860"/>
                </a:lnTo>
                <a:lnTo>
                  <a:pt x="43490" y="34870"/>
                </a:lnTo>
                <a:lnTo>
                  <a:pt x="43490" y="34880"/>
                </a:lnTo>
                <a:lnTo>
                  <a:pt x="43490" y="34890"/>
                </a:lnTo>
                <a:lnTo>
                  <a:pt x="43490" y="34900"/>
                </a:lnTo>
                <a:lnTo>
                  <a:pt x="43490" y="34910"/>
                </a:lnTo>
                <a:lnTo>
                  <a:pt x="43490" y="34920"/>
                </a:lnTo>
                <a:lnTo>
                  <a:pt x="43490" y="34940"/>
                </a:lnTo>
                <a:lnTo>
                  <a:pt x="43500" y="34940"/>
                </a:lnTo>
                <a:lnTo>
                  <a:pt x="43510" y="34940"/>
                </a:lnTo>
                <a:lnTo>
                  <a:pt x="43510" y="34930"/>
                </a:lnTo>
                <a:lnTo>
                  <a:pt x="43520" y="34930"/>
                </a:lnTo>
                <a:lnTo>
                  <a:pt x="43520" y="34920"/>
                </a:lnTo>
                <a:lnTo>
                  <a:pt x="43510" y="34910"/>
                </a:lnTo>
                <a:lnTo>
                  <a:pt x="43510" y="34900"/>
                </a:lnTo>
                <a:lnTo>
                  <a:pt x="43510" y="34890"/>
                </a:lnTo>
                <a:lnTo>
                  <a:pt x="43510" y="34880"/>
                </a:lnTo>
                <a:lnTo>
                  <a:pt x="43510" y="34870"/>
                </a:lnTo>
                <a:lnTo>
                  <a:pt x="43500" y="34870"/>
                </a:lnTo>
                <a:lnTo>
                  <a:pt x="43500" y="34860"/>
                </a:lnTo>
                <a:lnTo>
                  <a:pt x="43500" y="34850"/>
                </a:lnTo>
                <a:lnTo>
                  <a:pt x="43500" y="34840"/>
                </a:lnTo>
                <a:lnTo>
                  <a:pt x="43500" y="34830"/>
                </a:lnTo>
                <a:lnTo>
                  <a:pt x="43500" y="34820"/>
                </a:lnTo>
                <a:lnTo>
                  <a:pt x="43500" y="34810"/>
                </a:lnTo>
                <a:lnTo>
                  <a:pt x="43510" y="34810"/>
                </a:lnTo>
                <a:lnTo>
                  <a:pt x="43510" y="34800"/>
                </a:lnTo>
                <a:lnTo>
                  <a:pt x="43530" y="34800"/>
                </a:lnTo>
                <a:lnTo>
                  <a:pt x="43540" y="34810"/>
                </a:lnTo>
                <a:lnTo>
                  <a:pt x="43550" y="34820"/>
                </a:lnTo>
                <a:lnTo>
                  <a:pt x="43550" y="34830"/>
                </a:lnTo>
                <a:lnTo>
                  <a:pt x="43560" y="34850"/>
                </a:lnTo>
                <a:lnTo>
                  <a:pt x="43570" y="34880"/>
                </a:lnTo>
                <a:lnTo>
                  <a:pt x="43580" y="34880"/>
                </a:lnTo>
                <a:lnTo>
                  <a:pt x="43580" y="34890"/>
                </a:lnTo>
                <a:lnTo>
                  <a:pt x="43590" y="34900"/>
                </a:lnTo>
                <a:lnTo>
                  <a:pt x="43600" y="34900"/>
                </a:lnTo>
                <a:lnTo>
                  <a:pt x="43600" y="34910"/>
                </a:lnTo>
                <a:lnTo>
                  <a:pt x="43610" y="34910"/>
                </a:lnTo>
                <a:lnTo>
                  <a:pt x="43610" y="34920"/>
                </a:lnTo>
                <a:lnTo>
                  <a:pt x="43620" y="34920"/>
                </a:lnTo>
                <a:lnTo>
                  <a:pt x="43620" y="34930"/>
                </a:lnTo>
                <a:lnTo>
                  <a:pt x="43630" y="34930"/>
                </a:lnTo>
                <a:lnTo>
                  <a:pt x="43640" y="34940"/>
                </a:lnTo>
                <a:lnTo>
                  <a:pt x="43640" y="34950"/>
                </a:lnTo>
                <a:lnTo>
                  <a:pt x="43640" y="34960"/>
                </a:lnTo>
                <a:lnTo>
                  <a:pt x="43650" y="34960"/>
                </a:lnTo>
                <a:lnTo>
                  <a:pt x="43650" y="34970"/>
                </a:lnTo>
                <a:lnTo>
                  <a:pt x="43650" y="34980"/>
                </a:lnTo>
                <a:lnTo>
                  <a:pt x="43650" y="34990"/>
                </a:lnTo>
                <a:lnTo>
                  <a:pt x="43660" y="35000"/>
                </a:lnTo>
                <a:lnTo>
                  <a:pt x="43660" y="35010"/>
                </a:lnTo>
                <a:lnTo>
                  <a:pt x="43680" y="35010"/>
                </a:lnTo>
                <a:lnTo>
                  <a:pt x="43690" y="35020"/>
                </a:lnTo>
                <a:lnTo>
                  <a:pt x="43700" y="35010"/>
                </a:lnTo>
                <a:lnTo>
                  <a:pt x="43700" y="35000"/>
                </a:lnTo>
                <a:lnTo>
                  <a:pt x="43700" y="34990"/>
                </a:lnTo>
                <a:lnTo>
                  <a:pt x="43700" y="34980"/>
                </a:lnTo>
                <a:lnTo>
                  <a:pt x="43690" y="34980"/>
                </a:lnTo>
                <a:lnTo>
                  <a:pt x="43700" y="34970"/>
                </a:lnTo>
                <a:lnTo>
                  <a:pt x="43710" y="34970"/>
                </a:lnTo>
                <a:lnTo>
                  <a:pt x="43720" y="34950"/>
                </a:lnTo>
                <a:lnTo>
                  <a:pt x="43730" y="34960"/>
                </a:lnTo>
                <a:lnTo>
                  <a:pt x="43740" y="35000"/>
                </a:lnTo>
                <a:lnTo>
                  <a:pt x="43760" y="35000"/>
                </a:lnTo>
                <a:lnTo>
                  <a:pt x="43770" y="35000"/>
                </a:lnTo>
                <a:lnTo>
                  <a:pt x="43780" y="35000"/>
                </a:lnTo>
                <a:lnTo>
                  <a:pt x="43790" y="35000"/>
                </a:lnTo>
                <a:lnTo>
                  <a:pt x="43800" y="35000"/>
                </a:lnTo>
                <a:lnTo>
                  <a:pt x="43800" y="34990"/>
                </a:lnTo>
                <a:lnTo>
                  <a:pt x="43810" y="34980"/>
                </a:lnTo>
                <a:lnTo>
                  <a:pt x="43810" y="34970"/>
                </a:lnTo>
                <a:lnTo>
                  <a:pt x="43810" y="34960"/>
                </a:lnTo>
                <a:lnTo>
                  <a:pt x="43810" y="34950"/>
                </a:lnTo>
                <a:lnTo>
                  <a:pt x="43810" y="34940"/>
                </a:lnTo>
                <a:lnTo>
                  <a:pt x="43810" y="34930"/>
                </a:lnTo>
                <a:lnTo>
                  <a:pt x="43820" y="34920"/>
                </a:lnTo>
                <a:lnTo>
                  <a:pt x="43820" y="34910"/>
                </a:lnTo>
                <a:lnTo>
                  <a:pt x="43830" y="34900"/>
                </a:lnTo>
                <a:lnTo>
                  <a:pt x="43830" y="34890"/>
                </a:lnTo>
                <a:lnTo>
                  <a:pt x="43840" y="34880"/>
                </a:lnTo>
                <a:lnTo>
                  <a:pt x="43840" y="34860"/>
                </a:lnTo>
                <a:lnTo>
                  <a:pt x="43860" y="34860"/>
                </a:lnTo>
                <a:lnTo>
                  <a:pt x="43870" y="34850"/>
                </a:lnTo>
                <a:lnTo>
                  <a:pt x="43910" y="34830"/>
                </a:lnTo>
                <a:lnTo>
                  <a:pt x="43920" y="34820"/>
                </a:lnTo>
                <a:lnTo>
                  <a:pt x="43960" y="34830"/>
                </a:lnTo>
                <a:lnTo>
                  <a:pt x="43970" y="34840"/>
                </a:lnTo>
                <a:lnTo>
                  <a:pt x="43970" y="34850"/>
                </a:lnTo>
                <a:lnTo>
                  <a:pt x="43960" y="34860"/>
                </a:lnTo>
                <a:lnTo>
                  <a:pt x="43940" y="34880"/>
                </a:lnTo>
                <a:lnTo>
                  <a:pt x="43940" y="34890"/>
                </a:lnTo>
                <a:lnTo>
                  <a:pt x="43950" y="34900"/>
                </a:lnTo>
                <a:lnTo>
                  <a:pt x="43950" y="34910"/>
                </a:lnTo>
                <a:lnTo>
                  <a:pt x="43960" y="34920"/>
                </a:lnTo>
                <a:lnTo>
                  <a:pt x="43970" y="34920"/>
                </a:lnTo>
                <a:lnTo>
                  <a:pt x="43970" y="34930"/>
                </a:lnTo>
                <a:lnTo>
                  <a:pt x="43980" y="34930"/>
                </a:lnTo>
                <a:lnTo>
                  <a:pt x="43980" y="34940"/>
                </a:lnTo>
                <a:lnTo>
                  <a:pt x="43990" y="34940"/>
                </a:lnTo>
                <a:lnTo>
                  <a:pt x="43990" y="34950"/>
                </a:lnTo>
                <a:lnTo>
                  <a:pt x="43990" y="34960"/>
                </a:lnTo>
                <a:lnTo>
                  <a:pt x="43990" y="34970"/>
                </a:lnTo>
                <a:lnTo>
                  <a:pt x="43990" y="34980"/>
                </a:lnTo>
                <a:lnTo>
                  <a:pt x="43990" y="34990"/>
                </a:lnTo>
                <a:lnTo>
                  <a:pt x="43980" y="35000"/>
                </a:lnTo>
                <a:lnTo>
                  <a:pt x="43980" y="35010"/>
                </a:lnTo>
                <a:lnTo>
                  <a:pt x="43970" y="35020"/>
                </a:lnTo>
                <a:lnTo>
                  <a:pt x="43980" y="35030"/>
                </a:lnTo>
                <a:lnTo>
                  <a:pt x="43980" y="35040"/>
                </a:lnTo>
                <a:lnTo>
                  <a:pt x="43990" y="35040"/>
                </a:lnTo>
                <a:lnTo>
                  <a:pt x="43990" y="35050"/>
                </a:lnTo>
                <a:lnTo>
                  <a:pt x="43990" y="35060"/>
                </a:lnTo>
                <a:lnTo>
                  <a:pt x="44000" y="35060"/>
                </a:lnTo>
                <a:lnTo>
                  <a:pt x="44000" y="35070"/>
                </a:lnTo>
                <a:lnTo>
                  <a:pt x="44000" y="35080"/>
                </a:lnTo>
                <a:lnTo>
                  <a:pt x="44010" y="35080"/>
                </a:lnTo>
                <a:lnTo>
                  <a:pt x="44010" y="35090"/>
                </a:lnTo>
                <a:lnTo>
                  <a:pt x="44020" y="35100"/>
                </a:lnTo>
                <a:lnTo>
                  <a:pt x="44030" y="35100"/>
                </a:lnTo>
                <a:lnTo>
                  <a:pt x="44030" y="35110"/>
                </a:lnTo>
                <a:lnTo>
                  <a:pt x="44030" y="35120"/>
                </a:lnTo>
                <a:lnTo>
                  <a:pt x="44030" y="35130"/>
                </a:lnTo>
                <a:lnTo>
                  <a:pt x="44030" y="35140"/>
                </a:lnTo>
                <a:lnTo>
                  <a:pt x="44030" y="35150"/>
                </a:lnTo>
                <a:lnTo>
                  <a:pt x="44040" y="35180"/>
                </a:lnTo>
                <a:lnTo>
                  <a:pt x="44040" y="35190"/>
                </a:lnTo>
                <a:lnTo>
                  <a:pt x="44030" y="35190"/>
                </a:lnTo>
                <a:lnTo>
                  <a:pt x="44030" y="35220"/>
                </a:lnTo>
                <a:lnTo>
                  <a:pt x="44030" y="35230"/>
                </a:lnTo>
                <a:lnTo>
                  <a:pt x="44020" y="35240"/>
                </a:lnTo>
                <a:lnTo>
                  <a:pt x="44010" y="35240"/>
                </a:lnTo>
                <a:lnTo>
                  <a:pt x="44010" y="35250"/>
                </a:lnTo>
                <a:lnTo>
                  <a:pt x="44010" y="35260"/>
                </a:lnTo>
                <a:lnTo>
                  <a:pt x="44010" y="35270"/>
                </a:lnTo>
                <a:lnTo>
                  <a:pt x="44020" y="35270"/>
                </a:lnTo>
                <a:lnTo>
                  <a:pt x="44020" y="35280"/>
                </a:lnTo>
                <a:lnTo>
                  <a:pt x="44030" y="35280"/>
                </a:lnTo>
                <a:lnTo>
                  <a:pt x="44030" y="35290"/>
                </a:lnTo>
                <a:lnTo>
                  <a:pt x="44030" y="35300"/>
                </a:lnTo>
                <a:lnTo>
                  <a:pt x="44040" y="35300"/>
                </a:lnTo>
                <a:lnTo>
                  <a:pt x="44050" y="35310"/>
                </a:lnTo>
                <a:lnTo>
                  <a:pt x="44050" y="35320"/>
                </a:lnTo>
                <a:lnTo>
                  <a:pt x="44060" y="35320"/>
                </a:lnTo>
                <a:lnTo>
                  <a:pt x="44070" y="35330"/>
                </a:lnTo>
                <a:lnTo>
                  <a:pt x="44080" y="35340"/>
                </a:lnTo>
                <a:lnTo>
                  <a:pt x="44090" y="35340"/>
                </a:lnTo>
                <a:lnTo>
                  <a:pt x="44090" y="35350"/>
                </a:lnTo>
                <a:lnTo>
                  <a:pt x="44100" y="35350"/>
                </a:lnTo>
                <a:lnTo>
                  <a:pt x="44110" y="35350"/>
                </a:lnTo>
                <a:lnTo>
                  <a:pt x="44120" y="35350"/>
                </a:lnTo>
                <a:lnTo>
                  <a:pt x="44120" y="35360"/>
                </a:lnTo>
                <a:lnTo>
                  <a:pt x="44130" y="35360"/>
                </a:lnTo>
                <a:lnTo>
                  <a:pt x="44140" y="35360"/>
                </a:lnTo>
                <a:lnTo>
                  <a:pt x="44150" y="35360"/>
                </a:lnTo>
                <a:lnTo>
                  <a:pt x="44160" y="35360"/>
                </a:lnTo>
                <a:lnTo>
                  <a:pt x="44160" y="35350"/>
                </a:lnTo>
                <a:lnTo>
                  <a:pt x="44170" y="35350"/>
                </a:lnTo>
                <a:lnTo>
                  <a:pt x="44180" y="35350"/>
                </a:lnTo>
                <a:lnTo>
                  <a:pt x="44190" y="35350"/>
                </a:lnTo>
                <a:lnTo>
                  <a:pt x="44200" y="35350"/>
                </a:lnTo>
                <a:lnTo>
                  <a:pt x="44200" y="35360"/>
                </a:lnTo>
                <a:lnTo>
                  <a:pt x="44210" y="35370"/>
                </a:lnTo>
                <a:lnTo>
                  <a:pt x="44220" y="35350"/>
                </a:lnTo>
                <a:lnTo>
                  <a:pt x="44220" y="35340"/>
                </a:lnTo>
                <a:lnTo>
                  <a:pt x="44230" y="35340"/>
                </a:lnTo>
                <a:lnTo>
                  <a:pt x="44250" y="35320"/>
                </a:lnTo>
                <a:lnTo>
                  <a:pt x="44260" y="35320"/>
                </a:lnTo>
                <a:lnTo>
                  <a:pt x="44270" y="35320"/>
                </a:lnTo>
                <a:lnTo>
                  <a:pt x="44280" y="35330"/>
                </a:lnTo>
                <a:lnTo>
                  <a:pt x="44290" y="35330"/>
                </a:lnTo>
                <a:lnTo>
                  <a:pt x="44290" y="35340"/>
                </a:lnTo>
                <a:lnTo>
                  <a:pt x="44300" y="35340"/>
                </a:lnTo>
                <a:lnTo>
                  <a:pt x="44300" y="35350"/>
                </a:lnTo>
                <a:lnTo>
                  <a:pt x="44310" y="35360"/>
                </a:lnTo>
                <a:lnTo>
                  <a:pt x="44320" y="35360"/>
                </a:lnTo>
                <a:lnTo>
                  <a:pt x="44320" y="35370"/>
                </a:lnTo>
                <a:lnTo>
                  <a:pt x="44330" y="35370"/>
                </a:lnTo>
                <a:lnTo>
                  <a:pt x="44340" y="35370"/>
                </a:lnTo>
                <a:lnTo>
                  <a:pt x="44340" y="35380"/>
                </a:lnTo>
                <a:lnTo>
                  <a:pt x="44350" y="35380"/>
                </a:lnTo>
                <a:lnTo>
                  <a:pt x="44360" y="35390"/>
                </a:lnTo>
                <a:lnTo>
                  <a:pt x="44380" y="35390"/>
                </a:lnTo>
                <a:lnTo>
                  <a:pt x="44380" y="35400"/>
                </a:lnTo>
                <a:lnTo>
                  <a:pt x="44390" y="35400"/>
                </a:lnTo>
                <a:lnTo>
                  <a:pt x="44400" y="35410"/>
                </a:lnTo>
                <a:lnTo>
                  <a:pt x="44420" y="35400"/>
                </a:lnTo>
                <a:lnTo>
                  <a:pt x="44430" y="35420"/>
                </a:lnTo>
                <a:lnTo>
                  <a:pt x="44450" y="35410"/>
                </a:lnTo>
                <a:lnTo>
                  <a:pt x="44450" y="35400"/>
                </a:lnTo>
                <a:lnTo>
                  <a:pt x="44490" y="35350"/>
                </a:lnTo>
                <a:lnTo>
                  <a:pt x="44490" y="35340"/>
                </a:lnTo>
                <a:lnTo>
                  <a:pt x="44500" y="35340"/>
                </a:lnTo>
                <a:lnTo>
                  <a:pt x="44510" y="35330"/>
                </a:lnTo>
                <a:lnTo>
                  <a:pt x="44470" y="35300"/>
                </a:lnTo>
                <a:lnTo>
                  <a:pt x="44470" y="35290"/>
                </a:lnTo>
                <a:lnTo>
                  <a:pt x="44490" y="35240"/>
                </a:lnTo>
                <a:lnTo>
                  <a:pt x="44490" y="35230"/>
                </a:lnTo>
                <a:lnTo>
                  <a:pt x="44500" y="35230"/>
                </a:lnTo>
                <a:lnTo>
                  <a:pt x="44520" y="35290"/>
                </a:lnTo>
                <a:lnTo>
                  <a:pt x="44530" y="35310"/>
                </a:lnTo>
                <a:lnTo>
                  <a:pt x="44520" y="35330"/>
                </a:lnTo>
                <a:lnTo>
                  <a:pt x="44540" y="35350"/>
                </a:lnTo>
                <a:lnTo>
                  <a:pt x="44560" y="35360"/>
                </a:lnTo>
                <a:lnTo>
                  <a:pt x="44560" y="35380"/>
                </a:lnTo>
                <a:lnTo>
                  <a:pt x="44580" y="35420"/>
                </a:lnTo>
                <a:lnTo>
                  <a:pt x="44550" y="35430"/>
                </a:lnTo>
                <a:lnTo>
                  <a:pt x="44540" y="35430"/>
                </a:lnTo>
                <a:lnTo>
                  <a:pt x="44540" y="35470"/>
                </a:lnTo>
                <a:lnTo>
                  <a:pt x="44550" y="35480"/>
                </a:lnTo>
                <a:lnTo>
                  <a:pt x="44560" y="35480"/>
                </a:lnTo>
                <a:lnTo>
                  <a:pt x="44570" y="35480"/>
                </a:lnTo>
                <a:lnTo>
                  <a:pt x="44590" y="35490"/>
                </a:lnTo>
                <a:lnTo>
                  <a:pt x="44600" y="35490"/>
                </a:lnTo>
                <a:lnTo>
                  <a:pt x="44630" y="35500"/>
                </a:lnTo>
                <a:lnTo>
                  <a:pt x="44660" y="35470"/>
                </a:lnTo>
                <a:lnTo>
                  <a:pt x="44660" y="35360"/>
                </a:lnTo>
                <a:lnTo>
                  <a:pt x="44650" y="35350"/>
                </a:lnTo>
                <a:lnTo>
                  <a:pt x="44650" y="35330"/>
                </a:lnTo>
                <a:lnTo>
                  <a:pt x="44650" y="35320"/>
                </a:lnTo>
                <a:lnTo>
                  <a:pt x="44650" y="35310"/>
                </a:lnTo>
                <a:lnTo>
                  <a:pt x="44670" y="35310"/>
                </a:lnTo>
                <a:lnTo>
                  <a:pt x="44690" y="35310"/>
                </a:lnTo>
                <a:lnTo>
                  <a:pt x="44700" y="35310"/>
                </a:lnTo>
                <a:lnTo>
                  <a:pt x="44750" y="35310"/>
                </a:lnTo>
                <a:lnTo>
                  <a:pt x="44820" y="35320"/>
                </a:lnTo>
                <a:lnTo>
                  <a:pt x="44820" y="35310"/>
                </a:lnTo>
                <a:lnTo>
                  <a:pt x="44820" y="35300"/>
                </a:lnTo>
                <a:lnTo>
                  <a:pt x="44830" y="35290"/>
                </a:lnTo>
                <a:lnTo>
                  <a:pt x="44840" y="35290"/>
                </a:lnTo>
                <a:lnTo>
                  <a:pt x="44860" y="35280"/>
                </a:lnTo>
                <a:lnTo>
                  <a:pt x="44890" y="35280"/>
                </a:lnTo>
                <a:lnTo>
                  <a:pt x="44930" y="35260"/>
                </a:lnTo>
                <a:lnTo>
                  <a:pt x="44930" y="35250"/>
                </a:lnTo>
                <a:lnTo>
                  <a:pt x="44930" y="35210"/>
                </a:lnTo>
                <a:lnTo>
                  <a:pt x="44920" y="35190"/>
                </a:lnTo>
                <a:lnTo>
                  <a:pt x="44920" y="35180"/>
                </a:lnTo>
                <a:lnTo>
                  <a:pt x="44910" y="35160"/>
                </a:lnTo>
                <a:lnTo>
                  <a:pt x="44910" y="35150"/>
                </a:lnTo>
                <a:lnTo>
                  <a:pt x="44900" y="35150"/>
                </a:lnTo>
                <a:lnTo>
                  <a:pt x="44890" y="35160"/>
                </a:lnTo>
                <a:lnTo>
                  <a:pt x="44880" y="35160"/>
                </a:lnTo>
                <a:lnTo>
                  <a:pt x="44880" y="35150"/>
                </a:lnTo>
                <a:lnTo>
                  <a:pt x="44880" y="35160"/>
                </a:lnTo>
                <a:lnTo>
                  <a:pt x="44830" y="35160"/>
                </a:lnTo>
                <a:lnTo>
                  <a:pt x="44830" y="35140"/>
                </a:lnTo>
                <a:lnTo>
                  <a:pt x="44820" y="35120"/>
                </a:lnTo>
                <a:lnTo>
                  <a:pt x="44780" y="35100"/>
                </a:lnTo>
                <a:lnTo>
                  <a:pt x="44740" y="35070"/>
                </a:lnTo>
                <a:lnTo>
                  <a:pt x="44680" y="35040"/>
                </a:lnTo>
                <a:lnTo>
                  <a:pt x="44690" y="35010"/>
                </a:lnTo>
                <a:lnTo>
                  <a:pt x="44690" y="35000"/>
                </a:lnTo>
                <a:lnTo>
                  <a:pt x="44700" y="35000"/>
                </a:lnTo>
                <a:lnTo>
                  <a:pt x="44710" y="35000"/>
                </a:lnTo>
                <a:lnTo>
                  <a:pt x="44720" y="35000"/>
                </a:lnTo>
                <a:lnTo>
                  <a:pt x="44730" y="35010"/>
                </a:lnTo>
                <a:lnTo>
                  <a:pt x="44740" y="35010"/>
                </a:lnTo>
                <a:lnTo>
                  <a:pt x="44760" y="35020"/>
                </a:lnTo>
                <a:lnTo>
                  <a:pt x="44770" y="35020"/>
                </a:lnTo>
                <a:lnTo>
                  <a:pt x="44790" y="35020"/>
                </a:lnTo>
                <a:lnTo>
                  <a:pt x="44780" y="35040"/>
                </a:lnTo>
                <a:lnTo>
                  <a:pt x="44800" y="35050"/>
                </a:lnTo>
                <a:lnTo>
                  <a:pt x="44810" y="35050"/>
                </a:lnTo>
                <a:lnTo>
                  <a:pt x="44820" y="35050"/>
                </a:lnTo>
                <a:lnTo>
                  <a:pt x="44830" y="35050"/>
                </a:lnTo>
                <a:lnTo>
                  <a:pt x="44840" y="35050"/>
                </a:lnTo>
                <a:lnTo>
                  <a:pt x="44840" y="35030"/>
                </a:lnTo>
                <a:lnTo>
                  <a:pt x="44840" y="35010"/>
                </a:lnTo>
                <a:lnTo>
                  <a:pt x="44840" y="35000"/>
                </a:lnTo>
                <a:lnTo>
                  <a:pt x="44830" y="35000"/>
                </a:lnTo>
                <a:lnTo>
                  <a:pt x="44820" y="35000"/>
                </a:lnTo>
                <a:lnTo>
                  <a:pt x="44810" y="34930"/>
                </a:lnTo>
                <a:lnTo>
                  <a:pt x="44840" y="34920"/>
                </a:lnTo>
                <a:lnTo>
                  <a:pt x="44870" y="34920"/>
                </a:lnTo>
                <a:lnTo>
                  <a:pt x="44900" y="34920"/>
                </a:lnTo>
                <a:lnTo>
                  <a:pt x="44900" y="34860"/>
                </a:lnTo>
                <a:lnTo>
                  <a:pt x="44890" y="34800"/>
                </a:lnTo>
                <a:lnTo>
                  <a:pt x="44890" y="34730"/>
                </a:lnTo>
                <a:lnTo>
                  <a:pt x="44980" y="34760"/>
                </a:lnTo>
                <a:lnTo>
                  <a:pt x="44990" y="34830"/>
                </a:lnTo>
                <a:lnTo>
                  <a:pt x="44970" y="34840"/>
                </a:lnTo>
                <a:lnTo>
                  <a:pt x="44960" y="34920"/>
                </a:lnTo>
                <a:lnTo>
                  <a:pt x="44960" y="34940"/>
                </a:lnTo>
                <a:lnTo>
                  <a:pt x="44960" y="34950"/>
                </a:lnTo>
                <a:lnTo>
                  <a:pt x="44950" y="34950"/>
                </a:lnTo>
                <a:lnTo>
                  <a:pt x="45000" y="34960"/>
                </a:lnTo>
                <a:lnTo>
                  <a:pt x="45010" y="34960"/>
                </a:lnTo>
                <a:lnTo>
                  <a:pt x="45080" y="34960"/>
                </a:lnTo>
                <a:lnTo>
                  <a:pt x="45120" y="34890"/>
                </a:lnTo>
                <a:lnTo>
                  <a:pt x="45240" y="34880"/>
                </a:lnTo>
                <a:lnTo>
                  <a:pt x="45280" y="34880"/>
                </a:lnTo>
                <a:lnTo>
                  <a:pt x="45280" y="34870"/>
                </a:lnTo>
                <a:lnTo>
                  <a:pt x="45310" y="34870"/>
                </a:lnTo>
                <a:lnTo>
                  <a:pt x="45320" y="34870"/>
                </a:lnTo>
                <a:lnTo>
                  <a:pt x="45360" y="34860"/>
                </a:lnTo>
                <a:lnTo>
                  <a:pt x="45380" y="34860"/>
                </a:lnTo>
                <a:lnTo>
                  <a:pt x="45390" y="34860"/>
                </a:lnTo>
                <a:lnTo>
                  <a:pt x="45400" y="34860"/>
                </a:lnTo>
                <a:lnTo>
                  <a:pt x="45420" y="34870"/>
                </a:lnTo>
                <a:lnTo>
                  <a:pt x="45460" y="34880"/>
                </a:lnTo>
                <a:lnTo>
                  <a:pt x="45470" y="34880"/>
                </a:lnTo>
                <a:lnTo>
                  <a:pt x="45480" y="34890"/>
                </a:lnTo>
                <a:lnTo>
                  <a:pt x="45500" y="34890"/>
                </a:lnTo>
                <a:lnTo>
                  <a:pt x="45510" y="34900"/>
                </a:lnTo>
                <a:lnTo>
                  <a:pt x="45520" y="34900"/>
                </a:lnTo>
                <a:lnTo>
                  <a:pt x="45530" y="34890"/>
                </a:lnTo>
                <a:lnTo>
                  <a:pt x="45530" y="34880"/>
                </a:lnTo>
                <a:lnTo>
                  <a:pt x="45560" y="34860"/>
                </a:lnTo>
                <a:lnTo>
                  <a:pt x="45570" y="34850"/>
                </a:lnTo>
                <a:lnTo>
                  <a:pt x="45570" y="34840"/>
                </a:lnTo>
                <a:lnTo>
                  <a:pt x="45570" y="34830"/>
                </a:lnTo>
                <a:lnTo>
                  <a:pt x="45580" y="34830"/>
                </a:lnTo>
                <a:lnTo>
                  <a:pt x="45580" y="34820"/>
                </a:lnTo>
                <a:lnTo>
                  <a:pt x="45590" y="34820"/>
                </a:lnTo>
                <a:lnTo>
                  <a:pt x="45600" y="34820"/>
                </a:lnTo>
                <a:lnTo>
                  <a:pt x="45630" y="34820"/>
                </a:lnTo>
                <a:lnTo>
                  <a:pt x="45640" y="34820"/>
                </a:lnTo>
                <a:lnTo>
                  <a:pt x="45650" y="34820"/>
                </a:lnTo>
                <a:lnTo>
                  <a:pt x="45650" y="34810"/>
                </a:lnTo>
                <a:lnTo>
                  <a:pt x="45660" y="34810"/>
                </a:lnTo>
                <a:lnTo>
                  <a:pt x="45670" y="34810"/>
                </a:lnTo>
                <a:lnTo>
                  <a:pt x="45680" y="34810"/>
                </a:lnTo>
                <a:lnTo>
                  <a:pt x="45690" y="34810"/>
                </a:lnTo>
                <a:lnTo>
                  <a:pt x="45700" y="34810"/>
                </a:lnTo>
                <a:lnTo>
                  <a:pt x="45710" y="34810"/>
                </a:lnTo>
                <a:lnTo>
                  <a:pt x="45720" y="34800"/>
                </a:lnTo>
                <a:lnTo>
                  <a:pt x="45730" y="34790"/>
                </a:lnTo>
                <a:lnTo>
                  <a:pt x="45740" y="34770"/>
                </a:lnTo>
                <a:lnTo>
                  <a:pt x="45760" y="34720"/>
                </a:lnTo>
                <a:lnTo>
                  <a:pt x="45770" y="34700"/>
                </a:lnTo>
                <a:lnTo>
                  <a:pt x="45780" y="34700"/>
                </a:lnTo>
                <a:lnTo>
                  <a:pt x="45780" y="34690"/>
                </a:lnTo>
                <a:lnTo>
                  <a:pt x="45800" y="34670"/>
                </a:lnTo>
                <a:lnTo>
                  <a:pt x="45810" y="34650"/>
                </a:lnTo>
                <a:lnTo>
                  <a:pt x="45820" y="34650"/>
                </a:lnTo>
                <a:lnTo>
                  <a:pt x="45820" y="34640"/>
                </a:lnTo>
                <a:lnTo>
                  <a:pt x="45800" y="34610"/>
                </a:lnTo>
                <a:lnTo>
                  <a:pt x="45730" y="34540"/>
                </a:lnTo>
                <a:lnTo>
                  <a:pt x="45720" y="34530"/>
                </a:lnTo>
                <a:lnTo>
                  <a:pt x="45730" y="34520"/>
                </a:lnTo>
                <a:lnTo>
                  <a:pt x="45740" y="34500"/>
                </a:lnTo>
                <a:lnTo>
                  <a:pt x="45760" y="34480"/>
                </a:lnTo>
                <a:lnTo>
                  <a:pt x="45760" y="34460"/>
                </a:lnTo>
                <a:lnTo>
                  <a:pt x="45710" y="34440"/>
                </a:lnTo>
                <a:lnTo>
                  <a:pt x="45710" y="34430"/>
                </a:lnTo>
                <a:lnTo>
                  <a:pt x="45710" y="34420"/>
                </a:lnTo>
                <a:lnTo>
                  <a:pt x="45710" y="34400"/>
                </a:lnTo>
                <a:lnTo>
                  <a:pt x="45720" y="34390"/>
                </a:lnTo>
                <a:lnTo>
                  <a:pt x="45730" y="34410"/>
                </a:lnTo>
                <a:lnTo>
                  <a:pt x="45750" y="34430"/>
                </a:lnTo>
                <a:lnTo>
                  <a:pt x="45770" y="34460"/>
                </a:lnTo>
                <a:lnTo>
                  <a:pt x="45780" y="34470"/>
                </a:lnTo>
                <a:lnTo>
                  <a:pt x="45780" y="34480"/>
                </a:lnTo>
                <a:lnTo>
                  <a:pt x="45800" y="34490"/>
                </a:lnTo>
                <a:lnTo>
                  <a:pt x="45810" y="34510"/>
                </a:lnTo>
                <a:lnTo>
                  <a:pt x="45820" y="34510"/>
                </a:lnTo>
                <a:lnTo>
                  <a:pt x="45830" y="34520"/>
                </a:lnTo>
                <a:lnTo>
                  <a:pt x="45840" y="34530"/>
                </a:lnTo>
                <a:lnTo>
                  <a:pt x="45850" y="34540"/>
                </a:lnTo>
                <a:lnTo>
                  <a:pt x="45850" y="34550"/>
                </a:lnTo>
                <a:lnTo>
                  <a:pt x="45860" y="34560"/>
                </a:lnTo>
                <a:lnTo>
                  <a:pt x="45860" y="34570"/>
                </a:lnTo>
                <a:lnTo>
                  <a:pt x="45860" y="34610"/>
                </a:lnTo>
                <a:lnTo>
                  <a:pt x="45870" y="34610"/>
                </a:lnTo>
                <a:lnTo>
                  <a:pt x="45900" y="34590"/>
                </a:lnTo>
                <a:lnTo>
                  <a:pt x="45900" y="34610"/>
                </a:lnTo>
                <a:lnTo>
                  <a:pt x="45910" y="34630"/>
                </a:lnTo>
                <a:lnTo>
                  <a:pt x="45920" y="34640"/>
                </a:lnTo>
                <a:lnTo>
                  <a:pt x="45910" y="34650"/>
                </a:lnTo>
                <a:lnTo>
                  <a:pt x="45900" y="34660"/>
                </a:lnTo>
                <a:lnTo>
                  <a:pt x="45890" y="34670"/>
                </a:lnTo>
                <a:lnTo>
                  <a:pt x="45880" y="34670"/>
                </a:lnTo>
                <a:lnTo>
                  <a:pt x="45870" y="34680"/>
                </a:lnTo>
                <a:lnTo>
                  <a:pt x="45890" y="34700"/>
                </a:lnTo>
                <a:lnTo>
                  <a:pt x="45880" y="34710"/>
                </a:lnTo>
                <a:lnTo>
                  <a:pt x="45890" y="34730"/>
                </a:lnTo>
                <a:lnTo>
                  <a:pt x="45880" y="34750"/>
                </a:lnTo>
                <a:lnTo>
                  <a:pt x="45880" y="34770"/>
                </a:lnTo>
                <a:lnTo>
                  <a:pt x="45880" y="34780"/>
                </a:lnTo>
                <a:lnTo>
                  <a:pt x="45870" y="34800"/>
                </a:lnTo>
                <a:lnTo>
                  <a:pt x="45910" y="34820"/>
                </a:lnTo>
                <a:lnTo>
                  <a:pt x="45920" y="34830"/>
                </a:lnTo>
                <a:lnTo>
                  <a:pt x="45940" y="34840"/>
                </a:lnTo>
                <a:lnTo>
                  <a:pt x="45950" y="34840"/>
                </a:lnTo>
                <a:lnTo>
                  <a:pt x="45970" y="34870"/>
                </a:lnTo>
                <a:lnTo>
                  <a:pt x="45970" y="34890"/>
                </a:lnTo>
                <a:lnTo>
                  <a:pt x="45970" y="34900"/>
                </a:lnTo>
                <a:lnTo>
                  <a:pt x="45970" y="34910"/>
                </a:lnTo>
                <a:lnTo>
                  <a:pt x="45970" y="34930"/>
                </a:lnTo>
                <a:lnTo>
                  <a:pt x="45970" y="34940"/>
                </a:lnTo>
                <a:lnTo>
                  <a:pt x="45960" y="34940"/>
                </a:lnTo>
                <a:lnTo>
                  <a:pt x="45960" y="34950"/>
                </a:lnTo>
                <a:lnTo>
                  <a:pt x="45960" y="34960"/>
                </a:lnTo>
                <a:lnTo>
                  <a:pt x="45990" y="34960"/>
                </a:lnTo>
                <a:lnTo>
                  <a:pt x="45990" y="34970"/>
                </a:lnTo>
                <a:lnTo>
                  <a:pt x="45990" y="34980"/>
                </a:lnTo>
                <a:lnTo>
                  <a:pt x="45990" y="34990"/>
                </a:lnTo>
                <a:lnTo>
                  <a:pt x="45990" y="35000"/>
                </a:lnTo>
                <a:lnTo>
                  <a:pt x="45990" y="35010"/>
                </a:lnTo>
                <a:lnTo>
                  <a:pt x="45990" y="35030"/>
                </a:lnTo>
                <a:lnTo>
                  <a:pt x="45980" y="35030"/>
                </a:lnTo>
                <a:lnTo>
                  <a:pt x="45970" y="35040"/>
                </a:lnTo>
                <a:lnTo>
                  <a:pt x="45980" y="35050"/>
                </a:lnTo>
                <a:lnTo>
                  <a:pt x="45980" y="35060"/>
                </a:lnTo>
                <a:lnTo>
                  <a:pt x="45980" y="35050"/>
                </a:lnTo>
                <a:lnTo>
                  <a:pt x="45990" y="35050"/>
                </a:lnTo>
                <a:lnTo>
                  <a:pt x="46000" y="35050"/>
                </a:lnTo>
                <a:lnTo>
                  <a:pt x="46010" y="35050"/>
                </a:lnTo>
                <a:lnTo>
                  <a:pt x="46010" y="35040"/>
                </a:lnTo>
                <a:lnTo>
                  <a:pt x="46020" y="35040"/>
                </a:lnTo>
                <a:lnTo>
                  <a:pt x="46030" y="35040"/>
                </a:lnTo>
                <a:lnTo>
                  <a:pt x="46040" y="35040"/>
                </a:lnTo>
                <a:lnTo>
                  <a:pt x="46050" y="35040"/>
                </a:lnTo>
                <a:lnTo>
                  <a:pt x="46100" y="35030"/>
                </a:lnTo>
                <a:lnTo>
                  <a:pt x="46150" y="35030"/>
                </a:lnTo>
                <a:lnTo>
                  <a:pt x="46160" y="35030"/>
                </a:lnTo>
                <a:lnTo>
                  <a:pt x="46190" y="35030"/>
                </a:lnTo>
                <a:lnTo>
                  <a:pt x="46210" y="35020"/>
                </a:lnTo>
                <a:lnTo>
                  <a:pt x="46220" y="35020"/>
                </a:lnTo>
                <a:lnTo>
                  <a:pt x="46230" y="35020"/>
                </a:lnTo>
                <a:lnTo>
                  <a:pt x="46240" y="35020"/>
                </a:lnTo>
                <a:lnTo>
                  <a:pt x="46250" y="35020"/>
                </a:lnTo>
                <a:lnTo>
                  <a:pt x="46260" y="35020"/>
                </a:lnTo>
                <a:lnTo>
                  <a:pt x="46260" y="35030"/>
                </a:lnTo>
                <a:lnTo>
                  <a:pt x="46270" y="35030"/>
                </a:lnTo>
                <a:lnTo>
                  <a:pt x="46270" y="35040"/>
                </a:lnTo>
                <a:lnTo>
                  <a:pt x="46270" y="35050"/>
                </a:lnTo>
                <a:lnTo>
                  <a:pt x="46280" y="35050"/>
                </a:lnTo>
                <a:lnTo>
                  <a:pt x="46290" y="35050"/>
                </a:lnTo>
                <a:lnTo>
                  <a:pt x="46310" y="35060"/>
                </a:lnTo>
                <a:lnTo>
                  <a:pt x="46320" y="35080"/>
                </a:lnTo>
                <a:lnTo>
                  <a:pt x="46310" y="35100"/>
                </a:lnTo>
                <a:lnTo>
                  <a:pt x="46300" y="35120"/>
                </a:lnTo>
                <a:lnTo>
                  <a:pt x="46320" y="35110"/>
                </a:lnTo>
                <a:lnTo>
                  <a:pt x="46330" y="35110"/>
                </a:lnTo>
                <a:lnTo>
                  <a:pt x="46330" y="35100"/>
                </a:lnTo>
                <a:lnTo>
                  <a:pt x="46340" y="35100"/>
                </a:lnTo>
                <a:lnTo>
                  <a:pt x="46350" y="35090"/>
                </a:lnTo>
                <a:lnTo>
                  <a:pt x="46360" y="35080"/>
                </a:lnTo>
                <a:lnTo>
                  <a:pt x="46380" y="35070"/>
                </a:lnTo>
                <a:lnTo>
                  <a:pt x="46390" y="35070"/>
                </a:lnTo>
                <a:lnTo>
                  <a:pt x="46400" y="35070"/>
                </a:lnTo>
                <a:lnTo>
                  <a:pt x="46420" y="35080"/>
                </a:lnTo>
                <a:lnTo>
                  <a:pt x="46420" y="35110"/>
                </a:lnTo>
                <a:lnTo>
                  <a:pt x="46410" y="35120"/>
                </a:lnTo>
                <a:lnTo>
                  <a:pt x="46430" y="35130"/>
                </a:lnTo>
                <a:lnTo>
                  <a:pt x="46430" y="35140"/>
                </a:lnTo>
                <a:lnTo>
                  <a:pt x="46450" y="35170"/>
                </a:lnTo>
                <a:lnTo>
                  <a:pt x="46500" y="35210"/>
                </a:lnTo>
                <a:lnTo>
                  <a:pt x="46530" y="35230"/>
                </a:lnTo>
                <a:lnTo>
                  <a:pt x="46530" y="35240"/>
                </a:lnTo>
                <a:lnTo>
                  <a:pt x="46540" y="35260"/>
                </a:lnTo>
                <a:lnTo>
                  <a:pt x="46560" y="35270"/>
                </a:lnTo>
                <a:lnTo>
                  <a:pt x="46570" y="35280"/>
                </a:lnTo>
                <a:lnTo>
                  <a:pt x="46610" y="35300"/>
                </a:lnTo>
                <a:lnTo>
                  <a:pt x="46630" y="35310"/>
                </a:lnTo>
                <a:lnTo>
                  <a:pt x="46640" y="35320"/>
                </a:lnTo>
                <a:lnTo>
                  <a:pt x="46660" y="35310"/>
                </a:lnTo>
                <a:lnTo>
                  <a:pt x="46680" y="35290"/>
                </a:lnTo>
                <a:lnTo>
                  <a:pt x="46690" y="35290"/>
                </a:lnTo>
                <a:lnTo>
                  <a:pt x="46700" y="35290"/>
                </a:lnTo>
                <a:lnTo>
                  <a:pt x="46710" y="35290"/>
                </a:lnTo>
                <a:lnTo>
                  <a:pt x="46710" y="35300"/>
                </a:lnTo>
                <a:lnTo>
                  <a:pt x="46720" y="35300"/>
                </a:lnTo>
                <a:lnTo>
                  <a:pt x="46730" y="35300"/>
                </a:lnTo>
                <a:lnTo>
                  <a:pt x="46740" y="35300"/>
                </a:lnTo>
                <a:lnTo>
                  <a:pt x="46750" y="35310"/>
                </a:lnTo>
                <a:lnTo>
                  <a:pt x="46760" y="35320"/>
                </a:lnTo>
                <a:lnTo>
                  <a:pt x="46760" y="35330"/>
                </a:lnTo>
                <a:lnTo>
                  <a:pt x="46760" y="35340"/>
                </a:lnTo>
                <a:lnTo>
                  <a:pt x="46750" y="35340"/>
                </a:lnTo>
                <a:lnTo>
                  <a:pt x="46750" y="35350"/>
                </a:lnTo>
                <a:lnTo>
                  <a:pt x="46760" y="35360"/>
                </a:lnTo>
                <a:lnTo>
                  <a:pt x="46770" y="35360"/>
                </a:lnTo>
                <a:lnTo>
                  <a:pt x="46780" y="35360"/>
                </a:lnTo>
                <a:lnTo>
                  <a:pt x="46780" y="35370"/>
                </a:lnTo>
                <a:lnTo>
                  <a:pt x="46780" y="35380"/>
                </a:lnTo>
                <a:lnTo>
                  <a:pt x="46790" y="35380"/>
                </a:lnTo>
                <a:lnTo>
                  <a:pt x="46800" y="35390"/>
                </a:lnTo>
                <a:lnTo>
                  <a:pt x="46810" y="35400"/>
                </a:lnTo>
                <a:lnTo>
                  <a:pt x="46820" y="35400"/>
                </a:lnTo>
                <a:lnTo>
                  <a:pt x="46830" y="35400"/>
                </a:lnTo>
                <a:lnTo>
                  <a:pt x="46840" y="35390"/>
                </a:lnTo>
                <a:lnTo>
                  <a:pt x="46850" y="35390"/>
                </a:lnTo>
                <a:lnTo>
                  <a:pt x="46860" y="35390"/>
                </a:lnTo>
                <a:lnTo>
                  <a:pt x="46860" y="35400"/>
                </a:lnTo>
                <a:lnTo>
                  <a:pt x="46860" y="35410"/>
                </a:lnTo>
                <a:lnTo>
                  <a:pt x="46860" y="35420"/>
                </a:lnTo>
                <a:lnTo>
                  <a:pt x="46860" y="35430"/>
                </a:lnTo>
                <a:lnTo>
                  <a:pt x="46870" y="35430"/>
                </a:lnTo>
                <a:lnTo>
                  <a:pt x="46880" y="35430"/>
                </a:lnTo>
                <a:lnTo>
                  <a:pt x="46890" y="35430"/>
                </a:lnTo>
                <a:lnTo>
                  <a:pt x="46900" y="35440"/>
                </a:lnTo>
                <a:lnTo>
                  <a:pt x="46910" y="35440"/>
                </a:lnTo>
                <a:lnTo>
                  <a:pt x="46920" y="35440"/>
                </a:lnTo>
                <a:lnTo>
                  <a:pt x="46930" y="35460"/>
                </a:lnTo>
                <a:lnTo>
                  <a:pt x="46940" y="35460"/>
                </a:lnTo>
                <a:lnTo>
                  <a:pt x="46940" y="35450"/>
                </a:lnTo>
                <a:lnTo>
                  <a:pt x="46950" y="35450"/>
                </a:lnTo>
                <a:lnTo>
                  <a:pt x="46960" y="35460"/>
                </a:lnTo>
                <a:lnTo>
                  <a:pt x="46970" y="35460"/>
                </a:lnTo>
                <a:lnTo>
                  <a:pt x="46980" y="35460"/>
                </a:lnTo>
                <a:lnTo>
                  <a:pt x="46980" y="35470"/>
                </a:lnTo>
                <a:lnTo>
                  <a:pt x="46990" y="35470"/>
                </a:lnTo>
                <a:lnTo>
                  <a:pt x="46990" y="35480"/>
                </a:lnTo>
                <a:lnTo>
                  <a:pt x="46990" y="35490"/>
                </a:lnTo>
                <a:lnTo>
                  <a:pt x="46980" y="35500"/>
                </a:lnTo>
                <a:lnTo>
                  <a:pt x="46970" y="35500"/>
                </a:lnTo>
                <a:lnTo>
                  <a:pt x="46970" y="35510"/>
                </a:lnTo>
                <a:lnTo>
                  <a:pt x="46990" y="35510"/>
                </a:lnTo>
                <a:lnTo>
                  <a:pt x="47000" y="35510"/>
                </a:lnTo>
                <a:lnTo>
                  <a:pt x="47010" y="35510"/>
                </a:lnTo>
                <a:lnTo>
                  <a:pt x="47020" y="35510"/>
                </a:lnTo>
                <a:lnTo>
                  <a:pt x="47030" y="35520"/>
                </a:lnTo>
                <a:lnTo>
                  <a:pt x="47040" y="35530"/>
                </a:lnTo>
                <a:lnTo>
                  <a:pt x="47050" y="35530"/>
                </a:lnTo>
                <a:lnTo>
                  <a:pt x="47050" y="35540"/>
                </a:lnTo>
                <a:lnTo>
                  <a:pt x="47060" y="35540"/>
                </a:lnTo>
                <a:lnTo>
                  <a:pt x="47060" y="35550"/>
                </a:lnTo>
                <a:lnTo>
                  <a:pt x="47070" y="35550"/>
                </a:lnTo>
                <a:lnTo>
                  <a:pt x="47080" y="35550"/>
                </a:lnTo>
                <a:lnTo>
                  <a:pt x="47090" y="35550"/>
                </a:lnTo>
                <a:lnTo>
                  <a:pt x="47100" y="35550"/>
                </a:lnTo>
                <a:lnTo>
                  <a:pt x="47110" y="35560"/>
                </a:lnTo>
                <a:lnTo>
                  <a:pt x="47110" y="35570"/>
                </a:lnTo>
                <a:lnTo>
                  <a:pt x="47100" y="35570"/>
                </a:lnTo>
                <a:lnTo>
                  <a:pt x="47100" y="35580"/>
                </a:lnTo>
                <a:lnTo>
                  <a:pt x="47090" y="35580"/>
                </a:lnTo>
                <a:lnTo>
                  <a:pt x="47090" y="35590"/>
                </a:lnTo>
                <a:lnTo>
                  <a:pt x="47090" y="35600"/>
                </a:lnTo>
                <a:lnTo>
                  <a:pt x="47100" y="35600"/>
                </a:lnTo>
                <a:lnTo>
                  <a:pt x="47110" y="35600"/>
                </a:lnTo>
                <a:lnTo>
                  <a:pt x="47120" y="35600"/>
                </a:lnTo>
                <a:lnTo>
                  <a:pt x="47130" y="35590"/>
                </a:lnTo>
                <a:lnTo>
                  <a:pt x="47140" y="35590"/>
                </a:lnTo>
                <a:lnTo>
                  <a:pt x="47150" y="35590"/>
                </a:lnTo>
                <a:lnTo>
                  <a:pt x="47160" y="35590"/>
                </a:lnTo>
                <a:lnTo>
                  <a:pt x="47160" y="35580"/>
                </a:lnTo>
                <a:lnTo>
                  <a:pt x="47170" y="35580"/>
                </a:lnTo>
                <a:lnTo>
                  <a:pt x="47180" y="35580"/>
                </a:lnTo>
                <a:lnTo>
                  <a:pt x="47180" y="35590"/>
                </a:lnTo>
                <a:lnTo>
                  <a:pt x="47190" y="35590"/>
                </a:lnTo>
                <a:lnTo>
                  <a:pt x="47190" y="35580"/>
                </a:lnTo>
                <a:lnTo>
                  <a:pt x="47200" y="35580"/>
                </a:lnTo>
                <a:lnTo>
                  <a:pt x="47200" y="35570"/>
                </a:lnTo>
                <a:lnTo>
                  <a:pt x="47210" y="35570"/>
                </a:lnTo>
                <a:lnTo>
                  <a:pt x="47230" y="35570"/>
                </a:lnTo>
                <a:lnTo>
                  <a:pt x="47240" y="35560"/>
                </a:lnTo>
                <a:lnTo>
                  <a:pt x="47250" y="35550"/>
                </a:lnTo>
                <a:lnTo>
                  <a:pt x="47240" y="35540"/>
                </a:lnTo>
                <a:lnTo>
                  <a:pt x="47240" y="35530"/>
                </a:lnTo>
                <a:lnTo>
                  <a:pt x="47250" y="35530"/>
                </a:lnTo>
                <a:lnTo>
                  <a:pt x="47260" y="35530"/>
                </a:lnTo>
                <a:lnTo>
                  <a:pt x="47270" y="35530"/>
                </a:lnTo>
                <a:lnTo>
                  <a:pt x="47270" y="35520"/>
                </a:lnTo>
                <a:lnTo>
                  <a:pt x="47280" y="35520"/>
                </a:lnTo>
                <a:lnTo>
                  <a:pt x="47280" y="35510"/>
                </a:lnTo>
                <a:lnTo>
                  <a:pt x="47290" y="35510"/>
                </a:lnTo>
                <a:lnTo>
                  <a:pt x="47360" y="35490"/>
                </a:lnTo>
                <a:lnTo>
                  <a:pt x="47420" y="35470"/>
                </a:lnTo>
                <a:lnTo>
                  <a:pt x="47420" y="35420"/>
                </a:lnTo>
                <a:lnTo>
                  <a:pt x="47420" y="35380"/>
                </a:lnTo>
                <a:lnTo>
                  <a:pt x="47360" y="35390"/>
                </a:lnTo>
                <a:lnTo>
                  <a:pt x="47330" y="35390"/>
                </a:lnTo>
                <a:lnTo>
                  <a:pt x="47250" y="35410"/>
                </a:lnTo>
                <a:lnTo>
                  <a:pt x="47250" y="35400"/>
                </a:lnTo>
                <a:lnTo>
                  <a:pt x="47250" y="35380"/>
                </a:lnTo>
                <a:lnTo>
                  <a:pt x="47250" y="35370"/>
                </a:lnTo>
                <a:lnTo>
                  <a:pt x="47260" y="35360"/>
                </a:lnTo>
                <a:lnTo>
                  <a:pt x="47290" y="35320"/>
                </a:lnTo>
                <a:lnTo>
                  <a:pt x="47310" y="35300"/>
                </a:lnTo>
                <a:lnTo>
                  <a:pt x="47320" y="35290"/>
                </a:lnTo>
                <a:lnTo>
                  <a:pt x="47350" y="35280"/>
                </a:lnTo>
                <a:lnTo>
                  <a:pt x="47360" y="35260"/>
                </a:lnTo>
                <a:lnTo>
                  <a:pt x="47380" y="35250"/>
                </a:lnTo>
                <a:lnTo>
                  <a:pt x="47380" y="35240"/>
                </a:lnTo>
                <a:lnTo>
                  <a:pt x="47380" y="35220"/>
                </a:lnTo>
                <a:lnTo>
                  <a:pt x="47390" y="35230"/>
                </a:lnTo>
                <a:lnTo>
                  <a:pt x="47450" y="35240"/>
                </a:lnTo>
                <a:lnTo>
                  <a:pt x="47500" y="35220"/>
                </a:lnTo>
                <a:lnTo>
                  <a:pt x="47530" y="35220"/>
                </a:lnTo>
                <a:lnTo>
                  <a:pt x="47550" y="35220"/>
                </a:lnTo>
                <a:lnTo>
                  <a:pt x="47560" y="35220"/>
                </a:lnTo>
                <a:lnTo>
                  <a:pt x="47610" y="35210"/>
                </a:lnTo>
                <a:lnTo>
                  <a:pt x="47630" y="35200"/>
                </a:lnTo>
                <a:lnTo>
                  <a:pt x="47660" y="35180"/>
                </a:lnTo>
                <a:lnTo>
                  <a:pt x="47630" y="35140"/>
                </a:lnTo>
                <a:lnTo>
                  <a:pt x="47650" y="35130"/>
                </a:lnTo>
                <a:lnTo>
                  <a:pt x="47710" y="35220"/>
                </a:lnTo>
                <a:lnTo>
                  <a:pt x="47720" y="35220"/>
                </a:lnTo>
                <a:lnTo>
                  <a:pt x="47770" y="35160"/>
                </a:lnTo>
                <a:lnTo>
                  <a:pt x="47810" y="35180"/>
                </a:lnTo>
                <a:lnTo>
                  <a:pt x="47840" y="35190"/>
                </a:lnTo>
                <a:lnTo>
                  <a:pt x="47850" y="35190"/>
                </a:lnTo>
                <a:lnTo>
                  <a:pt x="47870" y="35180"/>
                </a:lnTo>
                <a:lnTo>
                  <a:pt x="47880" y="35180"/>
                </a:lnTo>
                <a:lnTo>
                  <a:pt x="47890" y="35170"/>
                </a:lnTo>
                <a:lnTo>
                  <a:pt x="47910" y="35160"/>
                </a:lnTo>
                <a:lnTo>
                  <a:pt x="47930" y="35160"/>
                </a:lnTo>
                <a:lnTo>
                  <a:pt x="47940" y="35150"/>
                </a:lnTo>
                <a:lnTo>
                  <a:pt x="47950" y="35150"/>
                </a:lnTo>
                <a:lnTo>
                  <a:pt x="47960" y="35140"/>
                </a:lnTo>
                <a:lnTo>
                  <a:pt x="47980" y="35140"/>
                </a:lnTo>
                <a:lnTo>
                  <a:pt x="48000" y="35130"/>
                </a:lnTo>
                <a:lnTo>
                  <a:pt x="48020" y="35130"/>
                </a:lnTo>
                <a:lnTo>
                  <a:pt x="48020" y="35120"/>
                </a:lnTo>
                <a:lnTo>
                  <a:pt x="48050" y="35110"/>
                </a:lnTo>
                <a:lnTo>
                  <a:pt x="48060" y="35110"/>
                </a:lnTo>
                <a:lnTo>
                  <a:pt x="48070" y="35100"/>
                </a:lnTo>
                <a:lnTo>
                  <a:pt x="48080" y="35100"/>
                </a:lnTo>
                <a:lnTo>
                  <a:pt x="48090" y="35100"/>
                </a:lnTo>
                <a:lnTo>
                  <a:pt x="48100" y="35090"/>
                </a:lnTo>
                <a:lnTo>
                  <a:pt x="48100" y="35080"/>
                </a:lnTo>
                <a:lnTo>
                  <a:pt x="48120" y="35060"/>
                </a:lnTo>
                <a:lnTo>
                  <a:pt x="48140" y="35040"/>
                </a:lnTo>
                <a:lnTo>
                  <a:pt x="48160" y="35020"/>
                </a:lnTo>
                <a:lnTo>
                  <a:pt x="48170" y="35010"/>
                </a:lnTo>
                <a:lnTo>
                  <a:pt x="48180" y="35000"/>
                </a:lnTo>
                <a:lnTo>
                  <a:pt x="48190" y="34990"/>
                </a:lnTo>
                <a:lnTo>
                  <a:pt x="48230" y="34950"/>
                </a:lnTo>
                <a:lnTo>
                  <a:pt x="48260" y="34910"/>
                </a:lnTo>
                <a:lnTo>
                  <a:pt x="48280" y="34890"/>
                </a:lnTo>
                <a:lnTo>
                  <a:pt x="48300" y="34870"/>
                </a:lnTo>
                <a:lnTo>
                  <a:pt x="48310" y="34860"/>
                </a:lnTo>
                <a:lnTo>
                  <a:pt x="48330" y="34850"/>
                </a:lnTo>
                <a:lnTo>
                  <a:pt x="48340" y="34830"/>
                </a:lnTo>
                <a:lnTo>
                  <a:pt x="48350" y="34820"/>
                </a:lnTo>
                <a:lnTo>
                  <a:pt x="48370" y="34800"/>
                </a:lnTo>
                <a:lnTo>
                  <a:pt x="48400" y="34770"/>
                </a:lnTo>
                <a:lnTo>
                  <a:pt x="48420" y="34750"/>
                </a:lnTo>
                <a:lnTo>
                  <a:pt x="48440" y="34730"/>
                </a:lnTo>
                <a:lnTo>
                  <a:pt x="48450" y="34720"/>
                </a:lnTo>
                <a:lnTo>
                  <a:pt x="48470" y="34690"/>
                </a:lnTo>
                <a:lnTo>
                  <a:pt x="48500" y="34670"/>
                </a:lnTo>
                <a:lnTo>
                  <a:pt x="48510" y="34660"/>
                </a:lnTo>
                <a:lnTo>
                  <a:pt x="48530" y="34640"/>
                </a:lnTo>
                <a:lnTo>
                  <a:pt x="48540" y="34630"/>
                </a:lnTo>
                <a:lnTo>
                  <a:pt x="48560" y="34600"/>
                </a:lnTo>
                <a:lnTo>
                  <a:pt x="48580" y="34560"/>
                </a:lnTo>
                <a:lnTo>
                  <a:pt x="48600" y="34540"/>
                </a:lnTo>
                <a:lnTo>
                  <a:pt x="48620" y="34510"/>
                </a:lnTo>
                <a:lnTo>
                  <a:pt x="48640" y="34490"/>
                </a:lnTo>
                <a:lnTo>
                  <a:pt x="48660" y="34460"/>
                </a:lnTo>
                <a:lnTo>
                  <a:pt x="48680" y="34430"/>
                </a:lnTo>
                <a:lnTo>
                  <a:pt x="48700" y="34410"/>
                </a:lnTo>
                <a:lnTo>
                  <a:pt x="48730" y="34380"/>
                </a:lnTo>
                <a:lnTo>
                  <a:pt x="48760" y="34350"/>
                </a:lnTo>
                <a:lnTo>
                  <a:pt x="48790" y="34330"/>
                </a:lnTo>
                <a:lnTo>
                  <a:pt x="48820" y="34300"/>
                </a:lnTo>
                <a:lnTo>
                  <a:pt x="48850" y="34290"/>
                </a:lnTo>
                <a:lnTo>
                  <a:pt x="48880" y="34290"/>
                </a:lnTo>
                <a:lnTo>
                  <a:pt x="48920" y="34290"/>
                </a:lnTo>
                <a:lnTo>
                  <a:pt x="48960" y="34280"/>
                </a:lnTo>
                <a:lnTo>
                  <a:pt x="49000" y="34280"/>
                </a:lnTo>
                <a:lnTo>
                  <a:pt x="49040" y="34280"/>
                </a:lnTo>
                <a:lnTo>
                  <a:pt x="49090" y="34270"/>
                </a:lnTo>
                <a:lnTo>
                  <a:pt x="49130" y="34270"/>
                </a:lnTo>
                <a:lnTo>
                  <a:pt x="49180" y="34270"/>
                </a:lnTo>
                <a:lnTo>
                  <a:pt x="49240" y="34260"/>
                </a:lnTo>
                <a:lnTo>
                  <a:pt x="49240" y="34280"/>
                </a:lnTo>
                <a:lnTo>
                  <a:pt x="49240" y="34300"/>
                </a:lnTo>
                <a:lnTo>
                  <a:pt x="49240" y="34320"/>
                </a:lnTo>
                <a:lnTo>
                  <a:pt x="49240" y="34340"/>
                </a:lnTo>
                <a:lnTo>
                  <a:pt x="49240" y="34350"/>
                </a:lnTo>
                <a:lnTo>
                  <a:pt x="49240" y="34360"/>
                </a:lnTo>
                <a:lnTo>
                  <a:pt x="49250" y="34410"/>
                </a:lnTo>
                <a:lnTo>
                  <a:pt x="49250" y="34460"/>
                </a:lnTo>
                <a:lnTo>
                  <a:pt x="49300" y="34450"/>
                </a:lnTo>
                <a:lnTo>
                  <a:pt x="49350" y="34450"/>
                </a:lnTo>
                <a:lnTo>
                  <a:pt x="49400" y="34440"/>
                </a:lnTo>
                <a:lnTo>
                  <a:pt x="49450" y="34440"/>
                </a:lnTo>
                <a:lnTo>
                  <a:pt x="49510" y="34440"/>
                </a:lnTo>
                <a:lnTo>
                  <a:pt x="49560" y="34430"/>
                </a:lnTo>
                <a:lnTo>
                  <a:pt x="49580" y="34430"/>
                </a:lnTo>
                <a:lnTo>
                  <a:pt x="49610" y="34430"/>
                </a:lnTo>
                <a:lnTo>
                  <a:pt x="49620" y="34430"/>
                </a:lnTo>
                <a:lnTo>
                  <a:pt x="49630" y="34430"/>
                </a:lnTo>
                <a:lnTo>
                  <a:pt x="49680" y="34420"/>
                </a:lnTo>
                <a:lnTo>
                  <a:pt x="49730" y="34420"/>
                </a:lnTo>
                <a:lnTo>
                  <a:pt x="49780" y="34410"/>
                </a:lnTo>
                <a:lnTo>
                  <a:pt x="49830" y="34410"/>
                </a:lnTo>
                <a:lnTo>
                  <a:pt x="49880" y="34410"/>
                </a:lnTo>
                <a:lnTo>
                  <a:pt x="49930" y="34400"/>
                </a:lnTo>
                <a:lnTo>
                  <a:pt x="49990" y="34400"/>
                </a:lnTo>
                <a:lnTo>
                  <a:pt x="50040" y="34390"/>
                </a:lnTo>
                <a:lnTo>
                  <a:pt x="50090" y="34390"/>
                </a:lnTo>
                <a:lnTo>
                  <a:pt x="50140" y="34390"/>
                </a:lnTo>
                <a:lnTo>
                  <a:pt x="50180" y="34380"/>
                </a:lnTo>
                <a:lnTo>
                  <a:pt x="50230" y="34380"/>
                </a:lnTo>
                <a:lnTo>
                  <a:pt x="50240" y="34380"/>
                </a:lnTo>
                <a:lnTo>
                  <a:pt x="50290" y="34370"/>
                </a:lnTo>
                <a:lnTo>
                  <a:pt x="50340" y="34370"/>
                </a:lnTo>
                <a:lnTo>
                  <a:pt x="50390" y="34370"/>
                </a:lnTo>
                <a:lnTo>
                  <a:pt x="50440" y="34360"/>
                </a:lnTo>
                <a:lnTo>
                  <a:pt x="50500" y="34360"/>
                </a:lnTo>
                <a:lnTo>
                  <a:pt x="50550" y="34350"/>
                </a:lnTo>
                <a:lnTo>
                  <a:pt x="50560" y="34350"/>
                </a:lnTo>
                <a:lnTo>
                  <a:pt x="50570" y="34450"/>
                </a:lnTo>
                <a:lnTo>
                  <a:pt x="50580" y="34570"/>
                </a:lnTo>
                <a:lnTo>
                  <a:pt x="50580" y="34670"/>
                </a:lnTo>
                <a:lnTo>
                  <a:pt x="50590" y="34770"/>
                </a:lnTo>
                <a:lnTo>
                  <a:pt x="50600" y="34880"/>
                </a:lnTo>
                <a:lnTo>
                  <a:pt x="50600" y="34890"/>
                </a:lnTo>
                <a:lnTo>
                  <a:pt x="50610" y="34990"/>
                </a:lnTo>
                <a:lnTo>
                  <a:pt x="50620" y="35080"/>
                </a:lnTo>
                <a:lnTo>
                  <a:pt x="50620" y="35170"/>
                </a:lnTo>
                <a:lnTo>
                  <a:pt x="50630" y="35230"/>
                </a:lnTo>
                <a:lnTo>
                  <a:pt x="50570" y="35230"/>
                </a:lnTo>
                <a:lnTo>
                  <a:pt x="50450" y="35250"/>
                </a:lnTo>
                <a:lnTo>
                  <a:pt x="50390" y="35250"/>
                </a:lnTo>
                <a:lnTo>
                  <a:pt x="50340" y="35260"/>
                </a:lnTo>
                <a:lnTo>
                  <a:pt x="50280" y="35260"/>
                </a:lnTo>
                <a:lnTo>
                  <a:pt x="50210" y="35270"/>
                </a:lnTo>
                <a:lnTo>
                  <a:pt x="50190" y="35270"/>
                </a:lnTo>
                <a:lnTo>
                  <a:pt x="50140" y="35270"/>
                </a:lnTo>
                <a:lnTo>
                  <a:pt x="50100" y="35280"/>
                </a:lnTo>
                <a:lnTo>
                  <a:pt x="50090" y="35280"/>
                </a:lnTo>
                <a:lnTo>
                  <a:pt x="50080" y="35280"/>
                </a:lnTo>
                <a:lnTo>
                  <a:pt x="49960" y="35290"/>
                </a:lnTo>
                <a:lnTo>
                  <a:pt x="49870" y="35290"/>
                </a:lnTo>
                <a:lnTo>
                  <a:pt x="49870" y="35380"/>
                </a:lnTo>
                <a:lnTo>
                  <a:pt x="49880" y="35450"/>
                </a:lnTo>
                <a:lnTo>
                  <a:pt x="49880" y="35460"/>
                </a:lnTo>
                <a:lnTo>
                  <a:pt x="49880" y="35500"/>
                </a:lnTo>
                <a:lnTo>
                  <a:pt x="49890" y="35570"/>
                </a:lnTo>
                <a:lnTo>
                  <a:pt x="49900" y="35630"/>
                </a:lnTo>
                <a:lnTo>
                  <a:pt x="49900" y="35700"/>
                </a:lnTo>
                <a:lnTo>
                  <a:pt x="49900" y="35710"/>
                </a:lnTo>
                <a:lnTo>
                  <a:pt x="49900" y="35720"/>
                </a:lnTo>
                <a:lnTo>
                  <a:pt x="49910" y="35760"/>
                </a:lnTo>
                <a:lnTo>
                  <a:pt x="49910" y="35790"/>
                </a:lnTo>
                <a:lnTo>
                  <a:pt x="49910" y="35810"/>
                </a:lnTo>
                <a:lnTo>
                  <a:pt x="49920" y="35830"/>
                </a:lnTo>
                <a:lnTo>
                  <a:pt x="49920" y="35860"/>
                </a:lnTo>
                <a:lnTo>
                  <a:pt x="49930" y="35890"/>
                </a:lnTo>
                <a:lnTo>
                  <a:pt x="49930" y="35900"/>
                </a:lnTo>
                <a:lnTo>
                  <a:pt x="49940" y="35920"/>
                </a:lnTo>
                <a:lnTo>
                  <a:pt x="49940" y="35960"/>
                </a:lnTo>
                <a:lnTo>
                  <a:pt x="49960" y="36040"/>
                </a:lnTo>
                <a:lnTo>
                  <a:pt x="49970" y="36070"/>
                </a:lnTo>
                <a:lnTo>
                  <a:pt x="49980" y="36130"/>
                </a:lnTo>
                <a:lnTo>
                  <a:pt x="49990" y="36160"/>
                </a:lnTo>
                <a:lnTo>
                  <a:pt x="49990" y="36170"/>
                </a:lnTo>
                <a:lnTo>
                  <a:pt x="49990" y="36160"/>
                </a:lnTo>
                <a:lnTo>
                  <a:pt x="49990" y="36180"/>
                </a:lnTo>
                <a:lnTo>
                  <a:pt x="50000" y="36200"/>
                </a:lnTo>
                <a:lnTo>
                  <a:pt x="50010" y="36220"/>
                </a:lnTo>
                <a:lnTo>
                  <a:pt x="50020" y="36240"/>
                </a:lnTo>
                <a:lnTo>
                  <a:pt x="50040" y="36280"/>
                </a:lnTo>
                <a:lnTo>
                  <a:pt x="50040" y="36290"/>
                </a:lnTo>
                <a:lnTo>
                  <a:pt x="50050" y="36310"/>
                </a:lnTo>
                <a:lnTo>
                  <a:pt x="50070" y="36370"/>
                </a:lnTo>
                <a:lnTo>
                  <a:pt x="50070" y="36410"/>
                </a:lnTo>
                <a:lnTo>
                  <a:pt x="50080" y="36430"/>
                </a:lnTo>
                <a:lnTo>
                  <a:pt x="50080" y="36450"/>
                </a:lnTo>
                <a:lnTo>
                  <a:pt x="50080" y="36460"/>
                </a:lnTo>
                <a:lnTo>
                  <a:pt x="50090" y="36470"/>
                </a:lnTo>
                <a:lnTo>
                  <a:pt x="50090" y="36500"/>
                </a:lnTo>
                <a:lnTo>
                  <a:pt x="50100" y="36510"/>
                </a:lnTo>
                <a:lnTo>
                  <a:pt x="50100" y="36520"/>
                </a:lnTo>
                <a:lnTo>
                  <a:pt x="50110" y="36560"/>
                </a:lnTo>
                <a:lnTo>
                  <a:pt x="50110" y="36590"/>
                </a:lnTo>
                <a:lnTo>
                  <a:pt x="50120" y="36600"/>
                </a:lnTo>
                <a:lnTo>
                  <a:pt x="50130" y="36610"/>
                </a:lnTo>
                <a:lnTo>
                  <a:pt x="50190" y="36690"/>
                </a:lnTo>
                <a:lnTo>
                  <a:pt x="50290" y="36800"/>
                </a:lnTo>
                <a:lnTo>
                  <a:pt x="50320" y="36840"/>
                </a:lnTo>
                <a:lnTo>
                  <a:pt x="50330" y="36850"/>
                </a:lnTo>
                <a:lnTo>
                  <a:pt x="50330" y="36860"/>
                </a:lnTo>
                <a:lnTo>
                  <a:pt x="50340" y="36860"/>
                </a:lnTo>
                <a:lnTo>
                  <a:pt x="50350" y="36870"/>
                </a:lnTo>
                <a:lnTo>
                  <a:pt x="50350" y="36880"/>
                </a:lnTo>
                <a:lnTo>
                  <a:pt x="50350" y="36890"/>
                </a:lnTo>
                <a:lnTo>
                  <a:pt x="50360" y="36890"/>
                </a:lnTo>
                <a:lnTo>
                  <a:pt x="50400" y="36910"/>
                </a:lnTo>
                <a:lnTo>
                  <a:pt x="50400" y="36920"/>
                </a:lnTo>
                <a:lnTo>
                  <a:pt x="50410" y="36920"/>
                </a:lnTo>
                <a:lnTo>
                  <a:pt x="50420" y="36920"/>
                </a:lnTo>
                <a:lnTo>
                  <a:pt x="50430" y="36920"/>
                </a:lnTo>
                <a:lnTo>
                  <a:pt x="50450" y="36930"/>
                </a:lnTo>
                <a:lnTo>
                  <a:pt x="50480" y="36940"/>
                </a:lnTo>
                <a:lnTo>
                  <a:pt x="50490" y="36950"/>
                </a:lnTo>
                <a:lnTo>
                  <a:pt x="50500" y="36950"/>
                </a:lnTo>
                <a:lnTo>
                  <a:pt x="50500" y="36940"/>
                </a:lnTo>
                <a:lnTo>
                  <a:pt x="50510" y="36940"/>
                </a:lnTo>
                <a:lnTo>
                  <a:pt x="50520" y="36930"/>
                </a:lnTo>
                <a:lnTo>
                  <a:pt x="50530" y="36930"/>
                </a:lnTo>
                <a:lnTo>
                  <a:pt x="50530" y="36940"/>
                </a:lnTo>
                <a:lnTo>
                  <a:pt x="50540" y="36940"/>
                </a:lnTo>
                <a:lnTo>
                  <a:pt x="50550" y="36940"/>
                </a:lnTo>
                <a:lnTo>
                  <a:pt x="50550" y="36950"/>
                </a:lnTo>
                <a:lnTo>
                  <a:pt x="50560" y="36950"/>
                </a:lnTo>
                <a:lnTo>
                  <a:pt x="50570" y="36950"/>
                </a:lnTo>
                <a:lnTo>
                  <a:pt x="50590" y="36950"/>
                </a:lnTo>
                <a:lnTo>
                  <a:pt x="50610" y="36950"/>
                </a:lnTo>
                <a:lnTo>
                  <a:pt x="50620" y="36950"/>
                </a:lnTo>
                <a:lnTo>
                  <a:pt x="50640" y="36960"/>
                </a:lnTo>
                <a:lnTo>
                  <a:pt x="50660" y="36960"/>
                </a:lnTo>
                <a:lnTo>
                  <a:pt x="50670" y="36960"/>
                </a:lnTo>
                <a:lnTo>
                  <a:pt x="50690" y="36960"/>
                </a:lnTo>
                <a:lnTo>
                  <a:pt x="50700" y="36950"/>
                </a:lnTo>
                <a:lnTo>
                  <a:pt x="50710" y="36960"/>
                </a:lnTo>
                <a:lnTo>
                  <a:pt x="50730" y="36960"/>
                </a:lnTo>
                <a:lnTo>
                  <a:pt x="50730" y="36950"/>
                </a:lnTo>
                <a:lnTo>
                  <a:pt x="50750" y="36950"/>
                </a:lnTo>
                <a:lnTo>
                  <a:pt x="50760" y="36940"/>
                </a:lnTo>
                <a:lnTo>
                  <a:pt x="50770" y="36940"/>
                </a:lnTo>
                <a:lnTo>
                  <a:pt x="50780" y="36920"/>
                </a:lnTo>
                <a:lnTo>
                  <a:pt x="50780" y="36910"/>
                </a:lnTo>
                <a:lnTo>
                  <a:pt x="50790" y="36900"/>
                </a:lnTo>
                <a:lnTo>
                  <a:pt x="50800" y="36900"/>
                </a:lnTo>
                <a:lnTo>
                  <a:pt x="50830" y="36920"/>
                </a:lnTo>
                <a:lnTo>
                  <a:pt x="50840" y="36930"/>
                </a:lnTo>
                <a:lnTo>
                  <a:pt x="50890" y="36900"/>
                </a:lnTo>
                <a:lnTo>
                  <a:pt x="50900" y="36900"/>
                </a:lnTo>
                <a:lnTo>
                  <a:pt x="50910" y="36890"/>
                </a:lnTo>
                <a:lnTo>
                  <a:pt x="50920" y="36880"/>
                </a:lnTo>
                <a:lnTo>
                  <a:pt x="50930" y="36880"/>
                </a:lnTo>
                <a:lnTo>
                  <a:pt x="50940" y="36890"/>
                </a:lnTo>
                <a:lnTo>
                  <a:pt x="50960" y="36930"/>
                </a:lnTo>
                <a:lnTo>
                  <a:pt x="50980" y="36930"/>
                </a:lnTo>
                <a:lnTo>
                  <a:pt x="50980" y="36940"/>
                </a:lnTo>
                <a:lnTo>
                  <a:pt x="51000" y="36940"/>
                </a:lnTo>
                <a:lnTo>
                  <a:pt x="51010" y="36980"/>
                </a:lnTo>
                <a:lnTo>
                  <a:pt x="51000" y="36980"/>
                </a:lnTo>
                <a:lnTo>
                  <a:pt x="50970" y="36970"/>
                </a:lnTo>
                <a:lnTo>
                  <a:pt x="50970" y="37010"/>
                </a:lnTo>
                <a:lnTo>
                  <a:pt x="50970" y="37030"/>
                </a:lnTo>
                <a:lnTo>
                  <a:pt x="50980" y="37040"/>
                </a:lnTo>
                <a:lnTo>
                  <a:pt x="50970" y="37050"/>
                </a:lnTo>
                <a:lnTo>
                  <a:pt x="50950" y="37060"/>
                </a:lnTo>
                <a:lnTo>
                  <a:pt x="50940" y="37080"/>
                </a:lnTo>
                <a:lnTo>
                  <a:pt x="50920" y="37090"/>
                </a:lnTo>
                <a:lnTo>
                  <a:pt x="50920" y="37100"/>
                </a:lnTo>
                <a:lnTo>
                  <a:pt x="50910" y="37110"/>
                </a:lnTo>
                <a:lnTo>
                  <a:pt x="50910" y="37120"/>
                </a:lnTo>
                <a:lnTo>
                  <a:pt x="50900" y="37130"/>
                </a:lnTo>
                <a:lnTo>
                  <a:pt x="50890" y="37140"/>
                </a:lnTo>
                <a:lnTo>
                  <a:pt x="50880" y="37150"/>
                </a:lnTo>
                <a:lnTo>
                  <a:pt x="50880" y="37160"/>
                </a:lnTo>
                <a:lnTo>
                  <a:pt x="50870" y="37170"/>
                </a:lnTo>
                <a:lnTo>
                  <a:pt x="50860" y="37180"/>
                </a:lnTo>
                <a:lnTo>
                  <a:pt x="50850" y="37180"/>
                </a:lnTo>
                <a:lnTo>
                  <a:pt x="50840" y="37190"/>
                </a:lnTo>
                <a:lnTo>
                  <a:pt x="50840" y="37200"/>
                </a:lnTo>
                <a:lnTo>
                  <a:pt x="50850" y="37200"/>
                </a:lnTo>
                <a:lnTo>
                  <a:pt x="50870" y="37210"/>
                </a:lnTo>
                <a:lnTo>
                  <a:pt x="50880" y="37210"/>
                </a:lnTo>
                <a:lnTo>
                  <a:pt x="50890" y="37220"/>
                </a:lnTo>
                <a:lnTo>
                  <a:pt x="50900" y="37240"/>
                </a:lnTo>
                <a:lnTo>
                  <a:pt x="50910" y="37240"/>
                </a:lnTo>
                <a:lnTo>
                  <a:pt x="50930" y="37240"/>
                </a:lnTo>
                <a:lnTo>
                  <a:pt x="50950" y="37230"/>
                </a:lnTo>
                <a:lnTo>
                  <a:pt x="50960" y="37230"/>
                </a:lnTo>
                <a:lnTo>
                  <a:pt x="50970" y="37220"/>
                </a:lnTo>
                <a:lnTo>
                  <a:pt x="50980" y="37220"/>
                </a:lnTo>
                <a:lnTo>
                  <a:pt x="50980" y="37210"/>
                </a:lnTo>
                <a:lnTo>
                  <a:pt x="50980" y="37190"/>
                </a:lnTo>
                <a:lnTo>
                  <a:pt x="50990" y="37190"/>
                </a:lnTo>
                <a:lnTo>
                  <a:pt x="51000" y="37180"/>
                </a:lnTo>
                <a:lnTo>
                  <a:pt x="50990" y="37170"/>
                </a:lnTo>
                <a:lnTo>
                  <a:pt x="50980" y="37170"/>
                </a:lnTo>
                <a:lnTo>
                  <a:pt x="50980" y="37160"/>
                </a:lnTo>
                <a:lnTo>
                  <a:pt x="50970" y="37150"/>
                </a:lnTo>
                <a:lnTo>
                  <a:pt x="50970" y="37140"/>
                </a:lnTo>
                <a:lnTo>
                  <a:pt x="50980" y="37120"/>
                </a:lnTo>
                <a:lnTo>
                  <a:pt x="50990" y="37120"/>
                </a:lnTo>
                <a:lnTo>
                  <a:pt x="51000" y="37120"/>
                </a:lnTo>
                <a:lnTo>
                  <a:pt x="51010" y="37120"/>
                </a:lnTo>
                <a:lnTo>
                  <a:pt x="51020" y="37120"/>
                </a:lnTo>
                <a:lnTo>
                  <a:pt x="51030" y="37120"/>
                </a:lnTo>
                <a:lnTo>
                  <a:pt x="51030" y="37130"/>
                </a:lnTo>
                <a:lnTo>
                  <a:pt x="51040" y="37130"/>
                </a:lnTo>
                <a:lnTo>
                  <a:pt x="51060" y="37130"/>
                </a:lnTo>
                <a:lnTo>
                  <a:pt x="51080" y="37130"/>
                </a:lnTo>
                <a:lnTo>
                  <a:pt x="51090" y="37130"/>
                </a:lnTo>
                <a:lnTo>
                  <a:pt x="51100" y="37130"/>
                </a:lnTo>
                <a:lnTo>
                  <a:pt x="51110" y="37130"/>
                </a:lnTo>
                <a:lnTo>
                  <a:pt x="51110" y="37140"/>
                </a:lnTo>
                <a:lnTo>
                  <a:pt x="51120" y="37150"/>
                </a:lnTo>
                <a:lnTo>
                  <a:pt x="51120" y="37140"/>
                </a:lnTo>
                <a:lnTo>
                  <a:pt x="51120" y="37150"/>
                </a:lnTo>
                <a:lnTo>
                  <a:pt x="51140" y="37160"/>
                </a:lnTo>
                <a:lnTo>
                  <a:pt x="51160" y="37180"/>
                </a:lnTo>
                <a:lnTo>
                  <a:pt x="51180" y="37180"/>
                </a:lnTo>
                <a:lnTo>
                  <a:pt x="51190" y="37190"/>
                </a:lnTo>
                <a:lnTo>
                  <a:pt x="51200" y="37200"/>
                </a:lnTo>
                <a:lnTo>
                  <a:pt x="51220" y="37210"/>
                </a:lnTo>
                <a:lnTo>
                  <a:pt x="51240" y="37220"/>
                </a:lnTo>
                <a:lnTo>
                  <a:pt x="51250" y="37220"/>
                </a:lnTo>
                <a:lnTo>
                  <a:pt x="51250" y="37230"/>
                </a:lnTo>
                <a:lnTo>
                  <a:pt x="51270" y="37230"/>
                </a:lnTo>
                <a:lnTo>
                  <a:pt x="51270" y="37240"/>
                </a:lnTo>
                <a:lnTo>
                  <a:pt x="51280" y="37250"/>
                </a:lnTo>
                <a:lnTo>
                  <a:pt x="51300" y="37260"/>
                </a:lnTo>
                <a:lnTo>
                  <a:pt x="51310" y="37280"/>
                </a:lnTo>
                <a:lnTo>
                  <a:pt x="51310" y="37290"/>
                </a:lnTo>
                <a:lnTo>
                  <a:pt x="51310" y="37300"/>
                </a:lnTo>
                <a:lnTo>
                  <a:pt x="51310" y="37310"/>
                </a:lnTo>
                <a:lnTo>
                  <a:pt x="51310" y="37320"/>
                </a:lnTo>
                <a:lnTo>
                  <a:pt x="51300" y="37320"/>
                </a:lnTo>
                <a:lnTo>
                  <a:pt x="51300" y="37330"/>
                </a:lnTo>
                <a:lnTo>
                  <a:pt x="51290" y="37330"/>
                </a:lnTo>
                <a:lnTo>
                  <a:pt x="51280" y="37340"/>
                </a:lnTo>
                <a:lnTo>
                  <a:pt x="51280" y="37350"/>
                </a:lnTo>
                <a:lnTo>
                  <a:pt x="51270" y="37350"/>
                </a:lnTo>
                <a:lnTo>
                  <a:pt x="51290" y="37360"/>
                </a:lnTo>
                <a:lnTo>
                  <a:pt x="51310" y="37360"/>
                </a:lnTo>
                <a:lnTo>
                  <a:pt x="51330" y="37370"/>
                </a:lnTo>
                <a:lnTo>
                  <a:pt x="51360" y="37370"/>
                </a:lnTo>
                <a:lnTo>
                  <a:pt x="51370" y="37370"/>
                </a:lnTo>
                <a:lnTo>
                  <a:pt x="51370" y="37380"/>
                </a:lnTo>
                <a:lnTo>
                  <a:pt x="51390" y="37390"/>
                </a:lnTo>
                <a:lnTo>
                  <a:pt x="51390" y="37420"/>
                </a:lnTo>
                <a:lnTo>
                  <a:pt x="51390" y="37470"/>
                </a:lnTo>
                <a:lnTo>
                  <a:pt x="51350" y="37520"/>
                </a:lnTo>
                <a:lnTo>
                  <a:pt x="51310" y="37530"/>
                </a:lnTo>
                <a:lnTo>
                  <a:pt x="51300" y="37540"/>
                </a:lnTo>
                <a:lnTo>
                  <a:pt x="51290" y="37540"/>
                </a:lnTo>
                <a:lnTo>
                  <a:pt x="51270" y="37550"/>
                </a:lnTo>
                <a:lnTo>
                  <a:pt x="51260" y="37560"/>
                </a:lnTo>
                <a:lnTo>
                  <a:pt x="51240" y="37570"/>
                </a:lnTo>
                <a:lnTo>
                  <a:pt x="51220" y="37570"/>
                </a:lnTo>
                <a:lnTo>
                  <a:pt x="51200" y="37580"/>
                </a:lnTo>
                <a:lnTo>
                  <a:pt x="51180" y="37570"/>
                </a:lnTo>
                <a:lnTo>
                  <a:pt x="51130" y="37560"/>
                </a:lnTo>
                <a:lnTo>
                  <a:pt x="51110" y="37560"/>
                </a:lnTo>
                <a:lnTo>
                  <a:pt x="51060" y="37550"/>
                </a:lnTo>
                <a:lnTo>
                  <a:pt x="51030" y="37500"/>
                </a:lnTo>
                <a:lnTo>
                  <a:pt x="51020" y="37510"/>
                </a:lnTo>
                <a:lnTo>
                  <a:pt x="50980" y="37510"/>
                </a:lnTo>
                <a:lnTo>
                  <a:pt x="50970" y="37510"/>
                </a:lnTo>
                <a:lnTo>
                  <a:pt x="50950" y="37520"/>
                </a:lnTo>
                <a:lnTo>
                  <a:pt x="50940" y="37540"/>
                </a:lnTo>
                <a:lnTo>
                  <a:pt x="50910" y="37570"/>
                </a:lnTo>
                <a:lnTo>
                  <a:pt x="50890" y="37570"/>
                </a:lnTo>
                <a:lnTo>
                  <a:pt x="50870" y="37580"/>
                </a:lnTo>
                <a:lnTo>
                  <a:pt x="50850" y="37610"/>
                </a:lnTo>
                <a:lnTo>
                  <a:pt x="50840" y="37640"/>
                </a:lnTo>
                <a:lnTo>
                  <a:pt x="50830" y="37650"/>
                </a:lnTo>
                <a:lnTo>
                  <a:pt x="50830" y="37660"/>
                </a:lnTo>
                <a:lnTo>
                  <a:pt x="50820" y="37680"/>
                </a:lnTo>
                <a:lnTo>
                  <a:pt x="50810" y="37700"/>
                </a:lnTo>
                <a:lnTo>
                  <a:pt x="50810" y="37720"/>
                </a:lnTo>
                <a:lnTo>
                  <a:pt x="50810" y="37740"/>
                </a:lnTo>
                <a:lnTo>
                  <a:pt x="50800" y="37760"/>
                </a:lnTo>
                <a:lnTo>
                  <a:pt x="50790" y="37770"/>
                </a:lnTo>
                <a:lnTo>
                  <a:pt x="50780" y="37790"/>
                </a:lnTo>
                <a:lnTo>
                  <a:pt x="50770" y="37800"/>
                </a:lnTo>
                <a:lnTo>
                  <a:pt x="50760" y="37810"/>
                </a:lnTo>
                <a:lnTo>
                  <a:pt x="50750" y="37810"/>
                </a:lnTo>
                <a:lnTo>
                  <a:pt x="50750" y="37820"/>
                </a:lnTo>
                <a:lnTo>
                  <a:pt x="50740" y="37830"/>
                </a:lnTo>
                <a:lnTo>
                  <a:pt x="50730" y="37850"/>
                </a:lnTo>
                <a:lnTo>
                  <a:pt x="50720" y="37850"/>
                </a:lnTo>
                <a:lnTo>
                  <a:pt x="50720" y="37860"/>
                </a:lnTo>
                <a:lnTo>
                  <a:pt x="50730" y="37860"/>
                </a:lnTo>
                <a:lnTo>
                  <a:pt x="50740" y="37880"/>
                </a:lnTo>
                <a:lnTo>
                  <a:pt x="50760" y="37890"/>
                </a:lnTo>
                <a:lnTo>
                  <a:pt x="50760" y="37900"/>
                </a:lnTo>
                <a:lnTo>
                  <a:pt x="50780" y="37910"/>
                </a:lnTo>
                <a:lnTo>
                  <a:pt x="50790" y="37920"/>
                </a:lnTo>
                <a:lnTo>
                  <a:pt x="50810" y="37930"/>
                </a:lnTo>
                <a:lnTo>
                  <a:pt x="50830" y="37920"/>
                </a:lnTo>
                <a:lnTo>
                  <a:pt x="50850" y="37900"/>
                </a:lnTo>
                <a:lnTo>
                  <a:pt x="50860" y="37910"/>
                </a:lnTo>
                <a:lnTo>
                  <a:pt x="50870" y="37910"/>
                </a:lnTo>
                <a:lnTo>
                  <a:pt x="50890" y="37910"/>
                </a:lnTo>
                <a:lnTo>
                  <a:pt x="50900" y="37910"/>
                </a:lnTo>
                <a:lnTo>
                  <a:pt x="50900" y="37930"/>
                </a:lnTo>
                <a:lnTo>
                  <a:pt x="50900" y="37960"/>
                </a:lnTo>
                <a:lnTo>
                  <a:pt x="50910" y="37990"/>
                </a:lnTo>
                <a:lnTo>
                  <a:pt x="50910" y="38000"/>
                </a:lnTo>
                <a:lnTo>
                  <a:pt x="50910" y="38010"/>
                </a:lnTo>
                <a:lnTo>
                  <a:pt x="50920" y="38030"/>
                </a:lnTo>
                <a:lnTo>
                  <a:pt x="50920" y="38050"/>
                </a:lnTo>
                <a:lnTo>
                  <a:pt x="50930" y="38070"/>
                </a:lnTo>
                <a:lnTo>
                  <a:pt x="50930" y="38090"/>
                </a:lnTo>
                <a:lnTo>
                  <a:pt x="50930" y="38100"/>
                </a:lnTo>
                <a:lnTo>
                  <a:pt x="50930" y="38110"/>
                </a:lnTo>
                <a:lnTo>
                  <a:pt x="50940" y="38150"/>
                </a:lnTo>
                <a:lnTo>
                  <a:pt x="50940" y="38190"/>
                </a:lnTo>
                <a:lnTo>
                  <a:pt x="50950" y="38220"/>
                </a:lnTo>
                <a:lnTo>
                  <a:pt x="50960" y="38250"/>
                </a:lnTo>
                <a:lnTo>
                  <a:pt x="50940" y="38260"/>
                </a:lnTo>
                <a:lnTo>
                  <a:pt x="50930" y="38260"/>
                </a:lnTo>
                <a:lnTo>
                  <a:pt x="50940" y="38280"/>
                </a:lnTo>
                <a:lnTo>
                  <a:pt x="50950" y="38300"/>
                </a:lnTo>
                <a:lnTo>
                  <a:pt x="50960" y="38300"/>
                </a:lnTo>
                <a:lnTo>
                  <a:pt x="51030" y="38310"/>
                </a:lnTo>
                <a:lnTo>
                  <a:pt x="51070" y="38310"/>
                </a:lnTo>
                <a:lnTo>
                  <a:pt x="51090" y="38310"/>
                </a:lnTo>
                <a:lnTo>
                  <a:pt x="51100" y="38310"/>
                </a:lnTo>
                <a:lnTo>
                  <a:pt x="51110" y="38310"/>
                </a:lnTo>
                <a:lnTo>
                  <a:pt x="51120" y="38310"/>
                </a:lnTo>
                <a:lnTo>
                  <a:pt x="51130" y="38300"/>
                </a:lnTo>
                <a:lnTo>
                  <a:pt x="51150" y="38300"/>
                </a:lnTo>
                <a:lnTo>
                  <a:pt x="51170" y="38300"/>
                </a:lnTo>
                <a:lnTo>
                  <a:pt x="51190" y="38270"/>
                </a:lnTo>
                <a:lnTo>
                  <a:pt x="51190" y="38260"/>
                </a:lnTo>
                <a:lnTo>
                  <a:pt x="51200" y="38250"/>
                </a:lnTo>
                <a:lnTo>
                  <a:pt x="51210" y="38230"/>
                </a:lnTo>
                <a:lnTo>
                  <a:pt x="51250" y="38180"/>
                </a:lnTo>
                <a:lnTo>
                  <a:pt x="51260" y="38160"/>
                </a:lnTo>
                <a:lnTo>
                  <a:pt x="51280" y="38130"/>
                </a:lnTo>
                <a:lnTo>
                  <a:pt x="51280" y="38120"/>
                </a:lnTo>
                <a:lnTo>
                  <a:pt x="51290" y="38120"/>
                </a:lnTo>
                <a:lnTo>
                  <a:pt x="51310" y="38120"/>
                </a:lnTo>
                <a:lnTo>
                  <a:pt x="51320" y="38100"/>
                </a:lnTo>
                <a:lnTo>
                  <a:pt x="51330" y="38100"/>
                </a:lnTo>
                <a:lnTo>
                  <a:pt x="51340" y="38100"/>
                </a:lnTo>
                <a:lnTo>
                  <a:pt x="51360" y="38100"/>
                </a:lnTo>
                <a:lnTo>
                  <a:pt x="51370" y="38100"/>
                </a:lnTo>
                <a:lnTo>
                  <a:pt x="51400" y="38100"/>
                </a:lnTo>
                <a:lnTo>
                  <a:pt x="51430" y="38110"/>
                </a:lnTo>
                <a:lnTo>
                  <a:pt x="51450" y="38110"/>
                </a:lnTo>
                <a:lnTo>
                  <a:pt x="51490" y="38130"/>
                </a:lnTo>
                <a:lnTo>
                  <a:pt x="51500" y="38130"/>
                </a:lnTo>
                <a:lnTo>
                  <a:pt x="51510" y="38140"/>
                </a:lnTo>
                <a:lnTo>
                  <a:pt x="51530" y="38160"/>
                </a:lnTo>
                <a:lnTo>
                  <a:pt x="51540" y="38160"/>
                </a:lnTo>
                <a:lnTo>
                  <a:pt x="51550" y="38170"/>
                </a:lnTo>
                <a:lnTo>
                  <a:pt x="51560" y="38170"/>
                </a:lnTo>
                <a:lnTo>
                  <a:pt x="51590" y="38190"/>
                </a:lnTo>
                <a:lnTo>
                  <a:pt x="51610" y="38210"/>
                </a:lnTo>
                <a:lnTo>
                  <a:pt x="51620" y="38220"/>
                </a:lnTo>
                <a:lnTo>
                  <a:pt x="51640" y="38230"/>
                </a:lnTo>
                <a:lnTo>
                  <a:pt x="51650" y="38230"/>
                </a:lnTo>
                <a:lnTo>
                  <a:pt x="51680" y="38240"/>
                </a:lnTo>
                <a:lnTo>
                  <a:pt x="51700" y="38240"/>
                </a:lnTo>
                <a:lnTo>
                  <a:pt x="51710" y="38240"/>
                </a:lnTo>
                <a:lnTo>
                  <a:pt x="51720" y="38240"/>
                </a:lnTo>
                <a:lnTo>
                  <a:pt x="51730" y="38240"/>
                </a:lnTo>
                <a:lnTo>
                  <a:pt x="51740" y="38240"/>
                </a:lnTo>
                <a:lnTo>
                  <a:pt x="51750" y="38230"/>
                </a:lnTo>
                <a:lnTo>
                  <a:pt x="51760" y="38230"/>
                </a:lnTo>
                <a:lnTo>
                  <a:pt x="51770" y="38230"/>
                </a:lnTo>
                <a:lnTo>
                  <a:pt x="51780" y="38230"/>
                </a:lnTo>
                <a:lnTo>
                  <a:pt x="51790" y="38230"/>
                </a:lnTo>
                <a:lnTo>
                  <a:pt x="51800" y="38230"/>
                </a:lnTo>
                <a:lnTo>
                  <a:pt x="51810" y="38230"/>
                </a:lnTo>
                <a:lnTo>
                  <a:pt x="51820" y="38230"/>
                </a:lnTo>
                <a:lnTo>
                  <a:pt x="51830" y="38220"/>
                </a:lnTo>
                <a:lnTo>
                  <a:pt x="51840" y="38220"/>
                </a:lnTo>
                <a:lnTo>
                  <a:pt x="51860" y="38230"/>
                </a:lnTo>
                <a:lnTo>
                  <a:pt x="51870" y="38230"/>
                </a:lnTo>
                <a:lnTo>
                  <a:pt x="51880" y="38230"/>
                </a:lnTo>
                <a:lnTo>
                  <a:pt x="51890" y="38230"/>
                </a:lnTo>
                <a:lnTo>
                  <a:pt x="51900" y="38230"/>
                </a:lnTo>
                <a:lnTo>
                  <a:pt x="51930" y="38240"/>
                </a:lnTo>
                <a:lnTo>
                  <a:pt x="51950" y="38250"/>
                </a:lnTo>
                <a:lnTo>
                  <a:pt x="51960" y="38250"/>
                </a:lnTo>
                <a:lnTo>
                  <a:pt x="51960" y="38240"/>
                </a:lnTo>
                <a:lnTo>
                  <a:pt x="51970" y="38240"/>
                </a:lnTo>
                <a:lnTo>
                  <a:pt x="51990" y="38240"/>
                </a:lnTo>
                <a:lnTo>
                  <a:pt x="52000" y="38230"/>
                </a:lnTo>
                <a:lnTo>
                  <a:pt x="52010" y="38230"/>
                </a:lnTo>
                <a:lnTo>
                  <a:pt x="52020" y="38230"/>
                </a:lnTo>
                <a:lnTo>
                  <a:pt x="52030" y="38220"/>
                </a:lnTo>
                <a:lnTo>
                  <a:pt x="52040" y="38220"/>
                </a:lnTo>
                <a:lnTo>
                  <a:pt x="52080" y="38190"/>
                </a:lnTo>
                <a:lnTo>
                  <a:pt x="52100" y="38190"/>
                </a:lnTo>
                <a:lnTo>
                  <a:pt x="52140" y="38170"/>
                </a:lnTo>
                <a:lnTo>
                  <a:pt x="52160" y="38150"/>
                </a:lnTo>
                <a:lnTo>
                  <a:pt x="52170" y="38140"/>
                </a:lnTo>
                <a:lnTo>
                  <a:pt x="52200" y="38110"/>
                </a:lnTo>
                <a:lnTo>
                  <a:pt x="52200" y="38100"/>
                </a:lnTo>
                <a:lnTo>
                  <a:pt x="52220" y="38090"/>
                </a:lnTo>
                <a:lnTo>
                  <a:pt x="52220" y="38080"/>
                </a:lnTo>
                <a:lnTo>
                  <a:pt x="52250" y="38050"/>
                </a:lnTo>
                <a:lnTo>
                  <a:pt x="52250" y="38040"/>
                </a:lnTo>
                <a:lnTo>
                  <a:pt x="52250" y="38030"/>
                </a:lnTo>
                <a:lnTo>
                  <a:pt x="52270" y="38000"/>
                </a:lnTo>
                <a:lnTo>
                  <a:pt x="52290" y="37980"/>
                </a:lnTo>
                <a:lnTo>
                  <a:pt x="52320" y="37970"/>
                </a:lnTo>
                <a:lnTo>
                  <a:pt x="52350" y="37960"/>
                </a:lnTo>
                <a:lnTo>
                  <a:pt x="52360" y="37950"/>
                </a:lnTo>
                <a:lnTo>
                  <a:pt x="52390" y="37940"/>
                </a:lnTo>
                <a:lnTo>
                  <a:pt x="52410" y="37940"/>
                </a:lnTo>
                <a:lnTo>
                  <a:pt x="52420" y="37920"/>
                </a:lnTo>
                <a:lnTo>
                  <a:pt x="52430" y="37920"/>
                </a:lnTo>
                <a:lnTo>
                  <a:pt x="52440" y="37920"/>
                </a:lnTo>
                <a:lnTo>
                  <a:pt x="52450" y="37920"/>
                </a:lnTo>
                <a:lnTo>
                  <a:pt x="52460" y="37920"/>
                </a:lnTo>
                <a:lnTo>
                  <a:pt x="52470" y="37920"/>
                </a:lnTo>
                <a:lnTo>
                  <a:pt x="52480" y="37920"/>
                </a:lnTo>
                <a:lnTo>
                  <a:pt x="52510" y="37920"/>
                </a:lnTo>
                <a:lnTo>
                  <a:pt x="52490" y="37870"/>
                </a:lnTo>
                <a:lnTo>
                  <a:pt x="52490" y="37860"/>
                </a:lnTo>
                <a:lnTo>
                  <a:pt x="52500" y="37860"/>
                </a:lnTo>
                <a:lnTo>
                  <a:pt x="52510" y="37860"/>
                </a:lnTo>
                <a:lnTo>
                  <a:pt x="52530" y="37870"/>
                </a:lnTo>
                <a:lnTo>
                  <a:pt x="52540" y="37870"/>
                </a:lnTo>
                <a:lnTo>
                  <a:pt x="52550" y="37870"/>
                </a:lnTo>
                <a:lnTo>
                  <a:pt x="52550" y="37860"/>
                </a:lnTo>
                <a:lnTo>
                  <a:pt x="52560" y="37850"/>
                </a:lnTo>
                <a:lnTo>
                  <a:pt x="52570" y="37850"/>
                </a:lnTo>
                <a:lnTo>
                  <a:pt x="52590" y="37840"/>
                </a:lnTo>
                <a:lnTo>
                  <a:pt x="52600" y="37830"/>
                </a:lnTo>
                <a:lnTo>
                  <a:pt x="52610" y="37830"/>
                </a:lnTo>
                <a:lnTo>
                  <a:pt x="52620" y="37820"/>
                </a:lnTo>
                <a:lnTo>
                  <a:pt x="52630" y="37820"/>
                </a:lnTo>
                <a:lnTo>
                  <a:pt x="52640" y="37820"/>
                </a:lnTo>
                <a:lnTo>
                  <a:pt x="52650" y="37820"/>
                </a:lnTo>
                <a:lnTo>
                  <a:pt x="52660" y="37810"/>
                </a:lnTo>
                <a:lnTo>
                  <a:pt x="52670" y="37800"/>
                </a:lnTo>
                <a:lnTo>
                  <a:pt x="52690" y="37800"/>
                </a:lnTo>
                <a:lnTo>
                  <a:pt x="52690" y="37790"/>
                </a:lnTo>
                <a:lnTo>
                  <a:pt x="52700" y="37790"/>
                </a:lnTo>
                <a:lnTo>
                  <a:pt x="52710" y="37770"/>
                </a:lnTo>
                <a:lnTo>
                  <a:pt x="52720" y="37770"/>
                </a:lnTo>
                <a:lnTo>
                  <a:pt x="52730" y="37760"/>
                </a:lnTo>
                <a:lnTo>
                  <a:pt x="52740" y="37760"/>
                </a:lnTo>
                <a:lnTo>
                  <a:pt x="52750" y="37760"/>
                </a:lnTo>
                <a:lnTo>
                  <a:pt x="52770" y="37750"/>
                </a:lnTo>
                <a:lnTo>
                  <a:pt x="52780" y="37740"/>
                </a:lnTo>
                <a:lnTo>
                  <a:pt x="52790" y="37740"/>
                </a:lnTo>
                <a:lnTo>
                  <a:pt x="52820" y="37740"/>
                </a:lnTo>
                <a:lnTo>
                  <a:pt x="52830" y="37730"/>
                </a:lnTo>
                <a:lnTo>
                  <a:pt x="52840" y="37730"/>
                </a:lnTo>
                <a:lnTo>
                  <a:pt x="52850" y="37730"/>
                </a:lnTo>
                <a:lnTo>
                  <a:pt x="52860" y="37720"/>
                </a:lnTo>
                <a:lnTo>
                  <a:pt x="52900" y="37710"/>
                </a:lnTo>
                <a:lnTo>
                  <a:pt x="52920" y="37700"/>
                </a:lnTo>
                <a:lnTo>
                  <a:pt x="52940" y="37700"/>
                </a:lnTo>
                <a:lnTo>
                  <a:pt x="52970" y="37690"/>
                </a:lnTo>
                <a:lnTo>
                  <a:pt x="52980" y="37680"/>
                </a:lnTo>
                <a:lnTo>
                  <a:pt x="52990" y="37680"/>
                </a:lnTo>
                <a:lnTo>
                  <a:pt x="53010" y="37680"/>
                </a:lnTo>
                <a:lnTo>
                  <a:pt x="53020" y="37680"/>
                </a:lnTo>
                <a:lnTo>
                  <a:pt x="53040" y="37680"/>
                </a:lnTo>
                <a:lnTo>
                  <a:pt x="53030" y="37650"/>
                </a:lnTo>
                <a:lnTo>
                  <a:pt x="53030" y="37640"/>
                </a:lnTo>
                <a:lnTo>
                  <a:pt x="53040" y="37640"/>
                </a:lnTo>
                <a:lnTo>
                  <a:pt x="53040" y="37630"/>
                </a:lnTo>
                <a:lnTo>
                  <a:pt x="53040" y="37640"/>
                </a:lnTo>
                <a:lnTo>
                  <a:pt x="53050" y="37640"/>
                </a:lnTo>
                <a:lnTo>
                  <a:pt x="53050" y="37630"/>
                </a:lnTo>
                <a:lnTo>
                  <a:pt x="53060" y="37630"/>
                </a:lnTo>
                <a:lnTo>
                  <a:pt x="53060" y="37640"/>
                </a:lnTo>
                <a:lnTo>
                  <a:pt x="53070" y="37640"/>
                </a:lnTo>
                <a:lnTo>
                  <a:pt x="53080" y="37640"/>
                </a:lnTo>
                <a:lnTo>
                  <a:pt x="53090" y="37640"/>
                </a:lnTo>
                <a:lnTo>
                  <a:pt x="53100" y="37650"/>
                </a:lnTo>
                <a:lnTo>
                  <a:pt x="53100" y="37640"/>
                </a:lnTo>
                <a:lnTo>
                  <a:pt x="53100" y="37650"/>
                </a:lnTo>
                <a:lnTo>
                  <a:pt x="53110" y="37650"/>
                </a:lnTo>
                <a:lnTo>
                  <a:pt x="53110" y="37640"/>
                </a:lnTo>
                <a:lnTo>
                  <a:pt x="53120" y="37640"/>
                </a:lnTo>
                <a:lnTo>
                  <a:pt x="53130" y="37640"/>
                </a:lnTo>
                <a:lnTo>
                  <a:pt x="53140" y="37640"/>
                </a:lnTo>
                <a:lnTo>
                  <a:pt x="53150" y="37640"/>
                </a:lnTo>
                <a:lnTo>
                  <a:pt x="53160" y="37640"/>
                </a:lnTo>
                <a:lnTo>
                  <a:pt x="53160" y="37630"/>
                </a:lnTo>
                <a:lnTo>
                  <a:pt x="53170" y="37630"/>
                </a:lnTo>
                <a:lnTo>
                  <a:pt x="53170" y="37650"/>
                </a:lnTo>
                <a:lnTo>
                  <a:pt x="53190" y="37650"/>
                </a:lnTo>
                <a:lnTo>
                  <a:pt x="53200" y="37650"/>
                </a:lnTo>
                <a:lnTo>
                  <a:pt x="53230" y="37660"/>
                </a:lnTo>
                <a:lnTo>
                  <a:pt x="53250" y="37670"/>
                </a:lnTo>
                <a:lnTo>
                  <a:pt x="53270" y="37670"/>
                </a:lnTo>
                <a:lnTo>
                  <a:pt x="53290" y="37670"/>
                </a:lnTo>
                <a:lnTo>
                  <a:pt x="53310" y="37680"/>
                </a:lnTo>
                <a:lnTo>
                  <a:pt x="53320" y="37670"/>
                </a:lnTo>
                <a:lnTo>
                  <a:pt x="53380" y="37660"/>
                </a:lnTo>
                <a:lnTo>
                  <a:pt x="53410" y="37660"/>
                </a:lnTo>
                <a:lnTo>
                  <a:pt x="53470" y="37650"/>
                </a:lnTo>
                <a:lnTo>
                  <a:pt x="53570" y="37640"/>
                </a:lnTo>
                <a:lnTo>
                  <a:pt x="53640" y="37620"/>
                </a:lnTo>
                <a:lnTo>
                  <a:pt x="53660" y="37590"/>
                </a:lnTo>
                <a:lnTo>
                  <a:pt x="53670" y="37580"/>
                </a:lnTo>
                <a:lnTo>
                  <a:pt x="53700" y="37560"/>
                </a:lnTo>
                <a:lnTo>
                  <a:pt x="53810" y="37510"/>
                </a:lnTo>
                <a:lnTo>
                  <a:pt x="53830" y="37500"/>
                </a:lnTo>
                <a:lnTo>
                  <a:pt x="53830" y="37490"/>
                </a:lnTo>
                <a:lnTo>
                  <a:pt x="53840" y="37490"/>
                </a:lnTo>
                <a:lnTo>
                  <a:pt x="53850" y="37490"/>
                </a:lnTo>
                <a:lnTo>
                  <a:pt x="53850" y="37480"/>
                </a:lnTo>
                <a:lnTo>
                  <a:pt x="53860" y="37480"/>
                </a:lnTo>
                <a:lnTo>
                  <a:pt x="53860" y="37490"/>
                </a:lnTo>
                <a:lnTo>
                  <a:pt x="53860" y="37480"/>
                </a:lnTo>
                <a:lnTo>
                  <a:pt x="53860" y="37490"/>
                </a:lnTo>
                <a:lnTo>
                  <a:pt x="53870" y="37490"/>
                </a:lnTo>
                <a:lnTo>
                  <a:pt x="53870" y="37480"/>
                </a:lnTo>
                <a:lnTo>
                  <a:pt x="53880" y="37480"/>
                </a:lnTo>
                <a:lnTo>
                  <a:pt x="53890" y="37480"/>
                </a:lnTo>
                <a:lnTo>
                  <a:pt x="53890" y="37470"/>
                </a:lnTo>
                <a:lnTo>
                  <a:pt x="53890" y="37460"/>
                </a:lnTo>
                <a:lnTo>
                  <a:pt x="53890" y="37470"/>
                </a:lnTo>
                <a:lnTo>
                  <a:pt x="53900" y="37470"/>
                </a:lnTo>
                <a:lnTo>
                  <a:pt x="53900" y="37460"/>
                </a:lnTo>
                <a:lnTo>
                  <a:pt x="53890" y="37460"/>
                </a:lnTo>
                <a:lnTo>
                  <a:pt x="53900" y="37460"/>
                </a:lnTo>
                <a:lnTo>
                  <a:pt x="53910" y="37460"/>
                </a:lnTo>
                <a:lnTo>
                  <a:pt x="53920" y="37520"/>
                </a:lnTo>
                <a:lnTo>
                  <a:pt x="54030" y="37500"/>
                </a:lnTo>
                <a:lnTo>
                  <a:pt x="54060" y="37490"/>
                </a:lnTo>
                <a:lnTo>
                  <a:pt x="54090" y="37490"/>
                </a:lnTo>
                <a:lnTo>
                  <a:pt x="54130" y="37480"/>
                </a:lnTo>
                <a:lnTo>
                  <a:pt x="54140" y="37480"/>
                </a:lnTo>
                <a:lnTo>
                  <a:pt x="54210" y="37460"/>
                </a:lnTo>
                <a:lnTo>
                  <a:pt x="54240" y="37460"/>
                </a:lnTo>
                <a:lnTo>
                  <a:pt x="54240" y="37450"/>
                </a:lnTo>
                <a:lnTo>
                  <a:pt x="54290" y="37440"/>
                </a:lnTo>
                <a:lnTo>
                  <a:pt x="54400" y="37420"/>
                </a:lnTo>
                <a:lnTo>
                  <a:pt x="54500" y="37400"/>
                </a:lnTo>
                <a:lnTo>
                  <a:pt x="54530" y="37390"/>
                </a:lnTo>
                <a:lnTo>
                  <a:pt x="54540" y="37390"/>
                </a:lnTo>
                <a:lnTo>
                  <a:pt x="54550" y="37390"/>
                </a:lnTo>
                <a:lnTo>
                  <a:pt x="54560" y="37390"/>
                </a:lnTo>
                <a:lnTo>
                  <a:pt x="54600" y="37380"/>
                </a:lnTo>
                <a:lnTo>
                  <a:pt x="54650" y="37370"/>
                </a:lnTo>
                <a:lnTo>
                  <a:pt x="54680" y="37360"/>
                </a:lnTo>
                <a:lnTo>
                  <a:pt x="54720" y="37350"/>
                </a:lnTo>
                <a:lnTo>
                  <a:pt x="54740" y="37350"/>
                </a:lnTo>
                <a:lnTo>
                  <a:pt x="54760" y="37340"/>
                </a:lnTo>
                <a:lnTo>
                  <a:pt x="54770" y="37370"/>
                </a:lnTo>
                <a:lnTo>
                  <a:pt x="54770" y="37400"/>
                </a:lnTo>
                <a:lnTo>
                  <a:pt x="54780" y="37440"/>
                </a:lnTo>
                <a:lnTo>
                  <a:pt x="54800" y="37540"/>
                </a:lnTo>
                <a:lnTo>
                  <a:pt x="54820" y="37630"/>
                </a:lnTo>
                <a:lnTo>
                  <a:pt x="54840" y="37730"/>
                </a:lnTo>
                <a:lnTo>
                  <a:pt x="54900" y="38020"/>
                </a:lnTo>
                <a:lnTo>
                  <a:pt x="54910" y="38040"/>
                </a:lnTo>
                <a:lnTo>
                  <a:pt x="54930" y="38040"/>
                </a:lnTo>
                <a:lnTo>
                  <a:pt x="55000" y="38040"/>
                </a:lnTo>
                <a:lnTo>
                  <a:pt x="55040" y="38040"/>
                </a:lnTo>
                <a:lnTo>
                  <a:pt x="55060" y="38040"/>
                </a:lnTo>
                <a:lnTo>
                  <a:pt x="55120" y="38040"/>
                </a:lnTo>
                <a:lnTo>
                  <a:pt x="55140" y="38040"/>
                </a:lnTo>
                <a:lnTo>
                  <a:pt x="55170" y="38040"/>
                </a:lnTo>
                <a:lnTo>
                  <a:pt x="55200" y="38050"/>
                </a:lnTo>
                <a:lnTo>
                  <a:pt x="55230" y="38060"/>
                </a:lnTo>
                <a:lnTo>
                  <a:pt x="55270" y="38070"/>
                </a:lnTo>
                <a:lnTo>
                  <a:pt x="55270" y="38080"/>
                </a:lnTo>
                <a:lnTo>
                  <a:pt x="55290" y="38090"/>
                </a:lnTo>
                <a:lnTo>
                  <a:pt x="55340" y="38100"/>
                </a:lnTo>
                <a:lnTo>
                  <a:pt x="55360" y="38110"/>
                </a:lnTo>
                <a:lnTo>
                  <a:pt x="55370" y="38110"/>
                </a:lnTo>
                <a:lnTo>
                  <a:pt x="55380" y="38190"/>
                </a:lnTo>
                <a:lnTo>
                  <a:pt x="55390" y="38230"/>
                </a:lnTo>
                <a:lnTo>
                  <a:pt x="55410" y="38320"/>
                </a:lnTo>
                <a:lnTo>
                  <a:pt x="55430" y="38420"/>
                </a:lnTo>
                <a:lnTo>
                  <a:pt x="55450" y="38510"/>
                </a:lnTo>
                <a:lnTo>
                  <a:pt x="55470" y="38610"/>
                </a:lnTo>
                <a:lnTo>
                  <a:pt x="55490" y="38700"/>
                </a:lnTo>
                <a:lnTo>
                  <a:pt x="55510" y="38800"/>
                </a:lnTo>
                <a:lnTo>
                  <a:pt x="55530" y="38890"/>
                </a:lnTo>
                <a:lnTo>
                  <a:pt x="55550" y="38990"/>
                </a:lnTo>
                <a:lnTo>
                  <a:pt x="55570" y="39080"/>
                </a:lnTo>
                <a:lnTo>
                  <a:pt x="55590" y="39180"/>
                </a:lnTo>
                <a:lnTo>
                  <a:pt x="55550" y="39180"/>
                </a:lnTo>
                <a:lnTo>
                  <a:pt x="55460" y="39200"/>
                </a:lnTo>
                <a:lnTo>
                  <a:pt x="55380" y="39220"/>
                </a:lnTo>
                <a:lnTo>
                  <a:pt x="55370" y="39220"/>
                </a:lnTo>
                <a:lnTo>
                  <a:pt x="55270" y="39240"/>
                </a:lnTo>
                <a:lnTo>
                  <a:pt x="55170" y="39260"/>
                </a:lnTo>
                <a:lnTo>
                  <a:pt x="55080" y="39280"/>
                </a:lnTo>
                <a:lnTo>
                  <a:pt x="55020" y="39290"/>
                </a:lnTo>
                <a:lnTo>
                  <a:pt x="54960" y="39300"/>
                </a:lnTo>
                <a:lnTo>
                  <a:pt x="54940" y="39310"/>
                </a:lnTo>
                <a:lnTo>
                  <a:pt x="54900" y="39320"/>
                </a:lnTo>
                <a:lnTo>
                  <a:pt x="54810" y="39340"/>
                </a:lnTo>
                <a:lnTo>
                  <a:pt x="54740" y="39350"/>
                </a:lnTo>
                <a:lnTo>
                  <a:pt x="54670" y="39370"/>
                </a:lnTo>
                <a:lnTo>
                  <a:pt x="54580" y="39380"/>
                </a:lnTo>
                <a:lnTo>
                  <a:pt x="54500" y="39400"/>
                </a:lnTo>
                <a:lnTo>
                  <a:pt x="54410" y="39420"/>
                </a:lnTo>
                <a:lnTo>
                  <a:pt x="54320" y="39440"/>
                </a:lnTo>
                <a:lnTo>
                  <a:pt x="54330" y="39450"/>
                </a:lnTo>
                <a:lnTo>
                  <a:pt x="54350" y="39550"/>
                </a:lnTo>
                <a:lnTo>
                  <a:pt x="54370" y="39640"/>
                </a:lnTo>
                <a:lnTo>
                  <a:pt x="54330" y="39630"/>
                </a:lnTo>
                <a:lnTo>
                  <a:pt x="54290" y="39620"/>
                </a:lnTo>
                <a:lnTo>
                  <a:pt x="54180" y="39650"/>
                </a:lnTo>
                <a:lnTo>
                  <a:pt x="54180" y="39660"/>
                </a:lnTo>
                <a:lnTo>
                  <a:pt x="54190" y="39740"/>
                </a:lnTo>
                <a:lnTo>
                  <a:pt x="54200" y="39840"/>
                </a:lnTo>
                <a:lnTo>
                  <a:pt x="54210" y="39930"/>
                </a:lnTo>
                <a:lnTo>
                  <a:pt x="54220" y="39990"/>
                </a:lnTo>
                <a:lnTo>
                  <a:pt x="54170" y="40040"/>
                </a:lnTo>
                <a:lnTo>
                  <a:pt x="54150" y="40050"/>
                </a:lnTo>
                <a:lnTo>
                  <a:pt x="54050" y="40060"/>
                </a:lnTo>
                <a:lnTo>
                  <a:pt x="53980" y="40070"/>
                </a:lnTo>
                <a:lnTo>
                  <a:pt x="53920" y="40070"/>
                </a:lnTo>
                <a:lnTo>
                  <a:pt x="53850" y="40080"/>
                </a:lnTo>
                <a:lnTo>
                  <a:pt x="53840" y="40110"/>
                </a:lnTo>
                <a:lnTo>
                  <a:pt x="53830" y="40120"/>
                </a:lnTo>
                <a:lnTo>
                  <a:pt x="53790" y="40130"/>
                </a:lnTo>
                <a:lnTo>
                  <a:pt x="53780" y="40130"/>
                </a:lnTo>
                <a:lnTo>
                  <a:pt x="53790" y="40160"/>
                </a:lnTo>
                <a:lnTo>
                  <a:pt x="53800" y="40180"/>
                </a:lnTo>
                <a:lnTo>
                  <a:pt x="53810" y="40200"/>
                </a:lnTo>
                <a:lnTo>
                  <a:pt x="53810" y="40210"/>
                </a:lnTo>
                <a:lnTo>
                  <a:pt x="53820" y="40220"/>
                </a:lnTo>
                <a:lnTo>
                  <a:pt x="53820" y="40230"/>
                </a:lnTo>
                <a:lnTo>
                  <a:pt x="53830" y="40250"/>
                </a:lnTo>
                <a:lnTo>
                  <a:pt x="53830" y="40270"/>
                </a:lnTo>
                <a:lnTo>
                  <a:pt x="53840" y="40280"/>
                </a:lnTo>
                <a:lnTo>
                  <a:pt x="53840" y="40290"/>
                </a:lnTo>
                <a:lnTo>
                  <a:pt x="53840" y="40300"/>
                </a:lnTo>
                <a:lnTo>
                  <a:pt x="53840" y="40310"/>
                </a:lnTo>
                <a:lnTo>
                  <a:pt x="53840" y="40320"/>
                </a:lnTo>
                <a:lnTo>
                  <a:pt x="53840" y="40330"/>
                </a:lnTo>
                <a:lnTo>
                  <a:pt x="53840" y="40340"/>
                </a:lnTo>
                <a:lnTo>
                  <a:pt x="53850" y="40340"/>
                </a:lnTo>
                <a:lnTo>
                  <a:pt x="53850" y="40350"/>
                </a:lnTo>
                <a:lnTo>
                  <a:pt x="53860" y="40350"/>
                </a:lnTo>
                <a:lnTo>
                  <a:pt x="53870" y="40350"/>
                </a:lnTo>
                <a:lnTo>
                  <a:pt x="53870" y="40360"/>
                </a:lnTo>
                <a:lnTo>
                  <a:pt x="53870" y="40370"/>
                </a:lnTo>
                <a:lnTo>
                  <a:pt x="53860" y="40370"/>
                </a:lnTo>
                <a:lnTo>
                  <a:pt x="53860" y="40380"/>
                </a:lnTo>
                <a:lnTo>
                  <a:pt x="53860" y="40390"/>
                </a:lnTo>
                <a:lnTo>
                  <a:pt x="53870" y="40400"/>
                </a:lnTo>
                <a:lnTo>
                  <a:pt x="53890" y="40410"/>
                </a:lnTo>
                <a:lnTo>
                  <a:pt x="53900" y="40410"/>
                </a:lnTo>
                <a:lnTo>
                  <a:pt x="53900" y="40420"/>
                </a:lnTo>
                <a:lnTo>
                  <a:pt x="53910" y="40420"/>
                </a:lnTo>
                <a:lnTo>
                  <a:pt x="53920" y="40430"/>
                </a:lnTo>
                <a:lnTo>
                  <a:pt x="53910" y="40430"/>
                </a:lnTo>
                <a:lnTo>
                  <a:pt x="53900" y="40430"/>
                </a:lnTo>
                <a:lnTo>
                  <a:pt x="53890" y="40430"/>
                </a:lnTo>
                <a:lnTo>
                  <a:pt x="53880" y="40430"/>
                </a:lnTo>
                <a:lnTo>
                  <a:pt x="53880" y="40420"/>
                </a:lnTo>
                <a:lnTo>
                  <a:pt x="53870" y="40420"/>
                </a:lnTo>
                <a:lnTo>
                  <a:pt x="53870" y="40410"/>
                </a:lnTo>
                <a:lnTo>
                  <a:pt x="53860" y="40410"/>
                </a:lnTo>
                <a:lnTo>
                  <a:pt x="53860" y="40400"/>
                </a:lnTo>
                <a:lnTo>
                  <a:pt x="53850" y="40400"/>
                </a:lnTo>
                <a:lnTo>
                  <a:pt x="53840" y="40410"/>
                </a:lnTo>
                <a:lnTo>
                  <a:pt x="53840" y="40420"/>
                </a:lnTo>
                <a:lnTo>
                  <a:pt x="53840" y="40430"/>
                </a:lnTo>
                <a:lnTo>
                  <a:pt x="53830" y="40430"/>
                </a:lnTo>
                <a:lnTo>
                  <a:pt x="53820" y="40430"/>
                </a:lnTo>
                <a:lnTo>
                  <a:pt x="53820" y="40440"/>
                </a:lnTo>
                <a:lnTo>
                  <a:pt x="53810" y="40440"/>
                </a:lnTo>
                <a:lnTo>
                  <a:pt x="53800" y="40440"/>
                </a:lnTo>
                <a:lnTo>
                  <a:pt x="53800" y="40430"/>
                </a:lnTo>
                <a:lnTo>
                  <a:pt x="53790" y="40430"/>
                </a:lnTo>
                <a:lnTo>
                  <a:pt x="53780" y="40430"/>
                </a:lnTo>
                <a:lnTo>
                  <a:pt x="53770" y="40430"/>
                </a:lnTo>
                <a:lnTo>
                  <a:pt x="53760" y="40430"/>
                </a:lnTo>
                <a:lnTo>
                  <a:pt x="53750" y="40430"/>
                </a:lnTo>
                <a:lnTo>
                  <a:pt x="53740" y="40430"/>
                </a:lnTo>
                <a:lnTo>
                  <a:pt x="53740" y="40420"/>
                </a:lnTo>
                <a:lnTo>
                  <a:pt x="53730" y="40420"/>
                </a:lnTo>
                <a:lnTo>
                  <a:pt x="53730" y="40410"/>
                </a:lnTo>
                <a:lnTo>
                  <a:pt x="53730" y="40400"/>
                </a:lnTo>
                <a:lnTo>
                  <a:pt x="53740" y="40400"/>
                </a:lnTo>
                <a:lnTo>
                  <a:pt x="53740" y="40390"/>
                </a:lnTo>
                <a:lnTo>
                  <a:pt x="53740" y="40380"/>
                </a:lnTo>
                <a:lnTo>
                  <a:pt x="53740" y="40370"/>
                </a:lnTo>
                <a:lnTo>
                  <a:pt x="53730" y="40370"/>
                </a:lnTo>
                <a:lnTo>
                  <a:pt x="53720" y="40360"/>
                </a:lnTo>
                <a:lnTo>
                  <a:pt x="53720" y="40350"/>
                </a:lnTo>
                <a:lnTo>
                  <a:pt x="53710" y="40350"/>
                </a:lnTo>
                <a:lnTo>
                  <a:pt x="53700" y="40350"/>
                </a:lnTo>
                <a:lnTo>
                  <a:pt x="53690" y="40350"/>
                </a:lnTo>
                <a:lnTo>
                  <a:pt x="53680" y="40350"/>
                </a:lnTo>
                <a:lnTo>
                  <a:pt x="53680" y="40360"/>
                </a:lnTo>
                <a:lnTo>
                  <a:pt x="53670" y="40360"/>
                </a:lnTo>
                <a:lnTo>
                  <a:pt x="53660" y="40360"/>
                </a:lnTo>
                <a:lnTo>
                  <a:pt x="53650" y="40360"/>
                </a:lnTo>
                <a:lnTo>
                  <a:pt x="53640" y="40360"/>
                </a:lnTo>
                <a:lnTo>
                  <a:pt x="53640" y="40370"/>
                </a:lnTo>
                <a:lnTo>
                  <a:pt x="53630" y="40370"/>
                </a:lnTo>
                <a:lnTo>
                  <a:pt x="53620" y="40370"/>
                </a:lnTo>
                <a:lnTo>
                  <a:pt x="53610" y="40370"/>
                </a:lnTo>
                <a:lnTo>
                  <a:pt x="53600" y="40370"/>
                </a:lnTo>
                <a:lnTo>
                  <a:pt x="53590" y="40370"/>
                </a:lnTo>
                <a:lnTo>
                  <a:pt x="53580" y="40360"/>
                </a:lnTo>
                <a:lnTo>
                  <a:pt x="53570" y="40360"/>
                </a:lnTo>
                <a:lnTo>
                  <a:pt x="53560" y="40360"/>
                </a:lnTo>
                <a:lnTo>
                  <a:pt x="53550" y="40370"/>
                </a:lnTo>
                <a:lnTo>
                  <a:pt x="53540" y="40370"/>
                </a:lnTo>
                <a:lnTo>
                  <a:pt x="53540" y="40380"/>
                </a:lnTo>
                <a:lnTo>
                  <a:pt x="53530" y="40380"/>
                </a:lnTo>
                <a:lnTo>
                  <a:pt x="53530" y="40390"/>
                </a:lnTo>
                <a:lnTo>
                  <a:pt x="53520" y="40390"/>
                </a:lnTo>
                <a:lnTo>
                  <a:pt x="53520" y="40400"/>
                </a:lnTo>
                <a:lnTo>
                  <a:pt x="53510" y="40410"/>
                </a:lnTo>
                <a:lnTo>
                  <a:pt x="53510" y="40420"/>
                </a:lnTo>
                <a:lnTo>
                  <a:pt x="53510" y="40430"/>
                </a:lnTo>
                <a:lnTo>
                  <a:pt x="53500" y="40430"/>
                </a:lnTo>
                <a:lnTo>
                  <a:pt x="53500" y="40440"/>
                </a:lnTo>
                <a:lnTo>
                  <a:pt x="53490" y="40440"/>
                </a:lnTo>
                <a:lnTo>
                  <a:pt x="53480" y="40450"/>
                </a:lnTo>
                <a:lnTo>
                  <a:pt x="53480" y="40460"/>
                </a:lnTo>
                <a:lnTo>
                  <a:pt x="53480" y="40470"/>
                </a:lnTo>
                <a:lnTo>
                  <a:pt x="53470" y="40470"/>
                </a:lnTo>
                <a:lnTo>
                  <a:pt x="53470" y="40480"/>
                </a:lnTo>
                <a:lnTo>
                  <a:pt x="53470" y="40490"/>
                </a:lnTo>
                <a:lnTo>
                  <a:pt x="53470" y="40500"/>
                </a:lnTo>
                <a:lnTo>
                  <a:pt x="53470" y="40510"/>
                </a:lnTo>
                <a:lnTo>
                  <a:pt x="53470" y="40520"/>
                </a:lnTo>
                <a:lnTo>
                  <a:pt x="53470" y="40530"/>
                </a:lnTo>
                <a:lnTo>
                  <a:pt x="53460" y="40540"/>
                </a:lnTo>
                <a:lnTo>
                  <a:pt x="53460" y="40550"/>
                </a:lnTo>
                <a:lnTo>
                  <a:pt x="53450" y="40550"/>
                </a:lnTo>
                <a:lnTo>
                  <a:pt x="53450" y="40560"/>
                </a:lnTo>
                <a:lnTo>
                  <a:pt x="53440" y="40570"/>
                </a:lnTo>
                <a:lnTo>
                  <a:pt x="53430" y="40570"/>
                </a:lnTo>
                <a:lnTo>
                  <a:pt x="53430" y="40580"/>
                </a:lnTo>
                <a:lnTo>
                  <a:pt x="53420" y="40580"/>
                </a:lnTo>
                <a:lnTo>
                  <a:pt x="53410" y="40580"/>
                </a:lnTo>
                <a:lnTo>
                  <a:pt x="53410" y="40590"/>
                </a:lnTo>
                <a:lnTo>
                  <a:pt x="53410" y="40600"/>
                </a:lnTo>
                <a:lnTo>
                  <a:pt x="53400" y="40600"/>
                </a:lnTo>
                <a:lnTo>
                  <a:pt x="53390" y="40610"/>
                </a:lnTo>
                <a:lnTo>
                  <a:pt x="53390" y="40620"/>
                </a:lnTo>
                <a:lnTo>
                  <a:pt x="53380" y="40620"/>
                </a:lnTo>
                <a:lnTo>
                  <a:pt x="53380" y="40630"/>
                </a:lnTo>
                <a:lnTo>
                  <a:pt x="53370" y="40630"/>
                </a:lnTo>
                <a:lnTo>
                  <a:pt x="53370" y="40640"/>
                </a:lnTo>
                <a:lnTo>
                  <a:pt x="53360" y="40640"/>
                </a:lnTo>
                <a:lnTo>
                  <a:pt x="53360" y="40650"/>
                </a:lnTo>
                <a:lnTo>
                  <a:pt x="53350" y="40660"/>
                </a:lnTo>
                <a:lnTo>
                  <a:pt x="53340" y="40660"/>
                </a:lnTo>
                <a:lnTo>
                  <a:pt x="53330" y="40660"/>
                </a:lnTo>
                <a:lnTo>
                  <a:pt x="53320" y="40660"/>
                </a:lnTo>
                <a:lnTo>
                  <a:pt x="53310" y="40660"/>
                </a:lnTo>
                <a:lnTo>
                  <a:pt x="53300" y="40660"/>
                </a:lnTo>
                <a:lnTo>
                  <a:pt x="53290" y="40660"/>
                </a:lnTo>
                <a:lnTo>
                  <a:pt x="53290" y="40670"/>
                </a:lnTo>
                <a:lnTo>
                  <a:pt x="53280" y="40670"/>
                </a:lnTo>
                <a:lnTo>
                  <a:pt x="53280" y="40680"/>
                </a:lnTo>
                <a:lnTo>
                  <a:pt x="53280" y="40690"/>
                </a:lnTo>
                <a:lnTo>
                  <a:pt x="53280" y="40700"/>
                </a:lnTo>
                <a:lnTo>
                  <a:pt x="53290" y="40710"/>
                </a:lnTo>
                <a:lnTo>
                  <a:pt x="53300" y="40710"/>
                </a:lnTo>
                <a:lnTo>
                  <a:pt x="53300" y="40720"/>
                </a:lnTo>
                <a:lnTo>
                  <a:pt x="53300" y="40730"/>
                </a:lnTo>
                <a:lnTo>
                  <a:pt x="53310" y="40730"/>
                </a:lnTo>
                <a:lnTo>
                  <a:pt x="53300" y="40740"/>
                </a:lnTo>
                <a:lnTo>
                  <a:pt x="53300" y="40750"/>
                </a:lnTo>
                <a:lnTo>
                  <a:pt x="53300" y="40760"/>
                </a:lnTo>
                <a:lnTo>
                  <a:pt x="53290" y="40770"/>
                </a:lnTo>
                <a:lnTo>
                  <a:pt x="53290" y="40780"/>
                </a:lnTo>
                <a:lnTo>
                  <a:pt x="53290" y="40790"/>
                </a:lnTo>
                <a:lnTo>
                  <a:pt x="53290" y="40800"/>
                </a:lnTo>
                <a:lnTo>
                  <a:pt x="53290" y="40810"/>
                </a:lnTo>
                <a:lnTo>
                  <a:pt x="53290" y="40820"/>
                </a:lnTo>
                <a:lnTo>
                  <a:pt x="53290" y="40830"/>
                </a:lnTo>
                <a:lnTo>
                  <a:pt x="53290" y="40840"/>
                </a:lnTo>
                <a:lnTo>
                  <a:pt x="53280" y="40840"/>
                </a:lnTo>
                <a:lnTo>
                  <a:pt x="53280" y="40850"/>
                </a:lnTo>
                <a:lnTo>
                  <a:pt x="53280" y="40860"/>
                </a:lnTo>
                <a:lnTo>
                  <a:pt x="53280" y="40870"/>
                </a:lnTo>
                <a:lnTo>
                  <a:pt x="53280" y="40880"/>
                </a:lnTo>
                <a:lnTo>
                  <a:pt x="53290" y="40880"/>
                </a:lnTo>
                <a:lnTo>
                  <a:pt x="53290" y="40890"/>
                </a:lnTo>
                <a:lnTo>
                  <a:pt x="53290" y="40900"/>
                </a:lnTo>
                <a:lnTo>
                  <a:pt x="53300" y="40910"/>
                </a:lnTo>
                <a:lnTo>
                  <a:pt x="53300" y="40920"/>
                </a:lnTo>
                <a:lnTo>
                  <a:pt x="53300" y="40930"/>
                </a:lnTo>
                <a:lnTo>
                  <a:pt x="53300" y="40940"/>
                </a:lnTo>
                <a:lnTo>
                  <a:pt x="53290" y="41180"/>
                </a:lnTo>
                <a:lnTo>
                  <a:pt x="53280" y="41180"/>
                </a:lnTo>
                <a:lnTo>
                  <a:pt x="53280" y="41190"/>
                </a:lnTo>
                <a:lnTo>
                  <a:pt x="53270" y="41190"/>
                </a:lnTo>
                <a:lnTo>
                  <a:pt x="53260" y="41190"/>
                </a:lnTo>
                <a:lnTo>
                  <a:pt x="53250" y="41190"/>
                </a:lnTo>
                <a:lnTo>
                  <a:pt x="53240" y="41190"/>
                </a:lnTo>
                <a:lnTo>
                  <a:pt x="53230" y="41190"/>
                </a:lnTo>
                <a:lnTo>
                  <a:pt x="53220" y="41190"/>
                </a:lnTo>
                <a:lnTo>
                  <a:pt x="53210" y="41190"/>
                </a:lnTo>
                <a:lnTo>
                  <a:pt x="53200" y="41190"/>
                </a:lnTo>
                <a:lnTo>
                  <a:pt x="53200" y="41180"/>
                </a:lnTo>
                <a:lnTo>
                  <a:pt x="53190" y="41180"/>
                </a:lnTo>
                <a:lnTo>
                  <a:pt x="53180" y="41180"/>
                </a:lnTo>
                <a:lnTo>
                  <a:pt x="53170" y="41180"/>
                </a:lnTo>
                <a:lnTo>
                  <a:pt x="53170" y="41170"/>
                </a:lnTo>
                <a:lnTo>
                  <a:pt x="53160" y="41170"/>
                </a:lnTo>
                <a:lnTo>
                  <a:pt x="53150" y="41170"/>
                </a:lnTo>
                <a:lnTo>
                  <a:pt x="53140" y="41170"/>
                </a:lnTo>
                <a:lnTo>
                  <a:pt x="53130" y="41170"/>
                </a:lnTo>
                <a:lnTo>
                  <a:pt x="53130" y="41180"/>
                </a:lnTo>
                <a:lnTo>
                  <a:pt x="53120" y="41180"/>
                </a:lnTo>
                <a:lnTo>
                  <a:pt x="53110" y="41180"/>
                </a:lnTo>
                <a:lnTo>
                  <a:pt x="53100" y="41190"/>
                </a:lnTo>
                <a:lnTo>
                  <a:pt x="53090" y="41190"/>
                </a:lnTo>
                <a:lnTo>
                  <a:pt x="53090" y="41200"/>
                </a:lnTo>
                <a:lnTo>
                  <a:pt x="53080" y="41200"/>
                </a:lnTo>
                <a:lnTo>
                  <a:pt x="53070" y="41200"/>
                </a:lnTo>
                <a:lnTo>
                  <a:pt x="53070" y="41210"/>
                </a:lnTo>
                <a:lnTo>
                  <a:pt x="53070" y="41220"/>
                </a:lnTo>
                <a:lnTo>
                  <a:pt x="53070" y="41230"/>
                </a:lnTo>
                <a:lnTo>
                  <a:pt x="53070" y="41240"/>
                </a:lnTo>
                <a:lnTo>
                  <a:pt x="53070" y="41250"/>
                </a:lnTo>
                <a:lnTo>
                  <a:pt x="53060" y="41250"/>
                </a:lnTo>
                <a:lnTo>
                  <a:pt x="53060" y="41260"/>
                </a:lnTo>
                <a:lnTo>
                  <a:pt x="53050" y="41260"/>
                </a:lnTo>
                <a:lnTo>
                  <a:pt x="53040" y="41260"/>
                </a:lnTo>
                <a:lnTo>
                  <a:pt x="53030" y="41250"/>
                </a:lnTo>
                <a:lnTo>
                  <a:pt x="53020" y="41250"/>
                </a:lnTo>
                <a:lnTo>
                  <a:pt x="53010" y="41240"/>
                </a:lnTo>
                <a:lnTo>
                  <a:pt x="53000" y="41240"/>
                </a:lnTo>
                <a:lnTo>
                  <a:pt x="52990" y="41240"/>
                </a:lnTo>
                <a:lnTo>
                  <a:pt x="52980" y="41240"/>
                </a:lnTo>
                <a:lnTo>
                  <a:pt x="52980" y="41250"/>
                </a:lnTo>
                <a:lnTo>
                  <a:pt x="52970" y="41250"/>
                </a:lnTo>
                <a:lnTo>
                  <a:pt x="52960" y="41250"/>
                </a:lnTo>
                <a:lnTo>
                  <a:pt x="52950" y="41250"/>
                </a:lnTo>
                <a:lnTo>
                  <a:pt x="52940" y="41250"/>
                </a:lnTo>
                <a:lnTo>
                  <a:pt x="52930" y="41250"/>
                </a:lnTo>
                <a:lnTo>
                  <a:pt x="52930" y="41240"/>
                </a:lnTo>
                <a:lnTo>
                  <a:pt x="52930" y="41230"/>
                </a:lnTo>
                <a:lnTo>
                  <a:pt x="52930" y="41220"/>
                </a:lnTo>
                <a:lnTo>
                  <a:pt x="52930" y="41210"/>
                </a:lnTo>
                <a:lnTo>
                  <a:pt x="52940" y="41210"/>
                </a:lnTo>
                <a:lnTo>
                  <a:pt x="52940" y="41200"/>
                </a:lnTo>
                <a:lnTo>
                  <a:pt x="52940" y="41190"/>
                </a:lnTo>
                <a:lnTo>
                  <a:pt x="52940" y="41180"/>
                </a:lnTo>
                <a:lnTo>
                  <a:pt x="52940" y="41170"/>
                </a:lnTo>
                <a:lnTo>
                  <a:pt x="52940" y="41160"/>
                </a:lnTo>
                <a:lnTo>
                  <a:pt x="52930" y="41160"/>
                </a:lnTo>
                <a:lnTo>
                  <a:pt x="52930" y="41150"/>
                </a:lnTo>
                <a:lnTo>
                  <a:pt x="52930" y="41140"/>
                </a:lnTo>
                <a:lnTo>
                  <a:pt x="52930" y="41130"/>
                </a:lnTo>
                <a:lnTo>
                  <a:pt x="52930" y="41120"/>
                </a:lnTo>
                <a:lnTo>
                  <a:pt x="52930" y="41110"/>
                </a:lnTo>
                <a:lnTo>
                  <a:pt x="52920" y="41100"/>
                </a:lnTo>
                <a:lnTo>
                  <a:pt x="52920" y="41090"/>
                </a:lnTo>
                <a:lnTo>
                  <a:pt x="52910" y="41090"/>
                </a:lnTo>
                <a:lnTo>
                  <a:pt x="52910" y="41080"/>
                </a:lnTo>
                <a:lnTo>
                  <a:pt x="52900" y="41080"/>
                </a:lnTo>
                <a:lnTo>
                  <a:pt x="52900" y="41070"/>
                </a:lnTo>
                <a:lnTo>
                  <a:pt x="52890" y="41070"/>
                </a:lnTo>
                <a:lnTo>
                  <a:pt x="52880" y="41070"/>
                </a:lnTo>
                <a:lnTo>
                  <a:pt x="52870" y="41070"/>
                </a:lnTo>
                <a:lnTo>
                  <a:pt x="52860" y="41060"/>
                </a:lnTo>
                <a:lnTo>
                  <a:pt x="52850" y="41060"/>
                </a:lnTo>
                <a:lnTo>
                  <a:pt x="52840" y="41060"/>
                </a:lnTo>
                <a:lnTo>
                  <a:pt x="52830" y="41050"/>
                </a:lnTo>
                <a:lnTo>
                  <a:pt x="52820" y="41050"/>
                </a:lnTo>
                <a:lnTo>
                  <a:pt x="52820" y="41040"/>
                </a:lnTo>
                <a:lnTo>
                  <a:pt x="52810" y="41040"/>
                </a:lnTo>
                <a:lnTo>
                  <a:pt x="52800" y="41030"/>
                </a:lnTo>
                <a:lnTo>
                  <a:pt x="52790" y="41030"/>
                </a:lnTo>
                <a:lnTo>
                  <a:pt x="52780" y="41020"/>
                </a:lnTo>
                <a:lnTo>
                  <a:pt x="52770" y="41020"/>
                </a:lnTo>
                <a:lnTo>
                  <a:pt x="52770" y="41010"/>
                </a:lnTo>
                <a:lnTo>
                  <a:pt x="52760" y="41010"/>
                </a:lnTo>
                <a:lnTo>
                  <a:pt x="52760" y="41000"/>
                </a:lnTo>
                <a:lnTo>
                  <a:pt x="52750" y="41000"/>
                </a:lnTo>
                <a:lnTo>
                  <a:pt x="52740" y="41000"/>
                </a:lnTo>
                <a:lnTo>
                  <a:pt x="52730" y="41000"/>
                </a:lnTo>
                <a:lnTo>
                  <a:pt x="52720" y="41000"/>
                </a:lnTo>
                <a:lnTo>
                  <a:pt x="52710" y="41000"/>
                </a:lnTo>
                <a:lnTo>
                  <a:pt x="52700" y="41010"/>
                </a:lnTo>
                <a:lnTo>
                  <a:pt x="52700" y="41020"/>
                </a:lnTo>
                <a:lnTo>
                  <a:pt x="52690" y="41020"/>
                </a:lnTo>
                <a:lnTo>
                  <a:pt x="52690" y="41030"/>
                </a:lnTo>
                <a:lnTo>
                  <a:pt x="52690" y="41040"/>
                </a:lnTo>
                <a:lnTo>
                  <a:pt x="52680" y="41040"/>
                </a:lnTo>
                <a:lnTo>
                  <a:pt x="52670" y="41040"/>
                </a:lnTo>
                <a:lnTo>
                  <a:pt x="52660" y="41040"/>
                </a:lnTo>
                <a:lnTo>
                  <a:pt x="52650" y="41040"/>
                </a:lnTo>
                <a:lnTo>
                  <a:pt x="52640" y="41040"/>
                </a:lnTo>
                <a:lnTo>
                  <a:pt x="52640" y="41050"/>
                </a:lnTo>
                <a:lnTo>
                  <a:pt x="52630" y="41060"/>
                </a:lnTo>
                <a:lnTo>
                  <a:pt x="52630" y="41070"/>
                </a:lnTo>
                <a:lnTo>
                  <a:pt x="52630" y="41080"/>
                </a:lnTo>
                <a:lnTo>
                  <a:pt x="52630" y="41090"/>
                </a:lnTo>
                <a:lnTo>
                  <a:pt x="52630" y="41100"/>
                </a:lnTo>
                <a:lnTo>
                  <a:pt x="52640" y="41110"/>
                </a:lnTo>
                <a:lnTo>
                  <a:pt x="52650" y="41110"/>
                </a:lnTo>
                <a:lnTo>
                  <a:pt x="52660" y="41110"/>
                </a:lnTo>
                <a:lnTo>
                  <a:pt x="52670" y="41100"/>
                </a:lnTo>
                <a:lnTo>
                  <a:pt x="52680" y="41110"/>
                </a:lnTo>
                <a:lnTo>
                  <a:pt x="52690" y="41110"/>
                </a:lnTo>
                <a:lnTo>
                  <a:pt x="52690" y="41120"/>
                </a:lnTo>
                <a:lnTo>
                  <a:pt x="52700" y="41120"/>
                </a:lnTo>
                <a:lnTo>
                  <a:pt x="52700" y="41130"/>
                </a:lnTo>
                <a:lnTo>
                  <a:pt x="52700" y="41140"/>
                </a:lnTo>
                <a:lnTo>
                  <a:pt x="52700" y="41150"/>
                </a:lnTo>
                <a:lnTo>
                  <a:pt x="52690" y="41150"/>
                </a:lnTo>
                <a:lnTo>
                  <a:pt x="52690" y="41160"/>
                </a:lnTo>
                <a:lnTo>
                  <a:pt x="52680" y="41160"/>
                </a:lnTo>
                <a:lnTo>
                  <a:pt x="52680" y="41170"/>
                </a:lnTo>
                <a:lnTo>
                  <a:pt x="52680" y="41180"/>
                </a:lnTo>
                <a:lnTo>
                  <a:pt x="52680" y="41190"/>
                </a:lnTo>
                <a:lnTo>
                  <a:pt x="52680" y="41200"/>
                </a:lnTo>
                <a:lnTo>
                  <a:pt x="52680" y="41210"/>
                </a:lnTo>
                <a:lnTo>
                  <a:pt x="52680" y="41220"/>
                </a:lnTo>
                <a:lnTo>
                  <a:pt x="52680" y="41230"/>
                </a:lnTo>
                <a:lnTo>
                  <a:pt x="52670" y="41230"/>
                </a:lnTo>
                <a:lnTo>
                  <a:pt x="52670" y="41240"/>
                </a:lnTo>
                <a:lnTo>
                  <a:pt x="52660" y="41240"/>
                </a:lnTo>
                <a:lnTo>
                  <a:pt x="52650" y="41240"/>
                </a:lnTo>
                <a:lnTo>
                  <a:pt x="52650" y="41250"/>
                </a:lnTo>
                <a:lnTo>
                  <a:pt x="52640" y="41250"/>
                </a:lnTo>
                <a:lnTo>
                  <a:pt x="52630" y="41250"/>
                </a:lnTo>
                <a:lnTo>
                  <a:pt x="52630" y="41260"/>
                </a:lnTo>
                <a:lnTo>
                  <a:pt x="52620" y="41260"/>
                </a:lnTo>
                <a:lnTo>
                  <a:pt x="52620" y="41270"/>
                </a:lnTo>
                <a:lnTo>
                  <a:pt x="52620" y="41280"/>
                </a:lnTo>
                <a:lnTo>
                  <a:pt x="52610" y="41280"/>
                </a:lnTo>
                <a:lnTo>
                  <a:pt x="52610" y="41290"/>
                </a:lnTo>
                <a:lnTo>
                  <a:pt x="52600" y="41290"/>
                </a:lnTo>
                <a:lnTo>
                  <a:pt x="52600" y="41300"/>
                </a:lnTo>
                <a:lnTo>
                  <a:pt x="52590" y="41300"/>
                </a:lnTo>
                <a:lnTo>
                  <a:pt x="52580" y="41300"/>
                </a:lnTo>
                <a:lnTo>
                  <a:pt x="52580" y="41310"/>
                </a:lnTo>
                <a:lnTo>
                  <a:pt x="52570" y="41310"/>
                </a:lnTo>
                <a:lnTo>
                  <a:pt x="52560" y="41310"/>
                </a:lnTo>
                <a:lnTo>
                  <a:pt x="52560" y="41320"/>
                </a:lnTo>
                <a:lnTo>
                  <a:pt x="52550" y="41320"/>
                </a:lnTo>
                <a:lnTo>
                  <a:pt x="52540" y="41320"/>
                </a:lnTo>
                <a:lnTo>
                  <a:pt x="52540" y="41330"/>
                </a:lnTo>
                <a:lnTo>
                  <a:pt x="52530" y="41330"/>
                </a:lnTo>
                <a:lnTo>
                  <a:pt x="52530" y="41340"/>
                </a:lnTo>
                <a:lnTo>
                  <a:pt x="52520" y="41350"/>
                </a:lnTo>
                <a:lnTo>
                  <a:pt x="52510" y="41360"/>
                </a:lnTo>
                <a:lnTo>
                  <a:pt x="52500" y="41360"/>
                </a:lnTo>
                <a:lnTo>
                  <a:pt x="52490" y="41360"/>
                </a:lnTo>
                <a:lnTo>
                  <a:pt x="52490" y="41370"/>
                </a:lnTo>
                <a:lnTo>
                  <a:pt x="52480" y="41370"/>
                </a:lnTo>
                <a:lnTo>
                  <a:pt x="52480" y="41380"/>
                </a:lnTo>
                <a:lnTo>
                  <a:pt x="52480" y="41390"/>
                </a:lnTo>
                <a:lnTo>
                  <a:pt x="52480" y="41400"/>
                </a:lnTo>
                <a:lnTo>
                  <a:pt x="52380" y="41450"/>
                </a:lnTo>
                <a:lnTo>
                  <a:pt x="52340" y="41460"/>
                </a:lnTo>
                <a:lnTo>
                  <a:pt x="52290" y="41490"/>
                </a:lnTo>
                <a:lnTo>
                  <a:pt x="52280" y="41490"/>
                </a:lnTo>
                <a:lnTo>
                  <a:pt x="52270" y="41480"/>
                </a:lnTo>
                <a:lnTo>
                  <a:pt x="52260" y="41480"/>
                </a:lnTo>
                <a:lnTo>
                  <a:pt x="52250" y="41480"/>
                </a:lnTo>
                <a:lnTo>
                  <a:pt x="52250" y="41470"/>
                </a:lnTo>
                <a:lnTo>
                  <a:pt x="52240" y="41470"/>
                </a:lnTo>
                <a:lnTo>
                  <a:pt x="52240" y="41460"/>
                </a:lnTo>
                <a:lnTo>
                  <a:pt x="52230" y="41460"/>
                </a:lnTo>
                <a:lnTo>
                  <a:pt x="52220" y="41450"/>
                </a:lnTo>
                <a:lnTo>
                  <a:pt x="52210" y="41450"/>
                </a:lnTo>
                <a:lnTo>
                  <a:pt x="52200" y="41450"/>
                </a:lnTo>
                <a:lnTo>
                  <a:pt x="52200" y="41440"/>
                </a:lnTo>
                <a:lnTo>
                  <a:pt x="52190" y="41430"/>
                </a:lnTo>
                <a:lnTo>
                  <a:pt x="52190" y="41420"/>
                </a:lnTo>
                <a:lnTo>
                  <a:pt x="52190" y="41410"/>
                </a:lnTo>
                <a:lnTo>
                  <a:pt x="52190" y="41400"/>
                </a:lnTo>
                <a:lnTo>
                  <a:pt x="52180" y="41400"/>
                </a:lnTo>
                <a:lnTo>
                  <a:pt x="52170" y="41400"/>
                </a:lnTo>
                <a:lnTo>
                  <a:pt x="52170" y="41390"/>
                </a:lnTo>
                <a:lnTo>
                  <a:pt x="52160" y="41390"/>
                </a:lnTo>
                <a:lnTo>
                  <a:pt x="52150" y="41390"/>
                </a:lnTo>
                <a:lnTo>
                  <a:pt x="52140" y="41390"/>
                </a:lnTo>
                <a:lnTo>
                  <a:pt x="52130" y="41390"/>
                </a:lnTo>
                <a:lnTo>
                  <a:pt x="52120" y="41400"/>
                </a:lnTo>
                <a:lnTo>
                  <a:pt x="52110" y="41400"/>
                </a:lnTo>
                <a:lnTo>
                  <a:pt x="52110" y="41410"/>
                </a:lnTo>
                <a:lnTo>
                  <a:pt x="52100" y="41420"/>
                </a:lnTo>
                <a:lnTo>
                  <a:pt x="52090" y="41420"/>
                </a:lnTo>
                <a:lnTo>
                  <a:pt x="52080" y="41420"/>
                </a:lnTo>
                <a:lnTo>
                  <a:pt x="52070" y="41420"/>
                </a:lnTo>
                <a:lnTo>
                  <a:pt x="52060" y="41420"/>
                </a:lnTo>
                <a:lnTo>
                  <a:pt x="52050" y="41420"/>
                </a:lnTo>
                <a:lnTo>
                  <a:pt x="52040" y="41420"/>
                </a:lnTo>
                <a:lnTo>
                  <a:pt x="52030" y="41420"/>
                </a:lnTo>
                <a:lnTo>
                  <a:pt x="52020" y="41420"/>
                </a:lnTo>
                <a:lnTo>
                  <a:pt x="52010" y="41410"/>
                </a:lnTo>
                <a:lnTo>
                  <a:pt x="52000" y="41410"/>
                </a:lnTo>
                <a:lnTo>
                  <a:pt x="51990" y="41410"/>
                </a:lnTo>
                <a:lnTo>
                  <a:pt x="51980" y="41420"/>
                </a:lnTo>
                <a:lnTo>
                  <a:pt x="51970" y="41420"/>
                </a:lnTo>
                <a:lnTo>
                  <a:pt x="51970" y="41430"/>
                </a:lnTo>
                <a:lnTo>
                  <a:pt x="51970" y="41440"/>
                </a:lnTo>
                <a:lnTo>
                  <a:pt x="51970" y="41450"/>
                </a:lnTo>
                <a:lnTo>
                  <a:pt x="51960" y="41460"/>
                </a:lnTo>
                <a:lnTo>
                  <a:pt x="51950" y="41460"/>
                </a:lnTo>
                <a:lnTo>
                  <a:pt x="51940" y="41460"/>
                </a:lnTo>
                <a:lnTo>
                  <a:pt x="51940" y="41470"/>
                </a:lnTo>
                <a:lnTo>
                  <a:pt x="51930" y="41470"/>
                </a:lnTo>
                <a:lnTo>
                  <a:pt x="51920" y="41470"/>
                </a:lnTo>
                <a:lnTo>
                  <a:pt x="51920" y="41480"/>
                </a:lnTo>
                <a:lnTo>
                  <a:pt x="51910" y="41480"/>
                </a:lnTo>
                <a:lnTo>
                  <a:pt x="51900" y="41480"/>
                </a:lnTo>
                <a:lnTo>
                  <a:pt x="51900" y="41490"/>
                </a:lnTo>
                <a:lnTo>
                  <a:pt x="51890" y="41490"/>
                </a:lnTo>
                <a:lnTo>
                  <a:pt x="51890" y="41480"/>
                </a:lnTo>
                <a:lnTo>
                  <a:pt x="51880" y="41480"/>
                </a:lnTo>
                <a:lnTo>
                  <a:pt x="51870" y="41470"/>
                </a:lnTo>
                <a:lnTo>
                  <a:pt x="51860" y="41470"/>
                </a:lnTo>
                <a:lnTo>
                  <a:pt x="51850" y="41470"/>
                </a:lnTo>
                <a:lnTo>
                  <a:pt x="51840" y="41470"/>
                </a:lnTo>
                <a:lnTo>
                  <a:pt x="51830" y="41480"/>
                </a:lnTo>
                <a:lnTo>
                  <a:pt x="51820" y="41480"/>
                </a:lnTo>
                <a:lnTo>
                  <a:pt x="51810" y="41480"/>
                </a:lnTo>
                <a:lnTo>
                  <a:pt x="51800" y="41480"/>
                </a:lnTo>
                <a:lnTo>
                  <a:pt x="51790" y="41480"/>
                </a:lnTo>
                <a:lnTo>
                  <a:pt x="51780" y="41470"/>
                </a:lnTo>
                <a:lnTo>
                  <a:pt x="51770" y="41470"/>
                </a:lnTo>
                <a:lnTo>
                  <a:pt x="51770" y="41460"/>
                </a:lnTo>
                <a:lnTo>
                  <a:pt x="51760" y="41460"/>
                </a:lnTo>
                <a:lnTo>
                  <a:pt x="51750" y="41460"/>
                </a:lnTo>
                <a:lnTo>
                  <a:pt x="51750" y="41450"/>
                </a:lnTo>
                <a:lnTo>
                  <a:pt x="51740" y="41450"/>
                </a:lnTo>
                <a:lnTo>
                  <a:pt x="51730" y="41440"/>
                </a:lnTo>
                <a:lnTo>
                  <a:pt x="51720" y="41440"/>
                </a:lnTo>
                <a:lnTo>
                  <a:pt x="51710" y="41430"/>
                </a:lnTo>
                <a:lnTo>
                  <a:pt x="51700" y="41430"/>
                </a:lnTo>
                <a:lnTo>
                  <a:pt x="51690" y="41430"/>
                </a:lnTo>
                <a:lnTo>
                  <a:pt x="51680" y="41430"/>
                </a:lnTo>
                <a:lnTo>
                  <a:pt x="51670" y="41430"/>
                </a:lnTo>
                <a:lnTo>
                  <a:pt x="51660" y="41430"/>
                </a:lnTo>
                <a:lnTo>
                  <a:pt x="51660" y="41440"/>
                </a:lnTo>
                <a:lnTo>
                  <a:pt x="51650" y="41440"/>
                </a:lnTo>
                <a:lnTo>
                  <a:pt x="51650" y="41450"/>
                </a:lnTo>
                <a:lnTo>
                  <a:pt x="51640" y="41450"/>
                </a:lnTo>
                <a:lnTo>
                  <a:pt x="51630" y="41450"/>
                </a:lnTo>
                <a:lnTo>
                  <a:pt x="51630" y="41460"/>
                </a:lnTo>
                <a:lnTo>
                  <a:pt x="51620" y="41460"/>
                </a:lnTo>
                <a:lnTo>
                  <a:pt x="51610" y="41470"/>
                </a:lnTo>
                <a:lnTo>
                  <a:pt x="51600" y="41470"/>
                </a:lnTo>
                <a:lnTo>
                  <a:pt x="51590" y="41470"/>
                </a:lnTo>
                <a:lnTo>
                  <a:pt x="51580" y="41480"/>
                </a:lnTo>
                <a:lnTo>
                  <a:pt x="51570" y="41480"/>
                </a:lnTo>
                <a:lnTo>
                  <a:pt x="51560" y="41480"/>
                </a:lnTo>
                <a:lnTo>
                  <a:pt x="51550" y="41480"/>
                </a:lnTo>
                <a:lnTo>
                  <a:pt x="51540" y="41480"/>
                </a:lnTo>
                <a:lnTo>
                  <a:pt x="51530" y="41480"/>
                </a:lnTo>
                <a:lnTo>
                  <a:pt x="51520" y="41480"/>
                </a:lnTo>
                <a:lnTo>
                  <a:pt x="51510" y="41480"/>
                </a:lnTo>
                <a:lnTo>
                  <a:pt x="51500" y="41470"/>
                </a:lnTo>
                <a:lnTo>
                  <a:pt x="51490" y="41460"/>
                </a:lnTo>
                <a:lnTo>
                  <a:pt x="51480" y="41460"/>
                </a:lnTo>
                <a:lnTo>
                  <a:pt x="51480" y="41450"/>
                </a:lnTo>
                <a:lnTo>
                  <a:pt x="51470" y="41440"/>
                </a:lnTo>
                <a:lnTo>
                  <a:pt x="51470" y="41430"/>
                </a:lnTo>
                <a:lnTo>
                  <a:pt x="51460" y="41430"/>
                </a:lnTo>
                <a:lnTo>
                  <a:pt x="51460" y="41420"/>
                </a:lnTo>
                <a:lnTo>
                  <a:pt x="51460" y="41410"/>
                </a:lnTo>
                <a:lnTo>
                  <a:pt x="51450" y="41410"/>
                </a:lnTo>
                <a:lnTo>
                  <a:pt x="51440" y="41410"/>
                </a:lnTo>
                <a:lnTo>
                  <a:pt x="51430" y="41410"/>
                </a:lnTo>
                <a:lnTo>
                  <a:pt x="51420" y="41410"/>
                </a:lnTo>
                <a:lnTo>
                  <a:pt x="51410" y="41410"/>
                </a:lnTo>
                <a:lnTo>
                  <a:pt x="51400" y="41410"/>
                </a:lnTo>
                <a:lnTo>
                  <a:pt x="51390" y="41420"/>
                </a:lnTo>
                <a:lnTo>
                  <a:pt x="51380" y="41430"/>
                </a:lnTo>
                <a:lnTo>
                  <a:pt x="51380" y="41440"/>
                </a:lnTo>
                <a:lnTo>
                  <a:pt x="51380" y="41450"/>
                </a:lnTo>
                <a:lnTo>
                  <a:pt x="51380" y="41460"/>
                </a:lnTo>
                <a:lnTo>
                  <a:pt x="51390" y="41460"/>
                </a:lnTo>
                <a:lnTo>
                  <a:pt x="51390" y="41470"/>
                </a:lnTo>
                <a:lnTo>
                  <a:pt x="51390" y="41480"/>
                </a:lnTo>
                <a:lnTo>
                  <a:pt x="51390" y="41490"/>
                </a:lnTo>
                <a:lnTo>
                  <a:pt x="51380" y="41490"/>
                </a:lnTo>
                <a:lnTo>
                  <a:pt x="51380" y="41500"/>
                </a:lnTo>
                <a:lnTo>
                  <a:pt x="51380" y="41510"/>
                </a:lnTo>
                <a:lnTo>
                  <a:pt x="51380" y="41520"/>
                </a:lnTo>
                <a:lnTo>
                  <a:pt x="51370" y="41530"/>
                </a:lnTo>
                <a:lnTo>
                  <a:pt x="51370" y="41540"/>
                </a:lnTo>
                <a:lnTo>
                  <a:pt x="51370" y="41550"/>
                </a:lnTo>
                <a:lnTo>
                  <a:pt x="51370" y="41560"/>
                </a:lnTo>
                <a:lnTo>
                  <a:pt x="51370" y="41570"/>
                </a:lnTo>
                <a:lnTo>
                  <a:pt x="51370" y="41580"/>
                </a:lnTo>
                <a:lnTo>
                  <a:pt x="51370" y="41590"/>
                </a:lnTo>
                <a:lnTo>
                  <a:pt x="51380" y="41590"/>
                </a:lnTo>
                <a:lnTo>
                  <a:pt x="51380" y="41600"/>
                </a:lnTo>
                <a:lnTo>
                  <a:pt x="51390" y="41610"/>
                </a:lnTo>
                <a:lnTo>
                  <a:pt x="51400" y="41620"/>
                </a:lnTo>
                <a:lnTo>
                  <a:pt x="51400" y="41630"/>
                </a:lnTo>
                <a:lnTo>
                  <a:pt x="51410" y="41630"/>
                </a:lnTo>
                <a:lnTo>
                  <a:pt x="51410" y="41640"/>
                </a:lnTo>
                <a:lnTo>
                  <a:pt x="51410" y="41650"/>
                </a:lnTo>
                <a:lnTo>
                  <a:pt x="51420" y="41650"/>
                </a:lnTo>
                <a:lnTo>
                  <a:pt x="51420" y="41660"/>
                </a:lnTo>
                <a:lnTo>
                  <a:pt x="51420" y="41670"/>
                </a:lnTo>
                <a:lnTo>
                  <a:pt x="51420" y="41680"/>
                </a:lnTo>
                <a:lnTo>
                  <a:pt x="51420" y="41690"/>
                </a:lnTo>
                <a:lnTo>
                  <a:pt x="51430" y="41700"/>
                </a:lnTo>
                <a:lnTo>
                  <a:pt x="51430" y="41710"/>
                </a:lnTo>
                <a:lnTo>
                  <a:pt x="51430" y="41720"/>
                </a:lnTo>
                <a:lnTo>
                  <a:pt x="51430" y="41730"/>
                </a:lnTo>
                <a:lnTo>
                  <a:pt x="51440" y="41740"/>
                </a:lnTo>
                <a:lnTo>
                  <a:pt x="51440" y="41750"/>
                </a:lnTo>
                <a:lnTo>
                  <a:pt x="51440" y="41760"/>
                </a:lnTo>
                <a:lnTo>
                  <a:pt x="51440" y="41770"/>
                </a:lnTo>
                <a:lnTo>
                  <a:pt x="51440" y="41780"/>
                </a:lnTo>
                <a:lnTo>
                  <a:pt x="51430" y="41790"/>
                </a:lnTo>
                <a:lnTo>
                  <a:pt x="51420" y="41800"/>
                </a:lnTo>
                <a:lnTo>
                  <a:pt x="51410" y="41800"/>
                </a:lnTo>
                <a:lnTo>
                  <a:pt x="51410" y="41810"/>
                </a:lnTo>
                <a:lnTo>
                  <a:pt x="51400" y="41820"/>
                </a:lnTo>
                <a:lnTo>
                  <a:pt x="51390" y="41820"/>
                </a:lnTo>
                <a:lnTo>
                  <a:pt x="51390" y="41830"/>
                </a:lnTo>
                <a:lnTo>
                  <a:pt x="51380" y="41830"/>
                </a:lnTo>
                <a:lnTo>
                  <a:pt x="51380" y="41840"/>
                </a:lnTo>
                <a:lnTo>
                  <a:pt x="51370" y="41840"/>
                </a:lnTo>
                <a:lnTo>
                  <a:pt x="51370" y="41850"/>
                </a:lnTo>
                <a:lnTo>
                  <a:pt x="51370" y="41860"/>
                </a:lnTo>
                <a:lnTo>
                  <a:pt x="51360" y="41860"/>
                </a:lnTo>
                <a:lnTo>
                  <a:pt x="51360" y="41870"/>
                </a:lnTo>
                <a:lnTo>
                  <a:pt x="51360" y="41880"/>
                </a:lnTo>
                <a:lnTo>
                  <a:pt x="51350" y="41880"/>
                </a:lnTo>
                <a:lnTo>
                  <a:pt x="51350" y="41890"/>
                </a:lnTo>
                <a:lnTo>
                  <a:pt x="51350" y="41900"/>
                </a:lnTo>
                <a:lnTo>
                  <a:pt x="51350" y="41910"/>
                </a:lnTo>
                <a:lnTo>
                  <a:pt x="51340" y="41910"/>
                </a:lnTo>
                <a:lnTo>
                  <a:pt x="51110" y="42010"/>
                </a:lnTo>
                <a:lnTo>
                  <a:pt x="51110" y="42020"/>
                </a:lnTo>
                <a:lnTo>
                  <a:pt x="51100" y="42010"/>
                </a:lnTo>
                <a:lnTo>
                  <a:pt x="51090" y="42010"/>
                </a:lnTo>
                <a:lnTo>
                  <a:pt x="51090" y="42020"/>
                </a:lnTo>
                <a:lnTo>
                  <a:pt x="51080" y="42020"/>
                </a:lnTo>
                <a:lnTo>
                  <a:pt x="51070" y="42020"/>
                </a:lnTo>
                <a:lnTo>
                  <a:pt x="51060" y="42020"/>
                </a:lnTo>
                <a:lnTo>
                  <a:pt x="51050" y="42020"/>
                </a:lnTo>
                <a:lnTo>
                  <a:pt x="51050" y="42030"/>
                </a:lnTo>
                <a:lnTo>
                  <a:pt x="51040" y="42030"/>
                </a:lnTo>
                <a:lnTo>
                  <a:pt x="51030" y="42030"/>
                </a:lnTo>
                <a:lnTo>
                  <a:pt x="51020" y="42030"/>
                </a:lnTo>
                <a:lnTo>
                  <a:pt x="51010" y="42030"/>
                </a:lnTo>
                <a:lnTo>
                  <a:pt x="51010" y="42040"/>
                </a:lnTo>
                <a:lnTo>
                  <a:pt x="51000" y="42040"/>
                </a:lnTo>
                <a:lnTo>
                  <a:pt x="50990" y="42040"/>
                </a:lnTo>
                <a:lnTo>
                  <a:pt x="50980" y="42040"/>
                </a:lnTo>
                <a:lnTo>
                  <a:pt x="50970" y="42040"/>
                </a:lnTo>
                <a:lnTo>
                  <a:pt x="50970" y="42030"/>
                </a:lnTo>
                <a:lnTo>
                  <a:pt x="50960" y="42030"/>
                </a:lnTo>
                <a:lnTo>
                  <a:pt x="50950" y="42030"/>
                </a:lnTo>
                <a:lnTo>
                  <a:pt x="50940" y="42030"/>
                </a:lnTo>
                <a:lnTo>
                  <a:pt x="50930" y="42030"/>
                </a:lnTo>
                <a:lnTo>
                  <a:pt x="50920" y="42030"/>
                </a:lnTo>
                <a:lnTo>
                  <a:pt x="50910" y="42030"/>
                </a:lnTo>
                <a:lnTo>
                  <a:pt x="50900" y="42030"/>
                </a:lnTo>
                <a:lnTo>
                  <a:pt x="50890" y="42030"/>
                </a:lnTo>
                <a:lnTo>
                  <a:pt x="50880" y="42030"/>
                </a:lnTo>
                <a:lnTo>
                  <a:pt x="50870" y="42040"/>
                </a:lnTo>
                <a:lnTo>
                  <a:pt x="50860" y="42040"/>
                </a:lnTo>
                <a:lnTo>
                  <a:pt x="50850" y="42050"/>
                </a:lnTo>
                <a:lnTo>
                  <a:pt x="50840" y="42050"/>
                </a:lnTo>
                <a:lnTo>
                  <a:pt x="50830" y="42050"/>
                </a:lnTo>
                <a:lnTo>
                  <a:pt x="50820" y="42050"/>
                </a:lnTo>
                <a:lnTo>
                  <a:pt x="50820" y="42040"/>
                </a:lnTo>
                <a:lnTo>
                  <a:pt x="50810" y="42040"/>
                </a:lnTo>
                <a:lnTo>
                  <a:pt x="50800" y="42030"/>
                </a:lnTo>
                <a:lnTo>
                  <a:pt x="50790" y="42030"/>
                </a:lnTo>
                <a:lnTo>
                  <a:pt x="50790" y="42020"/>
                </a:lnTo>
                <a:lnTo>
                  <a:pt x="50780" y="42020"/>
                </a:lnTo>
                <a:lnTo>
                  <a:pt x="50780" y="42010"/>
                </a:lnTo>
                <a:lnTo>
                  <a:pt x="50770" y="42010"/>
                </a:lnTo>
                <a:lnTo>
                  <a:pt x="50770" y="42000"/>
                </a:lnTo>
                <a:lnTo>
                  <a:pt x="50760" y="42000"/>
                </a:lnTo>
                <a:lnTo>
                  <a:pt x="50750" y="42000"/>
                </a:lnTo>
                <a:lnTo>
                  <a:pt x="50740" y="42000"/>
                </a:lnTo>
                <a:lnTo>
                  <a:pt x="50740" y="41990"/>
                </a:lnTo>
                <a:lnTo>
                  <a:pt x="50730" y="41990"/>
                </a:lnTo>
                <a:lnTo>
                  <a:pt x="50720" y="41990"/>
                </a:lnTo>
                <a:lnTo>
                  <a:pt x="50710" y="41990"/>
                </a:lnTo>
                <a:lnTo>
                  <a:pt x="50700" y="41990"/>
                </a:lnTo>
                <a:lnTo>
                  <a:pt x="50690" y="41990"/>
                </a:lnTo>
                <a:lnTo>
                  <a:pt x="50680" y="42000"/>
                </a:lnTo>
                <a:lnTo>
                  <a:pt x="50670" y="42000"/>
                </a:lnTo>
                <a:lnTo>
                  <a:pt x="50660" y="42000"/>
                </a:lnTo>
                <a:lnTo>
                  <a:pt x="50660" y="42010"/>
                </a:lnTo>
                <a:lnTo>
                  <a:pt x="50650" y="42010"/>
                </a:lnTo>
                <a:lnTo>
                  <a:pt x="50640" y="42010"/>
                </a:lnTo>
                <a:lnTo>
                  <a:pt x="50640" y="42020"/>
                </a:lnTo>
                <a:lnTo>
                  <a:pt x="50630" y="42020"/>
                </a:lnTo>
                <a:lnTo>
                  <a:pt x="50630" y="42030"/>
                </a:lnTo>
                <a:lnTo>
                  <a:pt x="50620" y="42030"/>
                </a:lnTo>
                <a:lnTo>
                  <a:pt x="50620" y="42040"/>
                </a:lnTo>
                <a:lnTo>
                  <a:pt x="50610" y="42040"/>
                </a:lnTo>
                <a:lnTo>
                  <a:pt x="50600" y="42040"/>
                </a:lnTo>
                <a:lnTo>
                  <a:pt x="50590" y="42040"/>
                </a:lnTo>
                <a:lnTo>
                  <a:pt x="50580" y="42040"/>
                </a:lnTo>
                <a:lnTo>
                  <a:pt x="50570" y="42040"/>
                </a:lnTo>
                <a:lnTo>
                  <a:pt x="50560" y="42040"/>
                </a:lnTo>
                <a:lnTo>
                  <a:pt x="50550" y="42040"/>
                </a:lnTo>
                <a:lnTo>
                  <a:pt x="50540" y="42040"/>
                </a:lnTo>
                <a:lnTo>
                  <a:pt x="50530" y="42040"/>
                </a:lnTo>
                <a:lnTo>
                  <a:pt x="50520" y="42030"/>
                </a:lnTo>
                <a:lnTo>
                  <a:pt x="50510" y="42030"/>
                </a:lnTo>
                <a:lnTo>
                  <a:pt x="50510" y="42040"/>
                </a:lnTo>
                <a:lnTo>
                  <a:pt x="50500" y="42040"/>
                </a:lnTo>
                <a:lnTo>
                  <a:pt x="50490" y="42040"/>
                </a:lnTo>
                <a:lnTo>
                  <a:pt x="50490" y="42050"/>
                </a:lnTo>
                <a:lnTo>
                  <a:pt x="50480" y="42050"/>
                </a:lnTo>
                <a:lnTo>
                  <a:pt x="50480" y="42060"/>
                </a:lnTo>
                <a:lnTo>
                  <a:pt x="50480" y="42070"/>
                </a:lnTo>
                <a:lnTo>
                  <a:pt x="50470" y="42070"/>
                </a:lnTo>
                <a:lnTo>
                  <a:pt x="50470" y="42080"/>
                </a:lnTo>
                <a:lnTo>
                  <a:pt x="50470" y="42090"/>
                </a:lnTo>
                <a:lnTo>
                  <a:pt x="50470" y="42100"/>
                </a:lnTo>
                <a:lnTo>
                  <a:pt x="50470" y="42110"/>
                </a:lnTo>
                <a:lnTo>
                  <a:pt x="50470" y="42120"/>
                </a:lnTo>
                <a:lnTo>
                  <a:pt x="50480" y="42130"/>
                </a:lnTo>
                <a:lnTo>
                  <a:pt x="50480" y="42140"/>
                </a:lnTo>
                <a:lnTo>
                  <a:pt x="50490" y="42140"/>
                </a:lnTo>
                <a:lnTo>
                  <a:pt x="50490" y="42150"/>
                </a:lnTo>
                <a:lnTo>
                  <a:pt x="50490" y="42160"/>
                </a:lnTo>
                <a:lnTo>
                  <a:pt x="50500" y="42160"/>
                </a:lnTo>
                <a:lnTo>
                  <a:pt x="50500" y="42170"/>
                </a:lnTo>
                <a:lnTo>
                  <a:pt x="50510" y="42180"/>
                </a:lnTo>
                <a:lnTo>
                  <a:pt x="50510" y="42190"/>
                </a:lnTo>
                <a:lnTo>
                  <a:pt x="50520" y="42200"/>
                </a:lnTo>
                <a:lnTo>
                  <a:pt x="50520" y="42210"/>
                </a:lnTo>
                <a:lnTo>
                  <a:pt x="50520" y="42220"/>
                </a:lnTo>
                <a:lnTo>
                  <a:pt x="50520" y="42230"/>
                </a:lnTo>
                <a:lnTo>
                  <a:pt x="50520" y="42240"/>
                </a:lnTo>
                <a:lnTo>
                  <a:pt x="50510" y="42240"/>
                </a:lnTo>
                <a:lnTo>
                  <a:pt x="50510" y="42250"/>
                </a:lnTo>
                <a:lnTo>
                  <a:pt x="50500" y="42260"/>
                </a:lnTo>
                <a:lnTo>
                  <a:pt x="50500" y="42270"/>
                </a:lnTo>
                <a:lnTo>
                  <a:pt x="50490" y="42270"/>
                </a:lnTo>
                <a:lnTo>
                  <a:pt x="50490" y="42280"/>
                </a:lnTo>
                <a:lnTo>
                  <a:pt x="50480" y="42290"/>
                </a:lnTo>
                <a:lnTo>
                  <a:pt x="50470" y="42300"/>
                </a:lnTo>
                <a:lnTo>
                  <a:pt x="50460" y="42310"/>
                </a:lnTo>
                <a:lnTo>
                  <a:pt x="50460" y="42320"/>
                </a:lnTo>
                <a:lnTo>
                  <a:pt x="50450" y="42320"/>
                </a:lnTo>
                <a:lnTo>
                  <a:pt x="50450" y="42330"/>
                </a:lnTo>
                <a:lnTo>
                  <a:pt x="50440" y="42330"/>
                </a:lnTo>
                <a:lnTo>
                  <a:pt x="50440" y="42340"/>
                </a:lnTo>
                <a:lnTo>
                  <a:pt x="50430" y="42340"/>
                </a:lnTo>
                <a:lnTo>
                  <a:pt x="50430" y="42350"/>
                </a:lnTo>
                <a:lnTo>
                  <a:pt x="50430" y="42360"/>
                </a:lnTo>
                <a:lnTo>
                  <a:pt x="50430" y="42370"/>
                </a:lnTo>
                <a:lnTo>
                  <a:pt x="50430" y="42380"/>
                </a:lnTo>
                <a:lnTo>
                  <a:pt x="50430" y="42390"/>
                </a:lnTo>
                <a:lnTo>
                  <a:pt x="50430" y="42400"/>
                </a:lnTo>
                <a:lnTo>
                  <a:pt x="50430" y="42410"/>
                </a:lnTo>
                <a:lnTo>
                  <a:pt x="50430" y="42420"/>
                </a:lnTo>
                <a:lnTo>
                  <a:pt x="50430" y="42430"/>
                </a:lnTo>
                <a:lnTo>
                  <a:pt x="50440" y="42430"/>
                </a:lnTo>
                <a:lnTo>
                  <a:pt x="50440" y="42440"/>
                </a:lnTo>
                <a:lnTo>
                  <a:pt x="50440" y="42450"/>
                </a:lnTo>
                <a:lnTo>
                  <a:pt x="50450" y="42450"/>
                </a:lnTo>
                <a:lnTo>
                  <a:pt x="50450" y="42460"/>
                </a:lnTo>
                <a:lnTo>
                  <a:pt x="50460" y="42460"/>
                </a:lnTo>
                <a:lnTo>
                  <a:pt x="50460" y="42470"/>
                </a:lnTo>
                <a:lnTo>
                  <a:pt x="50470" y="42480"/>
                </a:lnTo>
                <a:lnTo>
                  <a:pt x="50470" y="42490"/>
                </a:lnTo>
                <a:lnTo>
                  <a:pt x="50480" y="42500"/>
                </a:lnTo>
                <a:lnTo>
                  <a:pt x="50480" y="42510"/>
                </a:lnTo>
                <a:lnTo>
                  <a:pt x="50480" y="42520"/>
                </a:lnTo>
                <a:lnTo>
                  <a:pt x="50480" y="42530"/>
                </a:lnTo>
                <a:lnTo>
                  <a:pt x="50480" y="42540"/>
                </a:lnTo>
                <a:lnTo>
                  <a:pt x="50470" y="42540"/>
                </a:lnTo>
                <a:lnTo>
                  <a:pt x="50470" y="42550"/>
                </a:lnTo>
                <a:lnTo>
                  <a:pt x="50470" y="42560"/>
                </a:lnTo>
                <a:lnTo>
                  <a:pt x="50470" y="42570"/>
                </a:lnTo>
                <a:lnTo>
                  <a:pt x="50470" y="42580"/>
                </a:lnTo>
                <a:lnTo>
                  <a:pt x="50470" y="42590"/>
                </a:lnTo>
                <a:lnTo>
                  <a:pt x="50470" y="42600"/>
                </a:lnTo>
                <a:lnTo>
                  <a:pt x="50470" y="42610"/>
                </a:lnTo>
                <a:lnTo>
                  <a:pt x="50370" y="42740"/>
                </a:lnTo>
                <a:lnTo>
                  <a:pt x="49850" y="43460"/>
                </a:lnTo>
                <a:lnTo>
                  <a:pt x="49790" y="43530"/>
                </a:lnTo>
                <a:lnTo>
                  <a:pt x="49600" y="43790"/>
                </a:lnTo>
                <a:lnTo>
                  <a:pt x="49360" y="44040"/>
                </a:lnTo>
                <a:lnTo>
                  <a:pt x="49120" y="44180"/>
                </a:lnTo>
                <a:lnTo>
                  <a:pt x="48980" y="44260"/>
                </a:lnTo>
                <a:lnTo>
                  <a:pt x="48660" y="44450"/>
                </a:lnTo>
                <a:lnTo>
                  <a:pt x="48640" y="44460"/>
                </a:lnTo>
                <a:lnTo>
                  <a:pt x="48390" y="44570"/>
                </a:lnTo>
                <a:lnTo>
                  <a:pt x="48210" y="44650"/>
                </a:lnTo>
                <a:lnTo>
                  <a:pt x="47820" y="44540"/>
                </a:lnTo>
                <a:lnTo>
                  <a:pt x="47800" y="44540"/>
                </a:lnTo>
                <a:lnTo>
                  <a:pt x="47390" y="44230"/>
                </a:lnTo>
                <a:lnTo>
                  <a:pt x="47010" y="43950"/>
                </a:lnTo>
                <a:lnTo>
                  <a:pt x="46940" y="43920"/>
                </a:lnTo>
                <a:lnTo>
                  <a:pt x="46600" y="43790"/>
                </a:lnTo>
                <a:lnTo>
                  <a:pt x="46220" y="43860"/>
                </a:lnTo>
                <a:lnTo>
                  <a:pt x="46200" y="43860"/>
                </a:lnTo>
                <a:lnTo>
                  <a:pt x="44700" y="44650"/>
                </a:lnTo>
                <a:lnTo>
                  <a:pt x="44370" y="44710"/>
                </a:lnTo>
                <a:lnTo>
                  <a:pt x="44350" y="44720"/>
                </a:lnTo>
                <a:lnTo>
                  <a:pt x="44090" y="44670"/>
                </a:lnTo>
                <a:lnTo>
                  <a:pt x="44090" y="44660"/>
                </a:lnTo>
                <a:lnTo>
                  <a:pt x="44100" y="44660"/>
                </a:lnTo>
                <a:lnTo>
                  <a:pt x="44100" y="44650"/>
                </a:lnTo>
                <a:lnTo>
                  <a:pt x="44090" y="44640"/>
                </a:lnTo>
                <a:lnTo>
                  <a:pt x="44100" y="44630"/>
                </a:lnTo>
                <a:lnTo>
                  <a:pt x="44100" y="44620"/>
                </a:lnTo>
                <a:lnTo>
                  <a:pt x="44090" y="44610"/>
                </a:lnTo>
                <a:lnTo>
                  <a:pt x="43980" y="44550"/>
                </a:lnTo>
                <a:lnTo>
                  <a:pt x="43890" y="44500"/>
                </a:lnTo>
                <a:lnTo>
                  <a:pt x="43820" y="44410"/>
                </a:lnTo>
                <a:lnTo>
                  <a:pt x="43820" y="44400"/>
                </a:lnTo>
                <a:lnTo>
                  <a:pt x="43820" y="44390"/>
                </a:lnTo>
                <a:lnTo>
                  <a:pt x="43820" y="44380"/>
                </a:lnTo>
                <a:lnTo>
                  <a:pt x="43830" y="44340"/>
                </a:lnTo>
                <a:lnTo>
                  <a:pt x="43830" y="44320"/>
                </a:lnTo>
                <a:lnTo>
                  <a:pt x="43830" y="44290"/>
                </a:lnTo>
                <a:lnTo>
                  <a:pt x="43830" y="44280"/>
                </a:lnTo>
                <a:lnTo>
                  <a:pt x="43840" y="44270"/>
                </a:lnTo>
                <a:lnTo>
                  <a:pt x="43830" y="44270"/>
                </a:lnTo>
                <a:lnTo>
                  <a:pt x="43760" y="44260"/>
                </a:lnTo>
                <a:lnTo>
                  <a:pt x="43740" y="44260"/>
                </a:lnTo>
                <a:lnTo>
                  <a:pt x="43730" y="44260"/>
                </a:lnTo>
                <a:lnTo>
                  <a:pt x="43690" y="44260"/>
                </a:lnTo>
                <a:lnTo>
                  <a:pt x="43660" y="44260"/>
                </a:lnTo>
                <a:lnTo>
                  <a:pt x="43620" y="44250"/>
                </a:lnTo>
                <a:lnTo>
                  <a:pt x="43610" y="44250"/>
                </a:lnTo>
                <a:lnTo>
                  <a:pt x="43520" y="44240"/>
                </a:lnTo>
                <a:lnTo>
                  <a:pt x="43420" y="44230"/>
                </a:lnTo>
                <a:lnTo>
                  <a:pt x="43340" y="44230"/>
                </a:lnTo>
                <a:lnTo>
                  <a:pt x="43330" y="44230"/>
                </a:lnTo>
                <a:lnTo>
                  <a:pt x="43200" y="44120"/>
                </a:lnTo>
                <a:lnTo>
                  <a:pt x="43200" y="44080"/>
                </a:lnTo>
                <a:lnTo>
                  <a:pt x="43200" y="44070"/>
                </a:lnTo>
                <a:lnTo>
                  <a:pt x="43210" y="43960"/>
                </a:lnTo>
                <a:lnTo>
                  <a:pt x="43210" y="43920"/>
                </a:lnTo>
                <a:lnTo>
                  <a:pt x="43220" y="43870"/>
                </a:lnTo>
                <a:lnTo>
                  <a:pt x="43230" y="43770"/>
                </a:lnTo>
                <a:lnTo>
                  <a:pt x="43210" y="43760"/>
                </a:lnTo>
                <a:lnTo>
                  <a:pt x="43100" y="43670"/>
                </a:lnTo>
                <a:lnTo>
                  <a:pt x="43070" y="43650"/>
                </a:lnTo>
                <a:lnTo>
                  <a:pt x="42980" y="43580"/>
                </a:lnTo>
                <a:lnTo>
                  <a:pt x="42970" y="43580"/>
                </a:lnTo>
                <a:lnTo>
                  <a:pt x="42950" y="43560"/>
                </a:lnTo>
                <a:lnTo>
                  <a:pt x="42950" y="43550"/>
                </a:lnTo>
                <a:lnTo>
                  <a:pt x="42910" y="43530"/>
                </a:lnTo>
                <a:lnTo>
                  <a:pt x="42900" y="43520"/>
                </a:lnTo>
                <a:lnTo>
                  <a:pt x="42890" y="43510"/>
                </a:lnTo>
                <a:lnTo>
                  <a:pt x="42890" y="43440"/>
                </a:lnTo>
                <a:lnTo>
                  <a:pt x="42880" y="43360"/>
                </a:lnTo>
                <a:lnTo>
                  <a:pt x="42880" y="43330"/>
                </a:lnTo>
                <a:lnTo>
                  <a:pt x="42870" y="43320"/>
                </a:lnTo>
                <a:lnTo>
                  <a:pt x="42870" y="43290"/>
                </a:lnTo>
                <a:lnTo>
                  <a:pt x="42870" y="43240"/>
                </a:lnTo>
                <a:lnTo>
                  <a:pt x="42860" y="43220"/>
                </a:lnTo>
                <a:lnTo>
                  <a:pt x="42860" y="43200"/>
                </a:lnTo>
                <a:lnTo>
                  <a:pt x="42860" y="43180"/>
                </a:lnTo>
                <a:lnTo>
                  <a:pt x="42860" y="43170"/>
                </a:lnTo>
                <a:lnTo>
                  <a:pt x="42850" y="43130"/>
                </a:lnTo>
                <a:lnTo>
                  <a:pt x="42850" y="43110"/>
                </a:lnTo>
                <a:lnTo>
                  <a:pt x="42850" y="43080"/>
                </a:lnTo>
                <a:lnTo>
                  <a:pt x="42820" y="43080"/>
                </a:lnTo>
                <a:lnTo>
                  <a:pt x="42780" y="43080"/>
                </a:lnTo>
                <a:lnTo>
                  <a:pt x="42770" y="43080"/>
                </a:lnTo>
                <a:lnTo>
                  <a:pt x="42750" y="43080"/>
                </a:lnTo>
                <a:lnTo>
                  <a:pt x="42710" y="43080"/>
                </a:lnTo>
                <a:lnTo>
                  <a:pt x="42670" y="43080"/>
                </a:lnTo>
                <a:lnTo>
                  <a:pt x="42660" y="43080"/>
                </a:lnTo>
                <a:lnTo>
                  <a:pt x="42640" y="43080"/>
                </a:lnTo>
                <a:lnTo>
                  <a:pt x="42610" y="43080"/>
                </a:lnTo>
                <a:lnTo>
                  <a:pt x="42560" y="43080"/>
                </a:lnTo>
                <a:lnTo>
                  <a:pt x="42530" y="43080"/>
                </a:lnTo>
                <a:lnTo>
                  <a:pt x="42510" y="43080"/>
                </a:lnTo>
                <a:lnTo>
                  <a:pt x="42480" y="43080"/>
                </a:lnTo>
                <a:lnTo>
                  <a:pt x="42430" y="43080"/>
                </a:lnTo>
                <a:lnTo>
                  <a:pt x="42420" y="43080"/>
                </a:lnTo>
                <a:lnTo>
                  <a:pt x="42410" y="43090"/>
                </a:lnTo>
                <a:lnTo>
                  <a:pt x="42400" y="43090"/>
                </a:lnTo>
                <a:lnTo>
                  <a:pt x="42400" y="43080"/>
                </a:lnTo>
                <a:lnTo>
                  <a:pt x="42400" y="43070"/>
                </a:lnTo>
                <a:lnTo>
                  <a:pt x="42310" y="43070"/>
                </a:lnTo>
                <a:lnTo>
                  <a:pt x="42280" y="43070"/>
                </a:lnTo>
                <a:lnTo>
                  <a:pt x="42270" y="43070"/>
                </a:lnTo>
                <a:lnTo>
                  <a:pt x="42240" y="43070"/>
                </a:lnTo>
                <a:lnTo>
                  <a:pt x="42180" y="43070"/>
                </a:lnTo>
                <a:lnTo>
                  <a:pt x="42170" y="43070"/>
                </a:lnTo>
                <a:lnTo>
                  <a:pt x="42000" y="43060"/>
                </a:lnTo>
                <a:lnTo>
                  <a:pt x="42000" y="43070"/>
                </a:lnTo>
                <a:lnTo>
                  <a:pt x="41950" y="43060"/>
                </a:lnTo>
                <a:lnTo>
                  <a:pt x="41940" y="43060"/>
                </a:lnTo>
                <a:lnTo>
                  <a:pt x="41850" y="43060"/>
                </a:lnTo>
                <a:lnTo>
                  <a:pt x="41720" y="43060"/>
                </a:lnTo>
                <a:lnTo>
                  <a:pt x="41630" y="43060"/>
                </a:lnTo>
                <a:lnTo>
                  <a:pt x="41550" y="43050"/>
                </a:lnTo>
                <a:lnTo>
                  <a:pt x="41540" y="43030"/>
                </a:lnTo>
                <a:lnTo>
                  <a:pt x="41530" y="43020"/>
                </a:lnTo>
                <a:lnTo>
                  <a:pt x="41530" y="43010"/>
                </a:lnTo>
                <a:lnTo>
                  <a:pt x="41540" y="43000"/>
                </a:lnTo>
                <a:lnTo>
                  <a:pt x="41540" y="42980"/>
                </a:lnTo>
                <a:lnTo>
                  <a:pt x="41540" y="42970"/>
                </a:lnTo>
                <a:lnTo>
                  <a:pt x="41530" y="42960"/>
                </a:lnTo>
                <a:lnTo>
                  <a:pt x="41540" y="42950"/>
                </a:lnTo>
                <a:lnTo>
                  <a:pt x="41530" y="42950"/>
                </a:lnTo>
                <a:lnTo>
                  <a:pt x="41530" y="42940"/>
                </a:lnTo>
                <a:lnTo>
                  <a:pt x="41540" y="42930"/>
                </a:lnTo>
                <a:lnTo>
                  <a:pt x="41540" y="42920"/>
                </a:lnTo>
                <a:lnTo>
                  <a:pt x="41530" y="42910"/>
                </a:lnTo>
                <a:lnTo>
                  <a:pt x="41530" y="42900"/>
                </a:lnTo>
                <a:lnTo>
                  <a:pt x="41530" y="42890"/>
                </a:lnTo>
                <a:lnTo>
                  <a:pt x="41520" y="42890"/>
                </a:lnTo>
                <a:lnTo>
                  <a:pt x="41520" y="42880"/>
                </a:lnTo>
                <a:lnTo>
                  <a:pt x="41510" y="42880"/>
                </a:lnTo>
                <a:lnTo>
                  <a:pt x="41440" y="42880"/>
                </a:lnTo>
                <a:lnTo>
                  <a:pt x="41350" y="42880"/>
                </a:lnTo>
                <a:lnTo>
                  <a:pt x="41340" y="42880"/>
                </a:lnTo>
                <a:lnTo>
                  <a:pt x="41340" y="42890"/>
                </a:lnTo>
                <a:lnTo>
                  <a:pt x="41300" y="42890"/>
                </a:lnTo>
                <a:lnTo>
                  <a:pt x="41300" y="42880"/>
                </a:lnTo>
                <a:lnTo>
                  <a:pt x="41210" y="42890"/>
                </a:lnTo>
                <a:lnTo>
                  <a:pt x="41070" y="42890"/>
                </a:lnTo>
                <a:lnTo>
                  <a:pt x="41050" y="42890"/>
                </a:lnTo>
                <a:lnTo>
                  <a:pt x="40970" y="42890"/>
                </a:lnTo>
                <a:lnTo>
                  <a:pt x="40950" y="42890"/>
                </a:lnTo>
                <a:lnTo>
                  <a:pt x="40930" y="4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