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Balvu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Balv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2250" y="22560"/>
                </a:moveTo>
                <a:lnTo>
                  <a:pt x="82290" y="22580"/>
                </a:lnTo>
                <a:lnTo>
                  <a:pt x="82340" y="22610"/>
                </a:lnTo>
                <a:lnTo>
                  <a:pt x="82360" y="22600"/>
                </a:lnTo>
                <a:lnTo>
                  <a:pt x="82370" y="22590"/>
                </a:lnTo>
                <a:lnTo>
                  <a:pt x="82380" y="22590"/>
                </a:lnTo>
                <a:lnTo>
                  <a:pt x="82420" y="22570"/>
                </a:lnTo>
                <a:lnTo>
                  <a:pt x="82490" y="22540"/>
                </a:lnTo>
                <a:lnTo>
                  <a:pt x="82560" y="22510"/>
                </a:lnTo>
                <a:lnTo>
                  <a:pt x="82630" y="22480"/>
                </a:lnTo>
                <a:lnTo>
                  <a:pt x="82640" y="22480"/>
                </a:lnTo>
                <a:lnTo>
                  <a:pt x="82670" y="22410"/>
                </a:lnTo>
                <a:lnTo>
                  <a:pt x="82710" y="22320"/>
                </a:lnTo>
                <a:lnTo>
                  <a:pt x="82720" y="22310"/>
                </a:lnTo>
                <a:lnTo>
                  <a:pt x="82740" y="22260"/>
                </a:lnTo>
                <a:lnTo>
                  <a:pt x="82880" y="22320"/>
                </a:lnTo>
                <a:lnTo>
                  <a:pt x="82950" y="22360"/>
                </a:lnTo>
                <a:lnTo>
                  <a:pt x="83020" y="22390"/>
                </a:lnTo>
                <a:lnTo>
                  <a:pt x="83020" y="22430"/>
                </a:lnTo>
                <a:lnTo>
                  <a:pt x="83020" y="22440"/>
                </a:lnTo>
                <a:lnTo>
                  <a:pt x="83040" y="22440"/>
                </a:lnTo>
                <a:lnTo>
                  <a:pt x="83070" y="22430"/>
                </a:lnTo>
                <a:lnTo>
                  <a:pt x="83090" y="22430"/>
                </a:lnTo>
                <a:lnTo>
                  <a:pt x="83070" y="22410"/>
                </a:lnTo>
                <a:lnTo>
                  <a:pt x="83070" y="22390"/>
                </a:lnTo>
                <a:lnTo>
                  <a:pt x="83060" y="22370"/>
                </a:lnTo>
                <a:lnTo>
                  <a:pt x="83070" y="22340"/>
                </a:lnTo>
                <a:lnTo>
                  <a:pt x="83100" y="22290"/>
                </a:lnTo>
                <a:lnTo>
                  <a:pt x="83150" y="22180"/>
                </a:lnTo>
                <a:lnTo>
                  <a:pt x="83250" y="21960"/>
                </a:lnTo>
                <a:lnTo>
                  <a:pt x="83310" y="22010"/>
                </a:lnTo>
                <a:lnTo>
                  <a:pt x="83370" y="22060"/>
                </a:lnTo>
                <a:lnTo>
                  <a:pt x="83380" y="22080"/>
                </a:lnTo>
                <a:lnTo>
                  <a:pt x="83390" y="22090"/>
                </a:lnTo>
                <a:lnTo>
                  <a:pt x="83400" y="22090"/>
                </a:lnTo>
                <a:lnTo>
                  <a:pt x="83400" y="22080"/>
                </a:lnTo>
                <a:lnTo>
                  <a:pt x="83400" y="22070"/>
                </a:lnTo>
                <a:lnTo>
                  <a:pt x="83420" y="22040"/>
                </a:lnTo>
                <a:lnTo>
                  <a:pt x="83440" y="22030"/>
                </a:lnTo>
                <a:lnTo>
                  <a:pt x="83450" y="22030"/>
                </a:lnTo>
                <a:lnTo>
                  <a:pt x="83500" y="21990"/>
                </a:lnTo>
                <a:lnTo>
                  <a:pt x="83510" y="21980"/>
                </a:lnTo>
                <a:lnTo>
                  <a:pt x="83520" y="21980"/>
                </a:lnTo>
                <a:lnTo>
                  <a:pt x="83560" y="21990"/>
                </a:lnTo>
                <a:lnTo>
                  <a:pt x="83600" y="22000"/>
                </a:lnTo>
                <a:lnTo>
                  <a:pt x="83620" y="22020"/>
                </a:lnTo>
                <a:lnTo>
                  <a:pt x="83620" y="22030"/>
                </a:lnTo>
                <a:lnTo>
                  <a:pt x="83610" y="22040"/>
                </a:lnTo>
                <a:lnTo>
                  <a:pt x="83610" y="22050"/>
                </a:lnTo>
                <a:lnTo>
                  <a:pt x="83630" y="22080"/>
                </a:lnTo>
                <a:lnTo>
                  <a:pt x="83650" y="22080"/>
                </a:lnTo>
                <a:lnTo>
                  <a:pt x="83660" y="22080"/>
                </a:lnTo>
                <a:lnTo>
                  <a:pt x="83690" y="22060"/>
                </a:lnTo>
                <a:lnTo>
                  <a:pt x="83700" y="22060"/>
                </a:lnTo>
                <a:lnTo>
                  <a:pt x="83700" y="22070"/>
                </a:lnTo>
                <a:lnTo>
                  <a:pt x="83700" y="22060"/>
                </a:lnTo>
                <a:lnTo>
                  <a:pt x="83720" y="22050"/>
                </a:lnTo>
                <a:lnTo>
                  <a:pt x="83740" y="22040"/>
                </a:lnTo>
                <a:lnTo>
                  <a:pt x="83760" y="22030"/>
                </a:lnTo>
                <a:lnTo>
                  <a:pt x="83820" y="22010"/>
                </a:lnTo>
                <a:lnTo>
                  <a:pt x="83880" y="21990"/>
                </a:lnTo>
                <a:lnTo>
                  <a:pt x="83890" y="21990"/>
                </a:lnTo>
                <a:lnTo>
                  <a:pt x="83890" y="21980"/>
                </a:lnTo>
                <a:lnTo>
                  <a:pt x="83900" y="21940"/>
                </a:lnTo>
                <a:lnTo>
                  <a:pt x="83910" y="21910"/>
                </a:lnTo>
                <a:lnTo>
                  <a:pt x="83900" y="21900"/>
                </a:lnTo>
                <a:lnTo>
                  <a:pt x="83900" y="21870"/>
                </a:lnTo>
                <a:lnTo>
                  <a:pt x="83900" y="21860"/>
                </a:lnTo>
                <a:lnTo>
                  <a:pt x="83900" y="21840"/>
                </a:lnTo>
                <a:lnTo>
                  <a:pt x="83900" y="21830"/>
                </a:lnTo>
                <a:lnTo>
                  <a:pt x="83890" y="21820"/>
                </a:lnTo>
                <a:lnTo>
                  <a:pt x="83880" y="21800"/>
                </a:lnTo>
                <a:lnTo>
                  <a:pt x="83880" y="21790"/>
                </a:lnTo>
                <a:lnTo>
                  <a:pt x="83890" y="21750"/>
                </a:lnTo>
                <a:lnTo>
                  <a:pt x="83910" y="21730"/>
                </a:lnTo>
                <a:lnTo>
                  <a:pt x="83940" y="21720"/>
                </a:lnTo>
                <a:lnTo>
                  <a:pt x="83950" y="21710"/>
                </a:lnTo>
                <a:lnTo>
                  <a:pt x="83950" y="21700"/>
                </a:lnTo>
                <a:lnTo>
                  <a:pt x="83950" y="21680"/>
                </a:lnTo>
                <a:lnTo>
                  <a:pt x="83970" y="21660"/>
                </a:lnTo>
                <a:lnTo>
                  <a:pt x="83970" y="21650"/>
                </a:lnTo>
                <a:lnTo>
                  <a:pt x="83990" y="21650"/>
                </a:lnTo>
                <a:lnTo>
                  <a:pt x="84010" y="21640"/>
                </a:lnTo>
                <a:lnTo>
                  <a:pt x="84040" y="21640"/>
                </a:lnTo>
                <a:lnTo>
                  <a:pt x="84050" y="21640"/>
                </a:lnTo>
                <a:lnTo>
                  <a:pt x="84050" y="21620"/>
                </a:lnTo>
                <a:lnTo>
                  <a:pt x="84070" y="21590"/>
                </a:lnTo>
                <a:lnTo>
                  <a:pt x="84100" y="21580"/>
                </a:lnTo>
                <a:lnTo>
                  <a:pt x="84140" y="21550"/>
                </a:lnTo>
                <a:lnTo>
                  <a:pt x="84150" y="21540"/>
                </a:lnTo>
                <a:lnTo>
                  <a:pt x="84170" y="21520"/>
                </a:lnTo>
                <a:lnTo>
                  <a:pt x="84180" y="21510"/>
                </a:lnTo>
                <a:lnTo>
                  <a:pt x="84200" y="21480"/>
                </a:lnTo>
                <a:lnTo>
                  <a:pt x="84220" y="21460"/>
                </a:lnTo>
                <a:lnTo>
                  <a:pt x="84220" y="21440"/>
                </a:lnTo>
                <a:lnTo>
                  <a:pt x="84230" y="21430"/>
                </a:lnTo>
                <a:lnTo>
                  <a:pt x="84240" y="21410"/>
                </a:lnTo>
                <a:lnTo>
                  <a:pt x="84250" y="21390"/>
                </a:lnTo>
                <a:lnTo>
                  <a:pt x="84240" y="21390"/>
                </a:lnTo>
                <a:lnTo>
                  <a:pt x="84240" y="21380"/>
                </a:lnTo>
                <a:lnTo>
                  <a:pt x="84250" y="21380"/>
                </a:lnTo>
                <a:lnTo>
                  <a:pt x="84250" y="21370"/>
                </a:lnTo>
                <a:lnTo>
                  <a:pt x="84260" y="21370"/>
                </a:lnTo>
                <a:lnTo>
                  <a:pt x="84260" y="21360"/>
                </a:lnTo>
                <a:lnTo>
                  <a:pt x="84270" y="21360"/>
                </a:lnTo>
                <a:lnTo>
                  <a:pt x="84270" y="21350"/>
                </a:lnTo>
                <a:lnTo>
                  <a:pt x="84280" y="21350"/>
                </a:lnTo>
                <a:lnTo>
                  <a:pt x="84290" y="21350"/>
                </a:lnTo>
                <a:lnTo>
                  <a:pt x="84290" y="21340"/>
                </a:lnTo>
                <a:lnTo>
                  <a:pt x="84290" y="21330"/>
                </a:lnTo>
                <a:lnTo>
                  <a:pt x="84310" y="21320"/>
                </a:lnTo>
                <a:lnTo>
                  <a:pt x="84330" y="21310"/>
                </a:lnTo>
                <a:lnTo>
                  <a:pt x="84360" y="21310"/>
                </a:lnTo>
                <a:lnTo>
                  <a:pt x="84410" y="21320"/>
                </a:lnTo>
                <a:lnTo>
                  <a:pt x="84440" y="21320"/>
                </a:lnTo>
                <a:lnTo>
                  <a:pt x="84480" y="21310"/>
                </a:lnTo>
                <a:lnTo>
                  <a:pt x="84510" y="21300"/>
                </a:lnTo>
                <a:lnTo>
                  <a:pt x="84550" y="21260"/>
                </a:lnTo>
                <a:lnTo>
                  <a:pt x="84580" y="21240"/>
                </a:lnTo>
                <a:lnTo>
                  <a:pt x="84640" y="21230"/>
                </a:lnTo>
                <a:lnTo>
                  <a:pt x="84650" y="21220"/>
                </a:lnTo>
                <a:lnTo>
                  <a:pt x="84660" y="21210"/>
                </a:lnTo>
                <a:lnTo>
                  <a:pt x="84660" y="21200"/>
                </a:lnTo>
                <a:lnTo>
                  <a:pt x="84660" y="21180"/>
                </a:lnTo>
                <a:lnTo>
                  <a:pt x="84660" y="21190"/>
                </a:lnTo>
                <a:lnTo>
                  <a:pt x="84670" y="21190"/>
                </a:lnTo>
                <a:lnTo>
                  <a:pt x="84680" y="21210"/>
                </a:lnTo>
                <a:lnTo>
                  <a:pt x="84710" y="21250"/>
                </a:lnTo>
                <a:lnTo>
                  <a:pt x="84740" y="21290"/>
                </a:lnTo>
                <a:lnTo>
                  <a:pt x="84750" y="21300"/>
                </a:lnTo>
                <a:lnTo>
                  <a:pt x="84780" y="21330"/>
                </a:lnTo>
                <a:lnTo>
                  <a:pt x="84800" y="21360"/>
                </a:lnTo>
                <a:lnTo>
                  <a:pt x="84840" y="21410"/>
                </a:lnTo>
                <a:lnTo>
                  <a:pt x="84880" y="21460"/>
                </a:lnTo>
                <a:lnTo>
                  <a:pt x="84880" y="21470"/>
                </a:lnTo>
                <a:lnTo>
                  <a:pt x="84900" y="21480"/>
                </a:lnTo>
                <a:lnTo>
                  <a:pt x="84950" y="21550"/>
                </a:lnTo>
                <a:lnTo>
                  <a:pt x="84950" y="21560"/>
                </a:lnTo>
                <a:lnTo>
                  <a:pt x="84980" y="21590"/>
                </a:lnTo>
                <a:lnTo>
                  <a:pt x="84990" y="21610"/>
                </a:lnTo>
                <a:lnTo>
                  <a:pt x="85030" y="21650"/>
                </a:lnTo>
                <a:lnTo>
                  <a:pt x="85050" y="21680"/>
                </a:lnTo>
                <a:lnTo>
                  <a:pt x="85080" y="21720"/>
                </a:lnTo>
                <a:lnTo>
                  <a:pt x="85110" y="21750"/>
                </a:lnTo>
                <a:lnTo>
                  <a:pt x="85140" y="21790"/>
                </a:lnTo>
                <a:lnTo>
                  <a:pt x="85160" y="21810"/>
                </a:lnTo>
                <a:lnTo>
                  <a:pt x="85170" y="21830"/>
                </a:lnTo>
                <a:lnTo>
                  <a:pt x="85200" y="21870"/>
                </a:lnTo>
                <a:lnTo>
                  <a:pt x="85220" y="21900"/>
                </a:lnTo>
                <a:lnTo>
                  <a:pt x="85260" y="21940"/>
                </a:lnTo>
                <a:lnTo>
                  <a:pt x="85300" y="21940"/>
                </a:lnTo>
                <a:lnTo>
                  <a:pt x="85310" y="21940"/>
                </a:lnTo>
                <a:lnTo>
                  <a:pt x="85410" y="21940"/>
                </a:lnTo>
                <a:lnTo>
                  <a:pt x="85430" y="21940"/>
                </a:lnTo>
                <a:lnTo>
                  <a:pt x="85470" y="21940"/>
                </a:lnTo>
                <a:lnTo>
                  <a:pt x="85470" y="21900"/>
                </a:lnTo>
                <a:lnTo>
                  <a:pt x="85490" y="21880"/>
                </a:lnTo>
                <a:lnTo>
                  <a:pt x="85520" y="21830"/>
                </a:lnTo>
                <a:lnTo>
                  <a:pt x="85510" y="21820"/>
                </a:lnTo>
                <a:lnTo>
                  <a:pt x="85500" y="21800"/>
                </a:lnTo>
                <a:lnTo>
                  <a:pt x="85500" y="21780"/>
                </a:lnTo>
                <a:lnTo>
                  <a:pt x="85510" y="21770"/>
                </a:lnTo>
                <a:lnTo>
                  <a:pt x="85510" y="21780"/>
                </a:lnTo>
                <a:lnTo>
                  <a:pt x="85520" y="21780"/>
                </a:lnTo>
                <a:lnTo>
                  <a:pt x="85530" y="21790"/>
                </a:lnTo>
                <a:lnTo>
                  <a:pt x="85530" y="21800"/>
                </a:lnTo>
                <a:lnTo>
                  <a:pt x="85540" y="21820"/>
                </a:lnTo>
                <a:lnTo>
                  <a:pt x="85540" y="21810"/>
                </a:lnTo>
                <a:lnTo>
                  <a:pt x="85540" y="21760"/>
                </a:lnTo>
                <a:lnTo>
                  <a:pt x="85540" y="21710"/>
                </a:lnTo>
                <a:lnTo>
                  <a:pt x="85550" y="21710"/>
                </a:lnTo>
                <a:lnTo>
                  <a:pt x="85580" y="21710"/>
                </a:lnTo>
                <a:lnTo>
                  <a:pt x="85620" y="21710"/>
                </a:lnTo>
                <a:lnTo>
                  <a:pt x="85640" y="21710"/>
                </a:lnTo>
                <a:lnTo>
                  <a:pt x="85650" y="21710"/>
                </a:lnTo>
                <a:lnTo>
                  <a:pt x="85670" y="21710"/>
                </a:lnTo>
                <a:lnTo>
                  <a:pt x="85690" y="21710"/>
                </a:lnTo>
                <a:lnTo>
                  <a:pt x="85720" y="21710"/>
                </a:lnTo>
                <a:lnTo>
                  <a:pt x="85730" y="21710"/>
                </a:lnTo>
                <a:lnTo>
                  <a:pt x="85740" y="21710"/>
                </a:lnTo>
                <a:lnTo>
                  <a:pt x="85790" y="21710"/>
                </a:lnTo>
                <a:lnTo>
                  <a:pt x="85880" y="21700"/>
                </a:lnTo>
                <a:lnTo>
                  <a:pt x="85950" y="21700"/>
                </a:lnTo>
                <a:lnTo>
                  <a:pt x="85980" y="21700"/>
                </a:lnTo>
                <a:lnTo>
                  <a:pt x="85980" y="21650"/>
                </a:lnTo>
                <a:lnTo>
                  <a:pt x="85980" y="21610"/>
                </a:lnTo>
                <a:lnTo>
                  <a:pt x="85980" y="21560"/>
                </a:lnTo>
                <a:lnTo>
                  <a:pt x="85970" y="21480"/>
                </a:lnTo>
                <a:lnTo>
                  <a:pt x="85970" y="21470"/>
                </a:lnTo>
                <a:lnTo>
                  <a:pt x="85970" y="21410"/>
                </a:lnTo>
                <a:lnTo>
                  <a:pt x="85970" y="21360"/>
                </a:lnTo>
                <a:lnTo>
                  <a:pt x="85970" y="21350"/>
                </a:lnTo>
                <a:lnTo>
                  <a:pt x="85970" y="21340"/>
                </a:lnTo>
                <a:lnTo>
                  <a:pt x="85970" y="21320"/>
                </a:lnTo>
                <a:lnTo>
                  <a:pt x="85970" y="21290"/>
                </a:lnTo>
                <a:lnTo>
                  <a:pt x="85970" y="21260"/>
                </a:lnTo>
                <a:lnTo>
                  <a:pt x="85980" y="21270"/>
                </a:lnTo>
                <a:lnTo>
                  <a:pt x="86030" y="21260"/>
                </a:lnTo>
                <a:lnTo>
                  <a:pt x="86050" y="21260"/>
                </a:lnTo>
                <a:lnTo>
                  <a:pt x="86070" y="21260"/>
                </a:lnTo>
                <a:lnTo>
                  <a:pt x="86080" y="21260"/>
                </a:lnTo>
                <a:lnTo>
                  <a:pt x="86090" y="21260"/>
                </a:lnTo>
                <a:lnTo>
                  <a:pt x="86110" y="21270"/>
                </a:lnTo>
                <a:lnTo>
                  <a:pt x="86120" y="21270"/>
                </a:lnTo>
                <a:lnTo>
                  <a:pt x="86130" y="21270"/>
                </a:lnTo>
                <a:lnTo>
                  <a:pt x="86140" y="21270"/>
                </a:lnTo>
                <a:lnTo>
                  <a:pt x="86150" y="21270"/>
                </a:lnTo>
                <a:lnTo>
                  <a:pt x="86160" y="21270"/>
                </a:lnTo>
                <a:lnTo>
                  <a:pt x="86190" y="21270"/>
                </a:lnTo>
                <a:lnTo>
                  <a:pt x="86210" y="21270"/>
                </a:lnTo>
                <a:lnTo>
                  <a:pt x="86220" y="21270"/>
                </a:lnTo>
                <a:lnTo>
                  <a:pt x="86290" y="21280"/>
                </a:lnTo>
                <a:lnTo>
                  <a:pt x="86330" y="21280"/>
                </a:lnTo>
                <a:lnTo>
                  <a:pt x="86350" y="21280"/>
                </a:lnTo>
                <a:lnTo>
                  <a:pt x="86370" y="21280"/>
                </a:lnTo>
                <a:lnTo>
                  <a:pt x="86390" y="21280"/>
                </a:lnTo>
                <a:lnTo>
                  <a:pt x="86410" y="21280"/>
                </a:lnTo>
                <a:lnTo>
                  <a:pt x="86410" y="21310"/>
                </a:lnTo>
                <a:lnTo>
                  <a:pt x="86410" y="21330"/>
                </a:lnTo>
                <a:lnTo>
                  <a:pt x="86410" y="21350"/>
                </a:lnTo>
                <a:lnTo>
                  <a:pt x="86410" y="21380"/>
                </a:lnTo>
                <a:lnTo>
                  <a:pt x="86410" y="21390"/>
                </a:lnTo>
                <a:lnTo>
                  <a:pt x="86410" y="21400"/>
                </a:lnTo>
                <a:lnTo>
                  <a:pt x="86410" y="21420"/>
                </a:lnTo>
                <a:lnTo>
                  <a:pt x="86410" y="21440"/>
                </a:lnTo>
                <a:lnTo>
                  <a:pt x="86420" y="21460"/>
                </a:lnTo>
                <a:lnTo>
                  <a:pt x="86420" y="21470"/>
                </a:lnTo>
                <a:lnTo>
                  <a:pt x="86420" y="21480"/>
                </a:lnTo>
                <a:lnTo>
                  <a:pt x="86420" y="21530"/>
                </a:lnTo>
                <a:lnTo>
                  <a:pt x="86420" y="21570"/>
                </a:lnTo>
                <a:lnTo>
                  <a:pt x="86420" y="21580"/>
                </a:lnTo>
                <a:lnTo>
                  <a:pt x="86420" y="21590"/>
                </a:lnTo>
                <a:lnTo>
                  <a:pt x="86420" y="21620"/>
                </a:lnTo>
                <a:lnTo>
                  <a:pt x="86420" y="21640"/>
                </a:lnTo>
                <a:lnTo>
                  <a:pt x="86420" y="21650"/>
                </a:lnTo>
                <a:lnTo>
                  <a:pt x="86420" y="21660"/>
                </a:lnTo>
                <a:lnTo>
                  <a:pt x="86420" y="21670"/>
                </a:lnTo>
                <a:lnTo>
                  <a:pt x="86420" y="21680"/>
                </a:lnTo>
                <a:lnTo>
                  <a:pt x="86420" y="21690"/>
                </a:lnTo>
                <a:lnTo>
                  <a:pt x="86440" y="21690"/>
                </a:lnTo>
                <a:lnTo>
                  <a:pt x="86470" y="21690"/>
                </a:lnTo>
                <a:lnTo>
                  <a:pt x="86470" y="21740"/>
                </a:lnTo>
                <a:lnTo>
                  <a:pt x="86480" y="21790"/>
                </a:lnTo>
                <a:lnTo>
                  <a:pt x="86500" y="21800"/>
                </a:lnTo>
                <a:lnTo>
                  <a:pt x="86530" y="21810"/>
                </a:lnTo>
                <a:lnTo>
                  <a:pt x="86580" y="21830"/>
                </a:lnTo>
                <a:lnTo>
                  <a:pt x="86620" y="21850"/>
                </a:lnTo>
                <a:lnTo>
                  <a:pt x="86650" y="21860"/>
                </a:lnTo>
                <a:lnTo>
                  <a:pt x="86670" y="21870"/>
                </a:lnTo>
                <a:lnTo>
                  <a:pt x="86680" y="21870"/>
                </a:lnTo>
                <a:lnTo>
                  <a:pt x="86700" y="21840"/>
                </a:lnTo>
                <a:lnTo>
                  <a:pt x="86720" y="21820"/>
                </a:lnTo>
                <a:lnTo>
                  <a:pt x="86730" y="21810"/>
                </a:lnTo>
                <a:lnTo>
                  <a:pt x="86720" y="21800"/>
                </a:lnTo>
                <a:lnTo>
                  <a:pt x="86720" y="21780"/>
                </a:lnTo>
                <a:lnTo>
                  <a:pt x="86730" y="21780"/>
                </a:lnTo>
                <a:lnTo>
                  <a:pt x="86730" y="21770"/>
                </a:lnTo>
                <a:lnTo>
                  <a:pt x="86740" y="21770"/>
                </a:lnTo>
                <a:lnTo>
                  <a:pt x="86740" y="21760"/>
                </a:lnTo>
                <a:lnTo>
                  <a:pt x="86750" y="21750"/>
                </a:lnTo>
                <a:lnTo>
                  <a:pt x="86750" y="21740"/>
                </a:lnTo>
                <a:lnTo>
                  <a:pt x="86760" y="21740"/>
                </a:lnTo>
                <a:lnTo>
                  <a:pt x="86760" y="21730"/>
                </a:lnTo>
                <a:lnTo>
                  <a:pt x="86760" y="21720"/>
                </a:lnTo>
                <a:lnTo>
                  <a:pt x="86770" y="21710"/>
                </a:lnTo>
                <a:lnTo>
                  <a:pt x="86770" y="21700"/>
                </a:lnTo>
                <a:lnTo>
                  <a:pt x="86780" y="21690"/>
                </a:lnTo>
                <a:lnTo>
                  <a:pt x="86790" y="21690"/>
                </a:lnTo>
                <a:lnTo>
                  <a:pt x="86800" y="21690"/>
                </a:lnTo>
                <a:lnTo>
                  <a:pt x="86810" y="21690"/>
                </a:lnTo>
                <a:lnTo>
                  <a:pt x="86820" y="21690"/>
                </a:lnTo>
                <a:lnTo>
                  <a:pt x="86830" y="21690"/>
                </a:lnTo>
                <a:lnTo>
                  <a:pt x="86840" y="21690"/>
                </a:lnTo>
                <a:lnTo>
                  <a:pt x="86850" y="21690"/>
                </a:lnTo>
                <a:lnTo>
                  <a:pt x="86860" y="21690"/>
                </a:lnTo>
                <a:lnTo>
                  <a:pt x="86870" y="21690"/>
                </a:lnTo>
                <a:lnTo>
                  <a:pt x="86890" y="21690"/>
                </a:lnTo>
                <a:lnTo>
                  <a:pt x="86910" y="21690"/>
                </a:lnTo>
                <a:lnTo>
                  <a:pt x="86910" y="21680"/>
                </a:lnTo>
                <a:lnTo>
                  <a:pt x="86920" y="21680"/>
                </a:lnTo>
                <a:lnTo>
                  <a:pt x="86930" y="21680"/>
                </a:lnTo>
                <a:lnTo>
                  <a:pt x="86940" y="21680"/>
                </a:lnTo>
                <a:lnTo>
                  <a:pt x="86950" y="21680"/>
                </a:lnTo>
                <a:lnTo>
                  <a:pt x="86960" y="21680"/>
                </a:lnTo>
                <a:lnTo>
                  <a:pt x="86970" y="21680"/>
                </a:lnTo>
                <a:lnTo>
                  <a:pt x="86980" y="21680"/>
                </a:lnTo>
                <a:lnTo>
                  <a:pt x="86990" y="21680"/>
                </a:lnTo>
                <a:lnTo>
                  <a:pt x="87000" y="21680"/>
                </a:lnTo>
                <a:lnTo>
                  <a:pt x="87010" y="21680"/>
                </a:lnTo>
                <a:lnTo>
                  <a:pt x="87020" y="21680"/>
                </a:lnTo>
                <a:lnTo>
                  <a:pt x="87030" y="21680"/>
                </a:lnTo>
                <a:lnTo>
                  <a:pt x="87040" y="21680"/>
                </a:lnTo>
                <a:lnTo>
                  <a:pt x="87050" y="21680"/>
                </a:lnTo>
                <a:lnTo>
                  <a:pt x="87060" y="21680"/>
                </a:lnTo>
                <a:lnTo>
                  <a:pt x="87060" y="21690"/>
                </a:lnTo>
                <a:lnTo>
                  <a:pt x="87070" y="21690"/>
                </a:lnTo>
                <a:lnTo>
                  <a:pt x="87080" y="21700"/>
                </a:lnTo>
                <a:lnTo>
                  <a:pt x="87090" y="21710"/>
                </a:lnTo>
                <a:lnTo>
                  <a:pt x="87090" y="21720"/>
                </a:lnTo>
                <a:lnTo>
                  <a:pt x="87100" y="21720"/>
                </a:lnTo>
                <a:lnTo>
                  <a:pt x="87110" y="21730"/>
                </a:lnTo>
                <a:lnTo>
                  <a:pt x="87120" y="21740"/>
                </a:lnTo>
                <a:lnTo>
                  <a:pt x="87150" y="21770"/>
                </a:lnTo>
                <a:lnTo>
                  <a:pt x="87160" y="21780"/>
                </a:lnTo>
                <a:lnTo>
                  <a:pt x="87170" y="21770"/>
                </a:lnTo>
                <a:lnTo>
                  <a:pt x="87160" y="21760"/>
                </a:lnTo>
                <a:lnTo>
                  <a:pt x="87160" y="21750"/>
                </a:lnTo>
                <a:lnTo>
                  <a:pt x="87170" y="21740"/>
                </a:lnTo>
                <a:lnTo>
                  <a:pt x="87180" y="21730"/>
                </a:lnTo>
                <a:lnTo>
                  <a:pt x="87190" y="21720"/>
                </a:lnTo>
                <a:lnTo>
                  <a:pt x="87220" y="21680"/>
                </a:lnTo>
                <a:lnTo>
                  <a:pt x="87220" y="21670"/>
                </a:lnTo>
                <a:lnTo>
                  <a:pt x="87230" y="21570"/>
                </a:lnTo>
                <a:lnTo>
                  <a:pt x="87230" y="21470"/>
                </a:lnTo>
                <a:lnTo>
                  <a:pt x="87230" y="21420"/>
                </a:lnTo>
                <a:lnTo>
                  <a:pt x="87240" y="21370"/>
                </a:lnTo>
                <a:lnTo>
                  <a:pt x="87240" y="21360"/>
                </a:lnTo>
                <a:lnTo>
                  <a:pt x="87240" y="21340"/>
                </a:lnTo>
                <a:lnTo>
                  <a:pt x="87280" y="21340"/>
                </a:lnTo>
                <a:lnTo>
                  <a:pt x="87310" y="21340"/>
                </a:lnTo>
                <a:lnTo>
                  <a:pt x="87360" y="21350"/>
                </a:lnTo>
                <a:lnTo>
                  <a:pt x="87410" y="21350"/>
                </a:lnTo>
                <a:lnTo>
                  <a:pt x="87450" y="21350"/>
                </a:lnTo>
                <a:lnTo>
                  <a:pt x="87490" y="21350"/>
                </a:lnTo>
                <a:lnTo>
                  <a:pt x="87510" y="21350"/>
                </a:lnTo>
                <a:lnTo>
                  <a:pt x="87530" y="21350"/>
                </a:lnTo>
                <a:lnTo>
                  <a:pt x="87540" y="21350"/>
                </a:lnTo>
                <a:lnTo>
                  <a:pt x="87560" y="21350"/>
                </a:lnTo>
                <a:lnTo>
                  <a:pt x="87580" y="21350"/>
                </a:lnTo>
                <a:lnTo>
                  <a:pt x="87590" y="21350"/>
                </a:lnTo>
                <a:lnTo>
                  <a:pt x="87600" y="21350"/>
                </a:lnTo>
                <a:lnTo>
                  <a:pt x="87610" y="21350"/>
                </a:lnTo>
                <a:lnTo>
                  <a:pt x="87610" y="21300"/>
                </a:lnTo>
                <a:lnTo>
                  <a:pt x="87610" y="21250"/>
                </a:lnTo>
                <a:lnTo>
                  <a:pt x="87620" y="21200"/>
                </a:lnTo>
                <a:lnTo>
                  <a:pt x="87620" y="21140"/>
                </a:lnTo>
                <a:lnTo>
                  <a:pt x="87620" y="21090"/>
                </a:lnTo>
                <a:lnTo>
                  <a:pt x="87620" y="21040"/>
                </a:lnTo>
                <a:lnTo>
                  <a:pt x="87620" y="20990"/>
                </a:lnTo>
                <a:lnTo>
                  <a:pt x="87620" y="20940"/>
                </a:lnTo>
                <a:lnTo>
                  <a:pt x="87620" y="20890"/>
                </a:lnTo>
                <a:lnTo>
                  <a:pt x="87620" y="20840"/>
                </a:lnTo>
                <a:lnTo>
                  <a:pt x="87620" y="20820"/>
                </a:lnTo>
                <a:lnTo>
                  <a:pt x="87620" y="20800"/>
                </a:lnTo>
                <a:lnTo>
                  <a:pt x="87620" y="20770"/>
                </a:lnTo>
                <a:lnTo>
                  <a:pt x="87630" y="20730"/>
                </a:lnTo>
                <a:lnTo>
                  <a:pt x="87620" y="20730"/>
                </a:lnTo>
                <a:lnTo>
                  <a:pt x="87630" y="20700"/>
                </a:lnTo>
                <a:lnTo>
                  <a:pt x="87660" y="20690"/>
                </a:lnTo>
                <a:lnTo>
                  <a:pt x="87670" y="20690"/>
                </a:lnTo>
                <a:lnTo>
                  <a:pt x="87710" y="20680"/>
                </a:lnTo>
                <a:lnTo>
                  <a:pt x="87750" y="20680"/>
                </a:lnTo>
                <a:lnTo>
                  <a:pt x="87760" y="20680"/>
                </a:lnTo>
                <a:lnTo>
                  <a:pt x="87850" y="20660"/>
                </a:lnTo>
                <a:lnTo>
                  <a:pt x="87870" y="20660"/>
                </a:lnTo>
                <a:lnTo>
                  <a:pt x="87880" y="20660"/>
                </a:lnTo>
                <a:lnTo>
                  <a:pt x="88010" y="20640"/>
                </a:lnTo>
                <a:lnTo>
                  <a:pt x="88030" y="20630"/>
                </a:lnTo>
                <a:lnTo>
                  <a:pt x="88040" y="20630"/>
                </a:lnTo>
                <a:lnTo>
                  <a:pt x="88040" y="20640"/>
                </a:lnTo>
                <a:lnTo>
                  <a:pt x="88040" y="20650"/>
                </a:lnTo>
                <a:lnTo>
                  <a:pt x="88050" y="20650"/>
                </a:lnTo>
                <a:lnTo>
                  <a:pt x="88060" y="20650"/>
                </a:lnTo>
                <a:lnTo>
                  <a:pt x="88070" y="20660"/>
                </a:lnTo>
                <a:lnTo>
                  <a:pt x="88080" y="20660"/>
                </a:lnTo>
                <a:lnTo>
                  <a:pt x="88090" y="20660"/>
                </a:lnTo>
                <a:lnTo>
                  <a:pt x="88100" y="20660"/>
                </a:lnTo>
                <a:lnTo>
                  <a:pt x="88110" y="20670"/>
                </a:lnTo>
                <a:lnTo>
                  <a:pt x="88120" y="20680"/>
                </a:lnTo>
                <a:lnTo>
                  <a:pt x="88130" y="20690"/>
                </a:lnTo>
                <a:lnTo>
                  <a:pt x="88160" y="20670"/>
                </a:lnTo>
                <a:lnTo>
                  <a:pt x="88190" y="20660"/>
                </a:lnTo>
                <a:lnTo>
                  <a:pt x="88200" y="20650"/>
                </a:lnTo>
                <a:lnTo>
                  <a:pt x="88210" y="20650"/>
                </a:lnTo>
                <a:lnTo>
                  <a:pt x="88230" y="20630"/>
                </a:lnTo>
                <a:lnTo>
                  <a:pt x="88250" y="20620"/>
                </a:lnTo>
                <a:lnTo>
                  <a:pt x="88250" y="20610"/>
                </a:lnTo>
                <a:lnTo>
                  <a:pt x="88250" y="20600"/>
                </a:lnTo>
                <a:lnTo>
                  <a:pt x="88260" y="20590"/>
                </a:lnTo>
                <a:lnTo>
                  <a:pt x="88260" y="20570"/>
                </a:lnTo>
                <a:lnTo>
                  <a:pt x="88270" y="20550"/>
                </a:lnTo>
                <a:lnTo>
                  <a:pt x="88280" y="20530"/>
                </a:lnTo>
                <a:lnTo>
                  <a:pt x="88290" y="20530"/>
                </a:lnTo>
                <a:lnTo>
                  <a:pt x="88290" y="20520"/>
                </a:lnTo>
                <a:lnTo>
                  <a:pt x="88300" y="20520"/>
                </a:lnTo>
                <a:lnTo>
                  <a:pt x="88310" y="20510"/>
                </a:lnTo>
                <a:lnTo>
                  <a:pt x="88320" y="20500"/>
                </a:lnTo>
                <a:lnTo>
                  <a:pt x="88340" y="20500"/>
                </a:lnTo>
                <a:lnTo>
                  <a:pt x="88350" y="20490"/>
                </a:lnTo>
                <a:lnTo>
                  <a:pt x="88370" y="20480"/>
                </a:lnTo>
                <a:lnTo>
                  <a:pt x="88370" y="20470"/>
                </a:lnTo>
                <a:lnTo>
                  <a:pt x="88380" y="20470"/>
                </a:lnTo>
                <a:lnTo>
                  <a:pt x="88390" y="20470"/>
                </a:lnTo>
                <a:lnTo>
                  <a:pt x="88390" y="20460"/>
                </a:lnTo>
                <a:lnTo>
                  <a:pt x="88400" y="20440"/>
                </a:lnTo>
                <a:lnTo>
                  <a:pt x="88410" y="20420"/>
                </a:lnTo>
                <a:lnTo>
                  <a:pt x="88410" y="20410"/>
                </a:lnTo>
                <a:lnTo>
                  <a:pt x="88420" y="20400"/>
                </a:lnTo>
                <a:lnTo>
                  <a:pt x="88420" y="20390"/>
                </a:lnTo>
                <a:lnTo>
                  <a:pt x="88430" y="20370"/>
                </a:lnTo>
                <a:lnTo>
                  <a:pt x="88430" y="20360"/>
                </a:lnTo>
                <a:lnTo>
                  <a:pt x="88450" y="20350"/>
                </a:lnTo>
                <a:lnTo>
                  <a:pt x="88470" y="20330"/>
                </a:lnTo>
                <a:lnTo>
                  <a:pt x="88480" y="20330"/>
                </a:lnTo>
                <a:lnTo>
                  <a:pt x="88490" y="20320"/>
                </a:lnTo>
                <a:lnTo>
                  <a:pt x="88500" y="20320"/>
                </a:lnTo>
                <a:lnTo>
                  <a:pt x="88520" y="20310"/>
                </a:lnTo>
                <a:lnTo>
                  <a:pt x="88520" y="20320"/>
                </a:lnTo>
                <a:lnTo>
                  <a:pt x="88530" y="20330"/>
                </a:lnTo>
                <a:lnTo>
                  <a:pt x="88540" y="20340"/>
                </a:lnTo>
                <a:lnTo>
                  <a:pt x="88550" y="20350"/>
                </a:lnTo>
                <a:lnTo>
                  <a:pt x="88570" y="20360"/>
                </a:lnTo>
                <a:lnTo>
                  <a:pt x="88570" y="20370"/>
                </a:lnTo>
                <a:lnTo>
                  <a:pt x="88580" y="20370"/>
                </a:lnTo>
                <a:lnTo>
                  <a:pt x="88590" y="20370"/>
                </a:lnTo>
                <a:lnTo>
                  <a:pt x="88600" y="20370"/>
                </a:lnTo>
                <a:lnTo>
                  <a:pt x="88620" y="20370"/>
                </a:lnTo>
                <a:lnTo>
                  <a:pt x="88630" y="20370"/>
                </a:lnTo>
                <a:lnTo>
                  <a:pt x="88630" y="20360"/>
                </a:lnTo>
                <a:lnTo>
                  <a:pt x="88630" y="20350"/>
                </a:lnTo>
                <a:lnTo>
                  <a:pt x="88640" y="20350"/>
                </a:lnTo>
                <a:lnTo>
                  <a:pt x="88650" y="20350"/>
                </a:lnTo>
                <a:lnTo>
                  <a:pt x="88660" y="20340"/>
                </a:lnTo>
                <a:lnTo>
                  <a:pt x="88670" y="20340"/>
                </a:lnTo>
                <a:lnTo>
                  <a:pt x="88670" y="20350"/>
                </a:lnTo>
                <a:lnTo>
                  <a:pt x="88680" y="20340"/>
                </a:lnTo>
                <a:lnTo>
                  <a:pt x="88690" y="20340"/>
                </a:lnTo>
                <a:lnTo>
                  <a:pt x="88690" y="20350"/>
                </a:lnTo>
                <a:lnTo>
                  <a:pt x="88700" y="20350"/>
                </a:lnTo>
                <a:lnTo>
                  <a:pt x="88700" y="20340"/>
                </a:lnTo>
                <a:lnTo>
                  <a:pt x="88710" y="20340"/>
                </a:lnTo>
                <a:lnTo>
                  <a:pt x="88710" y="20330"/>
                </a:lnTo>
                <a:lnTo>
                  <a:pt x="88700" y="20310"/>
                </a:lnTo>
                <a:lnTo>
                  <a:pt x="88710" y="20310"/>
                </a:lnTo>
                <a:lnTo>
                  <a:pt x="88720" y="20300"/>
                </a:lnTo>
                <a:lnTo>
                  <a:pt x="88720" y="20310"/>
                </a:lnTo>
                <a:lnTo>
                  <a:pt x="88730" y="20310"/>
                </a:lnTo>
                <a:lnTo>
                  <a:pt x="88740" y="20310"/>
                </a:lnTo>
                <a:lnTo>
                  <a:pt x="88750" y="20310"/>
                </a:lnTo>
                <a:lnTo>
                  <a:pt x="88760" y="20310"/>
                </a:lnTo>
                <a:lnTo>
                  <a:pt x="88760" y="20300"/>
                </a:lnTo>
                <a:lnTo>
                  <a:pt x="88760" y="20290"/>
                </a:lnTo>
                <a:lnTo>
                  <a:pt x="88770" y="20290"/>
                </a:lnTo>
                <a:lnTo>
                  <a:pt x="88770" y="20280"/>
                </a:lnTo>
                <a:lnTo>
                  <a:pt x="88760" y="20280"/>
                </a:lnTo>
                <a:lnTo>
                  <a:pt x="88750" y="20280"/>
                </a:lnTo>
                <a:lnTo>
                  <a:pt x="88740" y="20280"/>
                </a:lnTo>
                <a:lnTo>
                  <a:pt x="88730" y="20280"/>
                </a:lnTo>
                <a:lnTo>
                  <a:pt x="88740" y="20270"/>
                </a:lnTo>
                <a:lnTo>
                  <a:pt x="88750" y="20270"/>
                </a:lnTo>
                <a:lnTo>
                  <a:pt x="88750" y="20260"/>
                </a:lnTo>
                <a:lnTo>
                  <a:pt x="88750" y="20250"/>
                </a:lnTo>
                <a:lnTo>
                  <a:pt x="88750" y="20240"/>
                </a:lnTo>
                <a:lnTo>
                  <a:pt x="88750" y="20230"/>
                </a:lnTo>
                <a:lnTo>
                  <a:pt x="88760" y="20220"/>
                </a:lnTo>
                <a:lnTo>
                  <a:pt x="88760" y="20210"/>
                </a:lnTo>
                <a:lnTo>
                  <a:pt x="88770" y="20220"/>
                </a:lnTo>
                <a:lnTo>
                  <a:pt x="88780" y="20220"/>
                </a:lnTo>
                <a:lnTo>
                  <a:pt x="88790" y="20210"/>
                </a:lnTo>
                <a:lnTo>
                  <a:pt x="88790" y="20200"/>
                </a:lnTo>
                <a:lnTo>
                  <a:pt x="88800" y="20200"/>
                </a:lnTo>
                <a:lnTo>
                  <a:pt x="88810" y="20190"/>
                </a:lnTo>
                <a:lnTo>
                  <a:pt x="88820" y="20190"/>
                </a:lnTo>
                <a:lnTo>
                  <a:pt x="88830" y="20190"/>
                </a:lnTo>
                <a:lnTo>
                  <a:pt x="88830" y="20200"/>
                </a:lnTo>
                <a:lnTo>
                  <a:pt x="88840" y="20200"/>
                </a:lnTo>
                <a:lnTo>
                  <a:pt x="88840" y="20190"/>
                </a:lnTo>
                <a:lnTo>
                  <a:pt x="88840" y="20180"/>
                </a:lnTo>
                <a:lnTo>
                  <a:pt x="88830" y="20180"/>
                </a:lnTo>
                <a:lnTo>
                  <a:pt x="88830" y="20170"/>
                </a:lnTo>
                <a:lnTo>
                  <a:pt x="88840" y="20170"/>
                </a:lnTo>
                <a:lnTo>
                  <a:pt x="88850" y="20170"/>
                </a:lnTo>
                <a:lnTo>
                  <a:pt x="88850" y="20180"/>
                </a:lnTo>
                <a:lnTo>
                  <a:pt x="88860" y="20180"/>
                </a:lnTo>
                <a:lnTo>
                  <a:pt x="88860" y="20170"/>
                </a:lnTo>
                <a:lnTo>
                  <a:pt x="88860" y="20160"/>
                </a:lnTo>
                <a:lnTo>
                  <a:pt x="88870" y="20160"/>
                </a:lnTo>
                <a:lnTo>
                  <a:pt x="88880" y="20160"/>
                </a:lnTo>
                <a:lnTo>
                  <a:pt x="88880" y="20150"/>
                </a:lnTo>
                <a:lnTo>
                  <a:pt x="88890" y="20140"/>
                </a:lnTo>
                <a:lnTo>
                  <a:pt x="88880" y="20140"/>
                </a:lnTo>
                <a:lnTo>
                  <a:pt x="88880" y="20130"/>
                </a:lnTo>
                <a:lnTo>
                  <a:pt x="88880" y="20120"/>
                </a:lnTo>
                <a:lnTo>
                  <a:pt x="88880" y="20110"/>
                </a:lnTo>
                <a:lnTo>
                  <a:pt x="88880" y="20100"/>
                </a:lnTo>
                <a:lnTo>
                  <a:pt x="88880" y="20090"/>
                </a:lnTo>
                <a:lnTo>
                  <a:pt x="88880" y="20050"/>
                </a:lnTo>
                <a:lnTo>
                  <a:pt x="88880" y="20000"/>
                </a:lnTo>
                <a:lnTo>
                  <a:pt x="88880" y="19960"/>
                </a:lnTo>
                <a:lnTo>
                  <a:pt x="88870" y="19910"/>
                </a:lnTo>
                <a:lnTo>
                  <a:pt x="88870" y="19880"/>
                </a:lnTo>
                <a:lnTo>
                  <a:pt x="88870" y="19840"/>
                </a:lnTo>
                <a:lnTo>
                  <a:pt x="88870" y="19820"/>
                </a:lnTo>
                <a:lnTo>
                  <a:pt x="88870" y="19800"/>
                </a:lnTo>
                <a:lnTo>
                  <a:pt x="88870" y="19750"/>
                </a:lnTo>
                <a:lnTo>
                  <a:pt x="88870" y="19710"/>
                </a:lnTo>
                <a:lnTo>
                  <a:pt x="88870" y="19670"/>
                </a:lnTo>
                <a:lnTo>
                  <a:pt x="88870" y="19630"/>
                </a:lnTo>
                <a:lnTo>
                  <a:pt x="88870" y="19620"/>
                </a:lnTo>
                <a:lnTo>
                  <a:pt x="88870" y="19590"/>
                </a:lnTo>
                <a:lnTo>
                  <a:pt x="88860" y="19570"/>
                </a:lnTo>
                <a:lnTo>
                  <a:pt x="88860" y="19520"/>
                </a:lnTo>
                <a:lnTo>
                  <a:pt x="88900" y="19560"/>
                </a:lnTo>
                <a:lnTo>
                  <a:pt x="89070" y="19750"/>
                </a:lnTo>
                <a:lnTo>
                  <a:pt x="89940" y="20300"/>
                </a:lnTo>
                <a:lnTo>
                  <a:pt x="90080" y="20390"/>
                </a:lnTo>
                <a:lnTo>
                  <a:pt x="90340" y="20550"/>
                </a:lnTo>
                <a:lnTo>
                  <a:pt x="90570" y="20760"/>
                </a:lnTo>
                <a:lnTo>
                  <a:pt x="90730" y="21090"/>
                </a:lnTo>
                <a:lnTo>
                  <a:pt x="90800" y="21630"/>
                </a:lnTo>
                <a:lnTo>
                  <a:pt x="90760" y="22640"/>
                </a:lnTo>
                <a:lnTo>
                  <a:pt x="90750" y="22830"/>
                </a:lnTo>
                <a:lnTo>
                  <a:pt x="90740" y="22930"/>
                </a:lnTo>
                <a:lnTo>
                  <a:pt x="90740" y="22940"/>
                </a:lnTo>
                <a:lnTo>
                  <a:pt x="90660" y="23590"/>
                </a:lnTo>
                <a:lnTo>
                  <a:pt x="90650" y="23640"/>
                </a:lnTo>
                <a:lnTo>
                  <a:pt x="90640" y="23680"/>
                </a:lnTo>
                <a:lnTo>
                  <a:pt x="90590" y="23880"/>
                </a:lnTo>
                <a:lnTo>
                  <a:pt x="90550" y="24070"/>
                </a:lnTo>
                <a:lnTo>
                  <a:pt x="90540" y="24080"/>
                </a:lnTo>
                <a:lnTo>
                  <a:pt x="90540" y="24090"/>
                </a:lnTo>
                <a:lnTo>
                  <a:pt x="90540" y="24100"/>
                </a:lnTo>
                <a:lnTo>
                  <a:pt x="90530" y="24100"/>
                </a:lnTo>
                <a:lnTo>
                  <a:pt x="90530" y="24110"/>
                </a:lnTo>
                <a:lnTo>
                  <a:pt x="90530" y="24120"/>
                </a:lnTo>
                <a:lnTo>
                  <a:pt x="90520" y="24130"/>
                </a:lnTo>
                <a:lnTo>
                  <a:pt x="90520" y="24140"/>
                </a:lnTo>
                <a:lnTo>
                  <a:pt x="90510" y="24140"/>
                </a:lnTo>
                <a:lnTo>
                  <a:pt x="90510" y="24150"/>
                </a:lnTo>
                <a:lnTo>
                  <a:pt x="90150" y="24500"/>
                </a:lnTo>
                <a:lnTo>
                  <a:pt x="88990" y="25060"/>
                </a:lnTo>
                <a:lnTo>
                  <a:pt x="88750" y="25410"/>
                </a:lnTo>
                <a:lnTo>
                  <a:pt x="88920" y="25830"/>
                </a:lnTo>
                <a:lnTo>
                  <a:pt x="89250" y="26000"/>
                </a:lnTo>
                <a:lnTo>
                  <a:pt x="89520" y="26220"/>
                </a:lnTo>
                <a:lnTo>
                  <a:pt x="89540" y="26240"/>
                </a:lnTo>
                <a:lnTo>
                  <a:pt x="89570" y="26520"/>
                </a:lnTo>
                <a:lnTo>
                  <a:pt x="89580" y="26580"/>
                </a:lnTo>
                <a:lnTo>
                  <a:pt x="89580" y="26590"/>
                </a:lnTo>
                <a:lnTo>
                  <a:pt x="89570" y="26590"/>
                </a:lnTo>
                <a:lnTo>
                  <a:pt x="89560" y="26590"/>
                </a:lnTo>
                <a:lnTo>
                  <a:pt x="89550" y="26600"/>
                </a:lnTo>
                <a:lnTo>
                  <a:pt x="89540" y="26600"/>
                </a:lnTo>
                <a:lnTo>
                  <a:pt x="89540" y="26610"/>
                </a:lnTo>
                <a:lnTo>
                  <a:pt x="89530" y="26620"/>
                </a:lnTo>
                <a:lnTo>
                  <a:pt x="89540" y="26620"/>
                </a:lnTo>
                <a:lnTo>
                  <a:pt x="89540" y="26630"/>
                </a:lnTo>
                <a:lnTo>
                  <a:pt x="89540" y="26640"/>
                </a:lnTo>
                <a:lnTo>
                  <a:pt x="89540" y="26650"/>
                </a:lnTo>
                <a:lnTo>
                  <a:pt x="89530" y="26650"/>
                </a:lnTo>
                <a:lnTo>
                  <a:pt x="89530" y="26660"/>
                </a:lnTo>
                <a:lnTo>
                  <a:pt x="89520" y="26670"/>
                </a:lnTo>
                <a:lnTo>
                  <a:pt x="89510" y="26680"/>
                </a:lnTo>
                <a:lnTo>
                  <a:pt x="89500" y="26690"/>
                </a:lnTo>
                <a:lnTo>
                  <a:pt x="89490" y="26690"/>
                </a:lnTo>
                <a:lnTo>
                  <a:pt x="89490" y="26700"/>
                </a:lnTo>
                <a:lnTo>
                  <a:pt x="89480" y="26700"/>
                </a:lnTo>
                <a:lnTo>
                  <a:pt x="89470" y="26700"/>
                </a:lnTo>
                <a:lnTo>
                  <a:pt x="89460" y="26710"/>
                </a:lnTo>
                <a:lnTo>
                  <a:pt x="89450" y="26710"/>
                </a:lnTo>
                <a:lnTo>
                  <a:pt x="89440" y="26710"/>
                </a:lnTo>
                <a:lnTo>
                  <a:pt x="89430" y="26720"/>
                </a:lnTo>
                <a:lnTo>
                  <a:pt x="89420" y="26720"/>
                </a:lnTo>
                <a:lnTo>
                  <a:pt x="89420" y="26730"/>
                </a:lnTo>
                <a:lnTo>
                  <a:pt x="89420" y="26740"/>
                </a:lnTo>
                <a:lnTo>
                  <a:pt x="89410" y="26750"/>
                </a:lnTo>
                <a:lnTo>
                  <a:pt x="89410" y="26760"/>
                </a:lnTo>
                <a:lnTo>
                  <a:pt x="89400" y="26770"/>
                </a:lnTo>
                <a:lnTo>
                  <a:pt x="89400" y="26780"/>
                </a:lnTo>
                <a:lnTo>
                  <a:pt x="89390" y="26780"/>
                </a:lnTo>
                <a:lnTo>
                  <a:pt x="89390" y="26790"/>
                </a:lnTo>
                <a:lnTo>
                  <a:pt x="89390" y="26800"/>
                </a:lnTo>
                <a:lnTo>
                  <a:pt x="89390" y="26810"/>
                </a:lnTo>
                <a:lnTo>
                  <a:pt x="89390" y="26820"/>
                </a:lnTo>
                <a:lnTo>
                  <a:pt x="89380" y="26830"/>
                </a:lnTo>
                <a:lnTo>
                  <a:pt x="89380" y="26840"/>
                </a:lnTo>
                <a:lnTo>
                  <a:pt x="89380" y="26850"/>
                </a:lnTo>
                <a:lnTo>
                  <a:pt x="89380" y="26860"/>
                </a:lnTo>
                <a:lnTo>
                  <a:pt x="89370" y="26860"/>
                </a:lnTo>
                <a:lnTo>
                  <a:pt x="89370" y="26870"/>
                </a:lnTo>
                <a:lnTo>
                  <a:pt x="89360" y="26880"/>
                </a:lnTo>
                <a:lnTo>
                  <a:pt x="89360" y="26890"/>
                </a:lnTo>
                <a:lnTo>
                  <a:pt x="89350" y="26890"/>
                </a:lnTo>
                <a:lnTo>
                  <a:pt x="89350" y="26900"/>
                </a:lnTo>
                <a:lnTo>
                  <a:pt x="89340" y="26910"/>
                </a:lnTo>
                <a:lnTo>
                  <a:pt x="89340" y="26920"/>
                </a:lnTo>
                <a:lnTo>
                  <a:pt x="89330" y="26920"/>
                </a:lnTo>
                <a:lnTo>
                  <a:pt x="89330" y="26930"/>
                </a:lnTo>
                <a:lnTo>
                  <a:pt x="89330" y="26940"/>
                </a:lnTo>
                <a:lnTo>
                  <a:pt x="89330" y="26950"/>
                </a:lnTo>
                <a:lnTo>
                  <a:pt x="89330" y="26960"/>
                </a:lnTo>
                <a:lnTo>
                  <a:pt x="89330" y="26970"/>
                </a:lnTo>
                <a:lnTo>
                  <a:pt x="89330" y="26980"/>
                </a:lnTo>
                <a:lnTo>
                  <a:pt x="89330" y="26990"/>
                </a:lnTo>
                <a:lnTo>
                  <a:pt x="89330" y="27000"/>
                </a:lnTo>
                <a:lnTo>
                  <a:pt x="89330" y="27010"/>
                </a:lnTo>
                <a:lnTo>
                  <a:pt x="89330" y="27020"/>
                </a:lnTo>
                <a:lnTo>
                  <a:pt x="89330" y="27030"/>
                </a:lnTo>
                <a:lnTo>
                  <a:pt x="89330" y="27040"/>
                </a:lnTo>
                <a:lnTo>
                  <a:pt x="89330" y="27050"/>
                </a:lnTo>
                <a:lnTo>
                  <a:pt x="89330" y="27060"/>
                </a:lnTo>
                <a:lnTo>
                  <a:pt x="89330" y="27070"/>
                </a:lnTo>
                <a:lnTo>
                  <a:pt x="89330" y="27080"/>
                </a:lnTo>
                <a:lnTo>
                  <a:pt x="89320" y="27080"/>
                </a:lnTo>
                <a:lnTo>
                  <a:pt x="89320" y="27090"/>
                </a:lnTo>
                <a:lnTo>
                  <a:pt x="89320" y="27100"/>
                </a:lnTo>
                <a:lnTo>
                  <a:pt x="89320" y="27110"/>
                </a:lnTo>
                <a:lnTo>
                  <a:pt x="89320" y="27120"/>
                </a:lnTo>
                <a:lnTo>
                  <a:pt x="89320" y="27130"/>
                </a:lnTo>
                <a:lnTo>
                  <a:pt x="89320" y="27140"/>
                </a:lnTo>
                <a:lnTo>
                  <a:pt x="89320" y="27150"/>
                </a:lnTo>
                <a:lnTo>
                  <a:pt x="89330" y="27150"/>
                </a:lnTo>
                <a:lnTo>
                  <a:pt x="89330" y="27160"/>
                </a:lnTo>
                <a:lnTo>
                  <a:pt x="89330" y="27170"/>
                </a:lnTo>
                <a:lnTo>
                  <a:pt x="89330" y="27180"/>
                </a:lnTo>
                <a:lnTo>
                  <a:pt x="89330" y="27190"/>
                </a:lnTo>
                <a:lnTo>
                  <a:pt x="89320" y="27190"/>
                </a:lnTo>
                <a:lnTo>
                  <a:pt x="89320" y="27200"/>
                </a:lnTo>
                <a:lnTo>
                  <a:pt x="89320" y="27210"/>
                </a:lnTo>
                <a:lnTo>
                  <a:pt x="89310" y="27210"/>
                </a:lnTo>
                <a:lnTo>
                  <a:pt x="89310" y="27220"/>
                </a:lnTo>
                <a:lnTo>
                  <a:pt x="89310" y="27230"/>
                </a:lnTo>
                <a:lnTo>
                  <a:pt x="89300" y="27240"/>
                </a:lnTo>
                <a:lnTo>
                  <a:pt x="89300" y="27250"/>
                </a:lnTo>
                <a:lnTo>
                  <a:pt x="89290" y="27250"/>
                </a:lnTo>
                <a:lnTo>
                  <a:pt x="89290" y="27260"/>
                </a:lnTo>
                <a:lnTo>
                  <a:pt x="89290" y="27270"/>
                </a:lnTo>
                <a:lnTo>
                  <a:pt x="89290" y="27280"/>
                </a:lnTo>
                <a:lnTo>
                  <a:pt x="89290" y="27290"/>
                </a:lnTo>
                <a:lnTo>
                  <a:pt x="89290" y="27300"/>
                </a:lnTo>
                <a:lnTo>
                  <a:pt x="89290" y="27310"/>
                </a:lnTo>
                <a:lnTo>
                  <a:pt x="89280" y="27310"/>
                </a:lnTo>
                <a:lnTo>
                  <a:pt x="89280" y="27320"/>
                </a:lnTo>
                <a:lnTo>
                  <a:pt x="89280" y="27330"/>
                </a:lnTo>
                <a:lnTo>
                  <a:pt x="89270" y="27330"/>
                </a:lnTo>
                <a:lnTo>
                  <a:pt x="89270" y="27340"/>
                </a:lnTo>
                <a:lnTo>
                  <a:pt x="89270" y="27350"/>
                </a:lnTo>
                <a:lnTo>
                  <a:pt x="89270" y="27360"/>
                </a:lnTo>
                <a:lnTo>
                  <a:pt x="89260" y="27360"/>
                </a:lnTo>
                <a:lnTo>
                  <a:pt x="89260" y="27370"/>
                </a:lnTo>
                <a:lnTo>
                  <a:pt x="89260" y="27380"/>
                </a:lnTo>
                <a:lnTo>
                  <a:pt x="89260" y="27390"/>
                </a:lnTo>
                <a:lnTo>
                  <a:pt x="89250" y="27400"/>
                </a:lnTo>
                <a:lnTo>
                  <a:pt x="89250" y="27410"/>
                </a:lnTo>
                <a:lnTo>
                  <a:pt x="89240" y="27410"/>
                </a:lnTo>
                <a:lnTo>
                  <a:pt x="89240" y="27420"/>
                </a:lnTo>
                <a:lnTo>
                  <a:pt x="89230" y="27420"/>
                </a:lnTo>
                <a:lnTo>
                  <a:pt x="89230" y="27430"/>
                </a:lnTo>
                <a:lnTo>
                  <a:pt x="89230" y="27440"/>
                </a:lnTo>
                <a:lnTo>
                  <a:pt x="89220" y="27440"/>
                </a:lnTo>
                <a:lnTo>
                  <a:pt x="89220" y="27450"/>
                </a:lnTo>
                <a:lnTo>
                  <a:pt x="89220" y="27460"/>
                </a:lnTo>
                <a:lnTo>
                  <a:pt x="89210" y="27460"/>
                </a:lnTo>
                <a:lnTo>
                  <a:pt x="89210" y="27470"/>
                </a:lnTo>
                <a:lnTo>
                  <a:pt x="89210" y="27480"/>
                </a:lnTo>
                <a:lnTo>
                  <a:pt x="89210" y="27490"/>
                </a:lnTo>
                <a:lnTo>
                  <a:pt x="89200" y="27490"/>
                </a:lnTo>
                <a:lnTo>
                  <a:pt x="89200" y="27500"/>
                </a:lnTo>
                <a:lnTo>
                  <a:pt x="89200" y="27510"/>
                </a:lnTo>
                <a:lnTo>
                  <a:pt x="89200" y="27520"/>
                </a:lnTo>
                <a:lnTo>
                  <a:pt x="89200" y="27530"/>
                </a:lnTo>
                <a:lnTo>
                  <a:pt x="89200" y="27540"/>
                </a:lnTo>
                <a:lnTo>
                  <a:pt x="89200" y="27550"/>
                </a:lnTo>
                <a:lnTo>
                  <a:pt x="89200" y="27560"/>
                </a:lnTo>
                <a:lnTo>
                  <a:pt x="89190" y="27560"/>
                </a:lnTo>
                <a:lnTo>
                  <a:pt x="89190" y="27570"/>
                </a:lnTo>
                <a:lnTo>
                  <a:pt x="89190" y="27580"/>
                </a:lnTo>
                <a:lnTo>
                  <a:pt x="89180" y="27580"/>
                </a:lnTo>
                <a:lnTo>
                  <a:pt x="89180" y="27590"/>
                </a:lnTo>
                <a:lnTo>
                  <a:pt x="89180" y="27600"/>
                </a:lnTo>
                <a:lnTo>
                  <a:pt x="89170" y="27600"/>
                </a:lnTo>
                <a:lnTo>
                  <a:pt x="89170" y="27610"/>
                </a:lnTo>
                <a:lnTo>
                  <a:pt x="89170" y="27620"/>
                </a:lnTo>
                <a:lnTo>
                  <a:pt x="89160" y="27620"/>
                </a:lnTo>
                <a:lnTo>
                  <a:pt x="89160" y="27630"/>
                </a:lnTo>
                <a:lnTo>
                  <a:pt x="89160" y="27640"/>
                </a:lnTo>
                <a:lnTo>
                  <a:pt x="89180" y="27720"/>
                </a:lnTo>
                <a:lnTo>
                  <a:pt x="89190" y="27740"/>
                </a:lnTo>
                <a:lnTo>
                  <a:pt x="89240" y="27720"/>
                </a:lnTo>
                <a:lnTo>
                  <a:pt x="89290" y="27740"/>
                </a:lnTo>
                <a:lnTo>
                  <a:pt x="89270" y="27830"/>
                </a:lnTo>
                <a:lnTo>
                  <a:pt x="89230" y="28060"/>
                </a:lnTo>
                <a:lnTo>
                  <a:pt x="89210" y="28520"/>
                </a:lnTo>
                <a:lnTo>
                  <a:pt x="89160" y="28780"/>
                </a:lnTo>
                <a:lnTo>
                  <a:pt x="88330" y="30570"/>
                </a:lnTo>
                <a:lnTo>
                  <a:pt x="88080" y="31380"/>
                </a:lnTo>
                <a:lnTo>
                  <a:pt x="88280" y="31430"/>
                </a:lnTo>
                <a:lnTo>
                  <a:pt x="88460" y="31480"/>
                </a:lnTo>
                <a:lnTo>
                  <a:pt x="88460" y="31490"/>
                </a:lnTo>
                <a:lnTo>
                  <a:pt x="88460" y="31500"/>
                </a:lnTo>
                <a:lnTo>
                  <a:pt x="88460" y="31520"/>
                </a:lnTo>
                <a:lnTo>
                  <a:pt x="88460" y="31530"/>
                </a:lnTo>
                <a:lnTo>
                  <a:pt x="88460" y="31550"/>
                </a:lnTo>
                <a:lnTo>
                  <a:pt x="88460" y="31570"/>
                </a:lnTo>
                <a:lnTo>
                  <a:pt x="88460" y="31580"/>
                </a:lnTo>
                <a:lnTo>
                  <a:pt x="88460" y="31590"/>
                </a:lnTo>
                <a:lnTo>
                  <a:pt x="88460" y="31600"/>
                </a:lnTo>
                <a:lnTo>
                  <a:pt x="88450" y="31610"/>
                </a:lnTo>
                <a:lnTo>
                  <a:pt x="88440" y="31610"/>
                </a:lnTo>
                <a:lnTo>
                  <a:pt x="88410" y="31620"/>
                </a:lnTo>
                <a:lnTo>
                  <a:pt x="88380" y="31620"/>
                </a:lnTo>
                <a:lnTo>
                  <a:pt x="88340" y="31630"/>
                </a:lnTo>
                <a:lnTo>
                  <a:pt x="88280" y="31640"/>
                </a:lnTo>
                <a:lnTo>
                  <a:pt x="88250" y="31650"/>
                </a:lnTo>
                <a:lnTo>
                  <a:pt x="88250" y="31660"/>
                </a:lnTo>
                <a:lnTo>
                  <a:pt x="88220" y="31660"/>
                </a:lnTo>
                <a:lnTo>
                  <a:pt x="88220" y="31650"/>
                </a:lnTo>
                <a:lnTo>
                  <a:pt x="88180" y="31650"/>
                </a:lnTo>
                <a:lnTo>
                  <a:pt x="88170" y="31640"/>
                </a:lnTo>
                <a:lnTo>
                  <a:pt x="88150" y="31630"/>
                </a:lnTo>
                <a:lnTo>
                  <a:pt x="88160" y="31610"/>
                </a:lnTo>
                <a:lnTo>
                  <a:pt x="88150" y="31590"/>
                </a:lnTo>
                <a:lnTo>
                  <a:pt x="88140" y="31570"/>
                </a:lnTo>
                <a:lnTo>
                  <a:pt x="88130" y="31550"/>
                </a:lnTo>
                <a:lnTo>
                  <a:pt x="88120" y="31550"/>
                </a:lnTo>
                <a:lnTo>
                  <a:pt x="88040" y="31520"/>
                </a:lnTo>
                <a:lnTo>
                  <a:pt x="87970" y="31500"/>
                </a:lnTo>
                <a:lnTo>
                  <a:pt x="87960" y="31490"/>
                </a:lnTo>
                <a:lnTo>
                  <a:pt x="87940" y="31450"/>
                </a:lnTo>
                <a:lnTo>
                  <a:pt x="87920" y="31420"/>
                </a:lnTo>
                <a:lnTo>
                  <a:pt x="87910" y="31370"/>
                </a:lnTo>
                <a:lnTo>
                  <a:pt x="87920" y="31360"/>
                </a:lnTo>
                <a:lnTo>
                  <a:pt x="87930" y="31360"/>
                </a:lnTo>
                <a:lnTo>
                  <a:pt x="87940" y="31360"/>
                </a:lnTo>
                <a:lnTo>
                  <a:pt x="87970" y="31350"/>
                </a:lnTo>
                <a:lnTo>
                  <a:pt x="87930" y="31310"/>
                </a:lnTo>
                <a:lnTo>
                  <a:pt x="87930" y="31300"/>
                </a:lnTo>
                <a:lnTo>
                  <a:pt x="87910" y="31290"/>
                </a:lnTo>
                <a:lnTo>
                  <a:pt x="87870" y="31260"/>
                </a:lnTo>
                <a:lnTo>
                  <a:pt x="87820" y="31230"/>
                </a:lnTo>
                <a:lnTo>
                  <a:pt x="87820" y="31220"/>
                </a:lnTo>
                <a:lnTo>
                  <a:pt x="87810" y="31200"/>
                </a:lnTo>
                <a:lnTo>
                  <a:pt x="87810" y="31190"/>
                </a:lnTo>
                <a:lnTo>
                  <a:pt x="87800" y="31150"/>
                </a:lnTo>
                <a:lnTo>
                  <a:pt x="87780" y="31090"/>
                </a:lnTo>
                <a:lnTo>
                  <a:pt x="87780" y="31080"/>
                </a:lnTo>
                <a:lnTo>
                  <a:pt x="87770" y="31060"/>
                </a:lnTo>
                <a:lnTo>
                  <a:pt x="87760" y="31050"/>
                </a:lnTo>
                <a:lnTo>
                  <a:pt x="87750" y="31060"/>
                </a:lnTo>
                <a:lnTo>
                  <a:pt x="87730" y="31060"/>
                </a:lnTo>
                <a:lnTo>
                  <a:pt x="87730" y="31090"/>
                </a:lnTo>
                <a:lnTo>
                  <a:pt x="87710" y="31100"/>
                </a:lnTo>
                <a:lnTo>
                  <a:pt x="87710" y="31070"/>
                </a:lnTo>
                <a:lnTo>
                  <a:pt x="87670" y="31080"/>
                </a:lnTo>
                <a:lnTo>
                  <a:pt x="87590" y="31100"/>
                </a:lnTo>
                <a:lnTo>
                  <a:pt x="87580" y="31100"/>
                </a:lnTo>
                <a:lnTo>
                  <a:pt x="87580" y="31080"/>
                </a:lnTo>
                <a:lnTo>
                  <a:pt x="87570" y="31080"/>
                </a:lnTo>
                <a:lnTo>
                  <a:pt x="87540" y="31090"/>
                </a:lnTo>
                <a:lnTo>
                  <a:pt x="87520" y="31100"/>
                </a:lnTo>
                <a:lnTo>
                  <a:pt x="87490" y="31100"/>
                </a:lnTo>
                <a:lnTo>
                  <a:pt x="87480" y="31080"/>
                </a:lnTo>
                <a:lnTo>
                  <a:pt x="87460" y="31070"/>
                </a:lnTo>
                <a:lnTo>
                  <a:pt x="87440" y="31080"/>
                </a:lnTo>
                <a:lnTo>
                  <a:pt x="87380" y="31100"/>
                </a:lnTo>
                <a:lnTo>
                  <a:pt x="87380" y="31090"/>
                </a:lnTo>
                <a:lnTo>
                  <a:pt x="87370" y="31050"/>
                </a:lnTo>
                <a:lnTo>
                  <a:pt x="87360" y="31050"/>
                </a:lnTo>
                <a:lnTo>
                  <a:pt x="87350" y="31050"/>
                </a:lnTo>
                <a:lnTo>
                  <a:pt x="87330" y="31040"/>
                </a:lnTo>
                <a:lnTo>
                  <a:pt x="87330" y="31020"/>
                </a:lnTo>
                <a:lnTo>
                  <a:pt x="87350" y="31000"/>
                </a:lnTo>
                <a:lnTo>
                  <a:pt x="87360" y="30980"/>
                </a:lnTo>
                <a:lnTo>
                  <a:pt x="87380" y="30960"/>
                </a:lnTo>
                <a:lnTo>
                  <a:pt x="87350" y="30940"/>
                </a:lnTo>
                <a:lnTo>
                  <a:pt x="87330" y="30920"/>
                </a:lnTo>
                <a:lnTo>
                  <a:pt x="87330" y="30900"/>
                </a:lnTo>
                <a:lnTo>
                  <a:pt x="87340" y="30900"/>
                </a:lnTo>
                <a:lnTo>
                  <a:pt x="87330" y="30880"/>
                </a:lnTo>
                <a:lnTo>
                  <a:pt x="87270" y="30890"/>
                </a:lnTo>
                <a:lnTo>
                  <a:pt x="87250" y="30880"/>
                </a:lnTo>
                <a:lnTo>
                  <a:pt x="87230" y="30830"/>
                </a:lnTo>
                <a:lnTo>
                  <a:pt x="87260" y="30790"/>
                </a:lnTo>
                <a:lnTo>
                  <a:pt x="87310" y="30790"/>
                </a:lnTo>
                <a:lnTo>
                  <a:pt x="87340" y="30810"/>
                </a:lnTo>
                <a:lnTo>
                  <a:pt x="87340" y="30800"/>
                </a:lnTo>
                <a:lnTo>
                  <a:pt x="87340" y="30720"/>
                </a:lnTo>
                <a:lnTo>
                  <a:pt x="87330" y="30640"/>
                </a:lnTo>
                <a:lnTo>
                  <a:pt x="87320" y="30640"/>
                </a:lnTo>
                <a:lnTo>
                  <a:pt x="87270" y="30640"/>
                </a:lnTo>
                <a:lnTo>
                  <a:pt x="87250" y="30640"/>
                </a:lnTo>
                <a:lnTo>
                  <a:pt x="87200" y="30640"/>
                </a:lnTo>
                <a:lnTo>
                  <a:pt x="87160" y="30640"/>
                </a:lnTo>
                <a:lnTo>
                  <a:pt x="87140" y="30640"/>
                </a:lnTo>
                <a:lnTo>
                  <a:pt x="87100" y="30630"/>
                </a:lnTo>
                <a:lnTo>
                  <a:pt x="87090" y="30630"/>
                </a:lnTo>
                <a:lnTo>
                  <a:pt x="87070" y="30630"/>
                </a:lnTo>
                <a:lnTo>
                  <a:pt x="87040" y="30630"/>
                </a:lnTo>
                <a:lnTo>
                  <a:pt x="87010" y="30630"/>
                </a:lnTo>
                <a:lnTo>
                  <a:pt x="86980" y="30640"/>
                </a:lnTo>
                <a:lnTo>
                  <a:pt x="86960" y="30640"/>
                </a:lnTo>
                <a:lnTo>
                  <a:pt x="86910" y="30640"/>
                </a:lnTo>
                <a:lnTo>
                  <a:pt x="86890" y="30640"/>
                </a:lnTo>
                <a:lnTo>
                  <a:pt x="86890" y="30680"/>
                </a:lnTo>
                <a:lnTo>
                  <a:pt x="86890" y="30690"/>
                </a:lnTo>
                <a:lnTo>
                  <a:pt x="86900" y="30750"/>
                </a:lnTo>
                <a:lnTo>
                  <a:pt x="86940" y="30750"/>
                </a:lnTo>
                <a:lnTo>
                  <a:pt x="86980" y="30750"/>
                </a:lnTo>
                <a:lnTo>
                  <a:pt x="87040" y="30750"/>
                </a:lnTo>
                <a:lnTo>
                  <a:pt x="87060" y="30770"/>
                </a:lnTo>
                <a:lnTo>
                  <a:pt x="87090" y="30790"/>
                </a:lnTo>
                <a:lnTo>
                  <a:pt x="87090" y="30810"/>
                </a:lnTo>
                <a:lnTo>
                  <a:pt x="87090" y="30830"/>
                </a:lnTo>
                <a:lnTo>
                  <a:pt x="87070" y="30840"/>
                </a:lnTo>
                <a:lnTo>
                  <a:pt x="87040" y="30850"/>
                </a:lnTo>
                <a:lnTo>
                  <a:pt x="87030" y="30850"/>
                </a:lnTo>
                <a:lnTo>
                  <a:pt x="87020" y="30830"/>
                </a:lnTo>
                <a:lnTo>
                  <a:pt x="87000" y="30820"/>
                </a:lnTo>
                <a:lnTo>
                  <a:pt x="87010" y="30800"/>
                </a:lnTo>
                <a:lnTo>
                  <a:pt x="86970" y="30800"/>
                </a:lnTo>
                <a:lnTo>
                  <a:pt x="86960" y="30800"/>
                </a:lnTo>
                <a:lnTo>
                  <a:pt x="86940" y="30800"/>
                </a:lnTo>
                <a:lnTo>
                  <a:pt x="86900" y="30800"/>
                </a:lnTo>
                <a:lnTo>
                  <a:pt x="86900" y="30860"/>
                </a:lnTo>
                <a:lnTo>
                  <a:pt x="86910" y="30870"/>
                </a:lnTo>
                <a:lnTo>
                  <a:pt x="86940" y="30900"/>
                </a:lnTo>
                <a:lnTo>
                  <a:pt x="86960" y="30930"/>
                </a:lnTo>
                <a:lnTo>
                  <a:pt x="87020" y="30970"/>
                </a:lnTo>
                <a:lnTo>
                  <a:pt x="87050" y="31000"/>
                </a:lnTo>
                <a:lnTo>
                  <a:pt x="87050" y="31030"/>
                </a:lnTo>
                <a:lnTo>
                  <a:pt x="87050" y="31040"/>
                </a:lnTo>
                <a:lnTo>
                  <a:pt x="87030" y="31040"/>
                </a:lnTo>
                <a:lnTo>
                  <a:pt x="87020" y="31040"/>
                </a:lnTo>
                <a:lnTo>
                  <a:pt x="86990" y="31050"/>
                </a:lnTo>
                <a:lnTo>
                  <a:pt x="86980" y="31050"/>
                </a:lnTo>
                <a:lnTo>
                  <a:pt x="86970" y="31050"/>
                </a:lnTo>
                <a:lnTo>
                  <a:pt x="86960" y="31050"/>
                </a:lnTo>
                <a:lnTo>
                  <a:pt x="86960" y="31060"/>
                </a:lnTo>
                <a:lnTo>
                  <a:pt x="86950" y="31060"/>
                </a:lnTo>
                <a:lnTo>
                  <a:pt x="86940" y="31060"/>
                </a:lnTo>
                <a:lnTo>
                  <a:pt x="86930" y="31060"/>
                </a:lnTo>
                <a:lnTo>
                  <a:pt x="86920" y="31060"/>
                </a:lnTo>
                <a:lnTo>
                  <a:pt x="86910" y="31070"/>
                </a:lnTo>
                <a:lnTo>
                  <a:pt x="86900" y="31070"/>
                </a:lnTo>
                <a:lnTo>
                  <a:pt x="86890" y="31070"/>
                </a:lnTo>
                <a:lnTo>
                  <a:pt x="86880" y="31070"/>
                </a:lnTo>
                <a:lnTo>
                  <a:pt x="86870" y="31070"/>
                </a:lnTo>
                <a:lnTo>
                  <a:pt x="86860" y="31070"/>
                </a:lnTo>
                <a:lnTo>
                  <a:pt x="86850" y="31080"/>
                </a:lnTo>
                <a:lnTo>
                  <a:pt x="86840" y="31080"/>
                </a:lnTo>
                <a:lnTo>
                  <a:pt x="86830" y="31080"/>
                </a:lnTo>
                <a:lnTo>
                  <a:pt x="86820" y="31080"/>
                </a:lnTo>
                <a:lnTo>
                  <a:pt x="86810" y="31080"/>
                </a:lnTo>
                <a:lnTo>
                  <a:pt x="86780" y="31090"/>
                </a:lnTo>
                <a:lnTo>
                  <a:pt x="86770" y="31090"/>
                </a:lnTo>
                <a:lnTo>
                  <a:pt x="86760" y="31090"/>
                </a:lnTo>
                <a:lnTo>
                  <a:pt x="86740" y="31090"/>
                </a:lnTo>
                <a:lnTo>
                  <a:pt x="86710" y="31100"/>
                </a:lnTo>
                <a:lnTo>
                  <a:pt x="86690" y="31100"/>
                </a:lnTo>
                <a:lnTo>
                  <a:pt x="86670" y="31100"/>
                </a:lnTo>
                <a:lnTo>
                  <a:pt x="86640" y="31110"/>
                </a:lnTo>
                <a:lnTo>
                  <a:pt x="86600" y="31120"/>
                </a:lnTo>
                <a:lnTo>
                  <a:pt x="86570" y="31130"/>
                </a:lnTo>
                <a:lnTo>
                  <a:pt x="86530" y="31150"/>
                </a:lnTo>
                <a:lnTo>
                  <a:pt x="86510" y="31170"/>
                </a:lnTo>
                <a:lnTo>
                  <a:pt x="86510" y="31190"/>
                </a:lnTo>
                <a:lnTo>
                  <a:pt x="86460" y="31200"/>
                </a:lnTo>
                <a:lnTo>
                  <a:pt x="86460" y="31190"/>
                </a:lnTo>
                <a:lnTo>
                  <a:pt x="86440" y="31190"/>
                </a:lnTo>
                <a:lnTo>
                  <a:pt x="86440" y="31200"/>
                </a:lnTo>
                <a:lnTo>
                  <a:pt x="86440" y="31170"/>
                </a:lnTo>
                <a:lnTo>
                  <a:pt x="86440" y="31160"/>
                </a:lnTo>
                <a:lnTo>
                  <a:pt x="86330" y="31170"/>
                </a:lnTo>
                <a:lnTo>
                  <a:pt x="86320" y="31170"/>
                </a:lnTo>
                <a:lnTo>
                  <a:pt x="86220" y="31170"/>
                </a:lnTo>
                <a:lnTo>
                  <a:pt x="86110" y="31170"/>
                </a:lnTo>
                <a:lnTo>
                  <a:pt x="86010" y="31180"/>
                </a:lnTo>
                <a:lnTo>
                  <a:pt x="85910" y="31180"/>
                </a:lnTo>
                <a:lnTo>
                  <a:pt x="85810" y="31180"/>
                </a:lnTo>
                <a:lnTo>
                  <a:pt x="85770" y="31190"/>
                </a:lnTo>
                <a:lnTo>
                  <a:pt x="85660" y="31180"/>
                </a:lnTo>
                <a:lnTo>
                  <a:pt x="85600" y="31180"/>
                </a:lnTo>
                <a:lnTo>
                  <a:pt x="85550" y="31180"/>
                </a:lnTo>
                <a:lnTo>
                  <a:pt x="85540" y="31190"/>
                </a:lnTo>
                <a:lnTo>
                  <a:pt x="85530" y="31190"/>
                </a:lnTo>
                <a:lnTo>
                  <a:pt x="85540" y="31190"/>
                </a:lnTo>
                <a:lnTo>
                  <a:pt x="85540" y="31200"/>
                </a:lnTo>
                <a:lnTo>
                  <a:pt x="85540" y="31210"/>
                </a:lnTo>
                <a:lnTo>
                  <a:pt x="85540" y="31220"/>
                </a:lnTo>
                <a:lnTo>
                  <a:pt x="85540" y="31240"/>
                </a:lnTo>
                <a:lnTo>
                  <a:pt x="85530" y="31250"/>
                </a:lnTo>
                <a:lnTo>
                  <a:pt x="85530" y="31280"/>
                </a:lnTo>
                <a:lnTo>
                  <a:pt x="85530" y="31290"/>
                </a:lnTo>
                <a:lnTo>
                  <a:pt x="85520" y="31310"/>
                </a:lnTo>
                <a:lnTo>
                  <a:pt x="85510" y="31310"/>
                </a:lnTo>
                <a:lnTo>
                  <a:pt x="85510" y="31320"/>
                </a:lnTo>
                <a:lnTo>
                  <a:pt x="85430" y="31340"/>
                </a:lnTo>
                <a:lnTo>
                  <a:pt x="85420" y="31350"/>
                </a:lnTo>
                <a:lnTo>
                  <a:pt x="85400" y="31370"/>
                </a:lnTo>
                <a:lnTo>
                  <a:pt x="85370" y="31380"/>
                </a:lnTo>
                <a:lnTo>
                  <a:pt x="85350" y="31400"/>
                </a:lnTo>
                <a:lnTo>
                  <a:pt x="85320" y="31380"/>
                </a:lnTo>
                <a:lnTo>
                  <a:pt x="85310" y="31380"/>
                </a:lnTo>
                <a:lnTo>
                  <a:pt x="85310" y="31400"/>
                </a:lnTo>
                <a:lnTo>
                  <a:pt x="85310" y="31410"/>
                </a:lnTo>
                <a:lnTo>
                  <a:pt x="85280" y="31440"/>
                </a:lnTo>
                <a:lnTo>
                  <a:pt x="85270" y="31450"/>
                </a:lnTo>
                <a:lnTo>
                  <a:pt x="85260" y="31470"/>
                </a:lnTo>
                <a:lnTo>
                  <a:pt x="85240" y="31470"/>
                </a:lnTo>
                <a:lnTo>
                  <a:pt x="85200" y="31480"/>
                </a:lnTo>
                <a:lnTo>
                  <a:pt x="85190" y="31480"/>
                </a:lnTo>
                <a:lnTo>
                  <a:pt x="85180" y="31480"/>
                </a:lnTo>
                <a:lnTo>
                  <a:pt x="85170" y="31500"/>
                </a:lnTo>
                <a:lnTo>
                  <a:pt x="85170" y="31510"/>
                </a:lnTo>
                <a:lnTo>
                  <a:pt x="85170" y="31520"/>
                </a:lnTo>
                <a:lnTo>
                  <a:pt x="85190" y="31530"/>
                </a:lnTo>
                <a:lnTo>
                  <a:pt x="85190" y="31580"/>
                </a:lnTo>
                <a:lnTo>
                  <a:pt x="85190" y="31590"/>
                </a:lnTo>
                <a:lnTo>
                  <a:pt x="85180" y="31590"/>
                </a:lnTo>
                <a:lnTo>
                  <a:pt x="85170" y="31600"/>
                </a:lnTo>
                <a:lnTo>
                  <a:pt x="85150" y="31610"/>
                </a:lnTo>
                <a:lnTo>
                  <a:pt x="85100" y="31610"/>
                </a:lnTo>
                <a:lnTo>
                  <a:pt x="85080" y="31620"/>
                </a:lnTo>
                <a:lnTo>
                  <a:pt x="85060" y="31630"/>
                </a:lnTo>
                <a:lnTo>
                  <a:pt x="85020" y="31650"/>
                </a:lnTo>
                <a:lnTo>
                  <a:pt x="85000" y="31660"/>
                </a:lnTo>
                <a:lnTo>
                  <a:pt x="84960" y="31680"/>
                </a:lnTo>
                <a:lnTo>
                  <a:pt x="84970" y="31680"/>
                </a:lnTo>
                <a:lnTo>
                  <a:pt x="84980" y="31690"/>
                </a:lnTo>
                <a:lnTo>
                  <a:pt x="84990" y="31690"/>
                </a:lnTo>
                <a:lnTo>
                  <a:pt x="85000" y="31690"/>
                </a:lnTo>
                <a:lnTo>
                  <a:pt x="85010" y="31690"/>
                </a:lnTo>
                <a:lnTo>
                  <a:pt x="85020" y="31690"/>
                </a:lnTo>
                <a:lnTo>
                  <a:pt x="85030" y="31690"/>
                </a:lnTo>
                <a:lnTo>
                  <a:pt x="85100" y="31690"/>
                </a:lnTo>
                <a:lnTo>
                  <a:pt x="85140" y="31680"/>
                </a:lnTo>
                <a:lnTo>
                  <a:pt x="85160" y="31680"/>
                </a:lnTo>
                <a:lnTo>
                  <a:pt x="85170" y="31680"/>
                </a:lnTo>
                <a:lnTo>
                  <a:pt x="85180" y="31680"/>
                </a:lnTo>
                <a:lnTo>
                  <a:pt x="85190" y="31680"/>
                </a:lnTo>
                <a:lnTo>
                  <a:pt x="85200" y="31680"/>
                </a:lnTo>
                <a:lnTo>
                  <a:pt x="85210" y="31680"/>
                </a:lnTo>
                <a:lnTo>
                  <a:pt x="85230" y="31680"/>
                </a:lnTo>
                <a:lnTo>
                  <a:pt x="85280" y="31670"/>
                </a:lnTo>
                <a:lnTo>
                  <a:pt x="85350" y="31670"/>
                </a:lnTo>
                <a:lnTo>
                  <a:pt x="85420" y="31660"/>
                </a:lnTo>
                <a:lnTo>
                  <a:pt x="85410" y="31700"/>
                </a:lnTo>
                <a:lnTo>
                  <a:pt x="85360" y="31720"/>
                </a:lnTo>
                <a:lnTo>
                  <a:pt x="85300" y="31730"/>
                </a:lnTo>
                <a:lnTo>
                  <a:pt x="85280" y="31740"/>
                </a:lnTo>
                <a:lnTo>
                  <a:pt x="85250" y="31740"/>
                </a:lnTo>
                <a:lnTo>
                  <a:pt x="85240" y="31750"/>
                </a:lnTo>
                <a:lnTo>
                  <a:pt x="85230" y="31750"/>
                </a:lnTo>
                <a:lnTo>
                  <a:pt x="85210" y="31760"/>
                </a:lnTo>
                <a:lnTo>
                  <a:pt x="85190" y="31780"/>
                </a:lnTo>
                <a:lnTo>
                  <a:pt x="85250" y="31820"/>
                </a:lnTo>
                <a:lnTo>
                  <a:pt x="85260" y="31820"/>
                </a:lnTo>
                <a:lnTo>
                  <a:pt x="85270" y="31820"/>
                </a:lnTo>
                <a:lnTo>
                  <a:pt x="85280" y="31830"/>
                </a:lnTo>
                <a:lnTo>
                  <a:pt x="85300" y="31840"/>
                </a:lnTo>
                <a:lnTo>
                  <a:pt x="85310" y="31850"/>
                </a:lnTo>
                <a:lnTo>
                  <a:pt x="85300" y="31860"/>
                </a:lnTo>
                <a:lnTo>
                  <a:pt x="85280" y="31880"/>
                </a:lnTo>
                <a:lnTo>
                  <a:pt x="85270" y="31880"/>
                </a:lnTo>
                <a:lnTo>
                  <a:pt x="85260" y="31890"/>
                </a:lnTo>
                <a:lnTo>
                  <a:pt x="85250" y="31900"/>
                </a:lnTo>
                <a:lnTo>
                  <a:pt x="85240" y="31910"/>
                </a:lnTo>
                <a:lnTo>
                  <a:pt x="85220" y="31930"/>
                </a:lnTo>
                <a:lnTo>
                  <a:pt x="85200" y="31950"/>
                </a:lnTo>
                <a:lnTo>
                  <a:pt x="85170" y="31980"/>
                </a:lnTo>
                <a:lnTo>
                  <a:pt x="85150" y="31990"/>
                </a:lnTo>
                <a:lnTo>
                  <a:pt x="85130" y="32010"/>
                </a:lnTo>
                <a:lnTo>
                  <a:pt x="85120" y="32010"/>
                </a:lnTo>
                <a:lnTo>
                  <a:pt x="85110" y="32010"/>
                </a:lnTo>
                <a:lnTo>
                  <a:pt x="85080" y="32020"/>
                </a:lnTo>
                <a:lnTo>
                  <a:pt x="85040" y="32020"/>
                </a:lnTo>
                <a:lnTo>
                  <a:pt x="85030" y="32020"/>
                </a:lnTo>
                <a:lnTo>
                  <a:pt x="85000" y="32020"/>
                </a:lnTo>
                <a:lnTo>
                  <a:pt x="85000" y="32010"/>
                </a:lnTo>
                <a:lnTo>
                  <a:pt x="85000" y="32000"/>
                </a:lnTo>
                <a:lnTo>
                  <a:pt x="85000" y="31980"/>
                </a:lnTo>
                <a:lnTo>
                  <a:pt x="85000" y="31960"/>
                </a:lnTo>
                <a:lnTo>
                  <a:pt x="85000" y="31950"/>
                </a:lnTo>
                <a:lnTo>
                  <a:pt x="85000" y="31940"/>
                </a:lnTo>
                <a:lnTo>
                  <a:pt x="84990" y="31930"/>
                </a:lnTo>
                <a:lnTo>
                  <a:pt x="84980" y="31940"/>
                </a:lnTo>
                <a:lnTo>
                  <a:pt x="84940" y="31970"/>
                </a:lnTo>
                <a:lnTo>
                  <a:pt x="84880" y="32000"/>
                </a:lnTo>
                <a:lnTo>
                  <a:pt x="84880" y="31990"/>
                </a:lnTo>
                <a:lnTo>
                  <a:pt x="84870" y="31960"/>
                </a:lnTo>
                <a:lnTo>
                  <a:pt x="84870" y="31950"/>
                </a:lnTo>
                <a:lnTo>
                  <a:pt x="84860" y="31920"/>
                </a:lnTo>
                <a:lnTo>
                  <a:pt x="84900" y="31890"/>
                </a:lnTo>
                <a:lnTo>
                  <a:pt x="84920" y="31880"/>
                </a:lnTo>
                <a:lnTo>
                  <a:pt x="84930" y="31880"/>
                </a:lnTo>
                <a:lnTo>
                  <a:pt x="84940" y="31880"/>
                </a:lnTo>
                <a:lnTo>
                  <a:pt x="84950" y="31870"/>
                </a:lnTo>
                <a:lnTo>
                  <a:pt x="84960" y="31870"/>
                </a:lnTo>
                <a:lnTo>
                  <a:pt x="84970" y="31860"/>
                </a:lnTo>
                <a:lnTo>
                  <a:pt x="84960" y="31840"/>
                </a:lnTo>
                <a:lnTo>
                  <a:pt x="84950" y="31780"/>
                </a:lnTo>
                <a:lnTo>
                  <a:pt x="84940" y="31780"/>
                </a:lnTo>
                <a:lnTo>
                  <a:pt x="84940" y="31760"/>
                </a:lnTo>
                <a:lnTo>
                  <a:pt x="84900" y="31790"/>
                </a:lnTo>
                <a:lnTo>
                  <a:pt x="84840" y="31810"/>
                </a:lnTo>
                <a:lnTo>
                  <a:pt x="84780" y="31760"/>
                </a:lnTo>
                <a:lnTo>
                  <a:pt x="84750" y="31800"/>
                </a:lnTo>
                <a:lnTo>
                  <a:pt x="84740" y="31820"/>
                </a:lnTo>
                <a:lnTo>
                  <a:pt x="84730" y="31830"/>
                </a:lnTo>
                <a:lnTo>
                  <a:pt x="84710" y="31870"/>
                </a:lnTo>
                <a:lnTo>
                  <a:pt x="84700" y="31880"/>
                </a:lnTo>
                <a:lnTo>
                  <a:pt x="84680" y="31900"/>
                </a:lnTo>
                <a:lnTo>
                  <a:pt x="84650" y="31950"/>
                </a:lnTo>
                <a:lnTo>
                  <a:pt x="84640" y="31940"/>
                </a:lnTo>
                <a:lnTo>
                  <a:pt x="84610" y="31920"/>
                </a:lnTo>
                <a:lnTo>
                  <a:pt x="84600" y="31920"/>
                </a:lnTo>
                <a:lnTo>
                  <a:pt x="84590" y="31920"/>
                </a:lnTo>
                <a:lnTo>
                  <a:pt x="84590" y="31930"/>
                </a:lnTo>
                <a:lnTo>
                  <a:pt x="84580" y="31940"/>
                </a:lnTo>
                <a:lnTo>
                  <a:pt x="84570" y="31960"/>
                </a:lnTo>
                <a:lnTo>
                  <a:pt x="84560" y="31970"/>
                </a:lnTo>
                <a:lnTo>
                  <a:pt x="84550" y="31980"/>
                </a:lnTo>
                <a:lnTo>
                  <a:pt x="84540" y="31990"/>
                </a:lnTo>
                <a:lnTo>
                  <a:pt x="84530" y="32000"/>
                </a:lnTo>
                <a:lnTo>
                  <a:pt x="84530" y="32010"/>
                </a:lnTo>
                <a:lnTo>
                  <a:pt x="84530" y="32020"/>
                </a:lnTo>
                <a:lnTo>
                  <a:pt x="84530" y="32040"/>
                </a:lnTo>
                <a:lnTo>
                  <a:pt x="84530" y="32060"/>
                </a:lnTo>
                <a:lnTo>
                  <a:pt x="84530" y="32070"/>
                </a:lnTo>
                <a:lnTo>
                  <a:pt x="84540" y="32080"/>
                </a:lnTo>
                <a:lnTo>
                  <a:pt x="84540" y="32090"/>
                </a:lnTo>
                <a:lnTo>
                  <a:pt x="84540" y="32100"/>
                </a:lnTo>
                <a:lnTo>
                  <a:pt x="84540" y="32120"/>
                </a:lnTo>
                <a:lnTo>
                  <a:pt x="84540" y="32130"/>
                </a:lnTo>
                <a:lnTo>
                  <a:pt x="84540" y="32140"/>
                </a:lnTo>
                <a:lnTo>
                  <a:pt x="84540" y="32200"/>
                </a:lnTo>
                <a:lnTo>
                  <a:pt x="84560" y="32190"/>
                </a:lnTo>
                <a:lnTo>
                  <a:pt x="84630" y="32190"/>
                </a:lnTo>
                <a:lnTo>
                  <a:pt x="84620" y="32230"/>
                </a:lnTo>
                <a:lnTo>
                  <a:pt x="84630" y="32290"/>
                </a:lnTo>
                <a:lnTo>
                  <a:pt x="84630" y="32320"/>
                </a:lnTo>
                <a:lnTo>
                  <a:pt x="84580" y="32310"/>
                </a:lnTo>
                <a:lnTo>
                  <a:pt x="84560" y="32310"/>
                </a:lnTo>
                <a:lnTo>
                  <a:pt x="84540" y="32310"/>
                </a:lnTo>
                <a:lnTo>
                  <a:pt x="84530" y="32400"/>
                </a:lnTo>
                <a:lnTo>
                  <a:pt x="84530" y="32500"/>
                </a:lnTo>
                <a:lnTo>
                  <a:pt x="84530" y="32560"/>
                </a:lnTo>
                <a:lnTo>
                  <a:pt x="84530" y="32600"/>
                </a:lnTo>
                <a:lnTo>
                  <a:pt x="84530" y="32640"/>
                </a:lnTo>
                <a:lnTo>
                  <a:pt x="84540" y="32640"/>
                </a:lnTo>
                <a:lnTo>
                  <a:pt x="84580" y="32630"/>
                </a:lnTo>
                <a:lnTo>
                  <a:pt x="84590" y="32690"/>
                </a:lnTo>
                <a:lnTo>
                  <a:pt x="84590" y="32700"/>
                </a:lnTo>
                <a:lnTo>
                  <a:pt x="84600" y="32770"/>
                </a:lnTo>
                <a:lnTo>
                  <a:pt x="84560" y="32750"/>
                </a:lnTo>
                <a:lnTo>
                  <a:pt x="84550" y="32750"/>
                </a:lnTo>
                <a:lnTo>
                  <a:pt x="84520" y="32760"/>
                </a:lnTo>
                <a:lnTo>
                  <a:pt x="84490" y="32760"/>
                </a:lnTo>
                <a:lnTo>
                  <a:pt x="84490" y="32770"/>
                </a:lnTo>
                <a:lnTo>
                  <a:pt x="84470" y="32790"/>
                </a:lnTo>
                <a:lnTo>
                  <a:pt x="84460" y="32790"/>
                </a:lnTo>
                <a:lnTo>
                  <a:pt x="84440" y="32820"/>
                </a:lnTo>
                <a:lnTo>
                  <a:pt x="84430" y="32820"/>
                </a:lnTo>
                <a:lnTo>
                  <a:pt x="84420" y="32820"/>
                </a:lnTo>
                <a:lnTo>
                  <a:pt x="84390" y="32830"/>
                </a:lnTo>
                <a:lnTo>
                  <a:pt x="84380" y="32840"/>
                </a:lnTo>
                <a:lnTo>
                  <a:pt x="84350" y="32830"/>
                </a:lnTo>
                <a:lnTo>
                  <a:pt x="84330" y="32830"/>
                </a:lnTo>
                <a:lnTo>
                  <a:pt x="84300" y="32830"/>
                </a:lnTo>
                <a:lnTo>
                  <a:pt x="84290" y="32830"/>
                </a:lnTo>
                <a:lnTo>
                  <a:pt x="84280" y="32830"/>
                </a:lnTo>
                <a:lnTo>
                  <a:pt x="84280" y="32820"/>
                </a:lnTo>
                <a:lnTo>
                  <a:pt x="84260" y="32820"/>
                </a:lnTo>
                <a:lnTo>
                  <a:pt x="84250" y="32820"/>
                </a:lnTo>
                <a:lnTo>
                  <a:pt x="84240" y="32820"/>
                </a:lnTo>
                <a:lnTo>
                  <a:pt x="84230" y="32820"/>
                </a:lnTo>
                <a:lnTo>
                  <a:pt x="84220" y="32820"/>
                </a:lnTo>
                <a:lnTo>
                  <a:pt x="84220" y="32830"/>
                </a:lnTo>
                <a:lnTo>
                  <a:pt x="84200" y="32830"/>
                </a:lnTo>
                <a:lnTo>
                  <a:pt x="84190" y="32830"/>
                </a:lnTo>
                <a:lnTo>
                  <a:pt x="84190" y="32820"/>
                </a:lnTo>
                <a:lnTo>
                  <a:pt x="84180" y="32820"/>
                </a:lnTo>
                <a:lnTo>
                  <a:pt x="84150" y="32810"/>
                </a:lnTo>
                <a:lnTo>
                  <a:pt x="84140" y="32800"/>
                </a:lnTo>
                <a:lnTo>
                  <a:pt x="84130" y="32800"/>
                </a:lnTo>
                <a:lnTo>
                  <a:pt x="84120" y="32790"/>
                </a:lnTo>
                <a:lnTo>
                  <a:pt x="84120" y="32780"/>
                </a:lnTo>
                <a:lnTo>
                  <a:pt x="84110" y="32780"/>
                </a:lnTo>
                <a:lnTo>
                  <a:pt x="84100" y="32780"/>
                </a:lnTo>
                <a:lnTo>
                  <a:pt x="84090" y="32780"/>
                </a:lnTo>
                <a:lnTo>
                  <a:pt x="84080" y="32770"/>
                </a:lnTo>
                <a:lnTo>
                  <a:pt x="84070" y="32770"/>
                </a:lnTo>
                <a:lnTo>
                  <a:pt x="84070" y="32760"/>
                </a:lnTo>
                <a:lnTo>
                  <a:pt x="84060" y="32760"/>
                </a:lnTo>
                <a:lnTo>
                  <a:pt x="84060" y="32750"/>
                </a:lnTo>
                <a:lnTo>
                  <a:pt x="84050" y="32740"/>
                </a:lnTo>
                <a:lnTo>
                  <a:pt x="84050" y="32730"/>
                </a:lnTo>
                <a:lnTo>
                  <a:pt x="84050" y="32720"/>
                </a:lnTo>
                <a:lnTo>
                  <a:pt x="84040" y="32720"/>
                </a:lnTo>
                <a:lnTo>
                  <a:pt x="84030" y="32720"/>
                </a:lnTo>
                <a:lnTo>
                  <a:pt x="84020" y="32710"/>
                </a:lnTo>
                <a:lnTo>
                  <a:pt x="84000" y="32700"/>
                </a:lnTo>
                <a:lnTo>
                  <a:pt x="83990" y="32700"/>
                </a:lnTo>
                <a:lnTo>
                  <a:pt x="83980" y="32690"/>
                </a:lnTo>
                <a:lnTo>
                  <a:pt x="83970" y="32690"/>
                </a:lnTo>
                <a:lnTo>
                  <a:pt x="83960" y="32680"/>
                </a:lnTo>
                <a:lnTo>
                  <a:pt x="83950" y="32680"/>
                </a:lnTo>
                <a:lnTo>
                  <a:pt x="83930" y="32670"/>
                </a:lnTo>
                <a:lnTo>
                  <a:pt x="83910" y="32660"/>
                </a:lnTo>
                <a:lnTo>
                  <a:pt x="83890" y="32650"/>
                </a:lnTo>
                <a:lnTo>
                  <a:pt x="83860" y="32640"/>
                </a:lnTo>
                <a:lnTo>
                  <a:pt x="83840" y="32630"/>
                </a:lnTo>
                <a:lnTo>
                  <a:pt x="83830" y="32620"/>
                </a:lnTo>
                <a:lnTo>
                  <a:pt x="83810" y="32620"/>
                </a:lnTo>
                <a:lnTo>
                  <a:pt x="83800" y="32610"/>
                </a:lnTo>
                <a:lnTo>
                  <a:pt x="83770" y="32600"/>
                </a:lnTo>
                <a:lnTo>
                  <a:pt x="83760" y="32600"/>
                </a:lnTo>
                <a:lnTo>
                  <a:pt x="83730" y="32600"/>
                </a:lnTo>
                <a:lnTo>
                  <a:pt x="83720" y="32600"/>
                </a:lnTo>
                <a:lnTo>
                  <a:pt x="83710" y="32600"/>
                </a:lnTo>
                <a:lnTo>
                  <a:pt x="83690" y="32600"/>
                </a:lnTo>
                <a:lnTo>
                  <a:pt x="83680" y="32600"/>
                </a:lnTo>
                <a:lnTo>
                  <a:pt x="83670" y="32600"/>
                </a:lnTo>
                <a:lnTo>
                  <a:pt x="83660" y="32590"/>
                </a:lnTo>
                <a:lnTo>
                  <a:pt x="83640" y="32590"/>
                </a:lnTo>
                <a:lnTo>
                  <a:pt x="83630" y="32590"/>
                </a:lnTo>
                <a:lnTo>
                  <a:pt x="83620" y="32590"/>
                </a:lnTo>
                <a:lnTo>
                  <a:pt x="83610" y="32590"/>
                </a:lnTo>
                <a:lnTo>
                  <a:pt x="83600" y="32590"/>
                </a:lnTo>
                <a:lnTo>
                  <a:pt x="83570" y="32590"/>
                </a:lnTo>
                <a:lnTo>
                  <a:pt x="83560" y="32590"/>
                </a:lnTo>
                <a:lnTo>
                  <a:pt x="83550" y="32590"/>
                </a:lnTo>
                <a:lnTo>
                  <a:pt x="83540" y="32590"/>
                </a:lnTo>
                <a:lnTo>
                  <a:pt x="83540" y="32600"/>
                </a:lnTo>
                <a:lnTo>
                  <a:pt x="83520" y="32600"/>
                </a:lnTo>
                <a:lnTo>
                  <a:pt x="83510" y="32600"/>
                </a:lnTo>
                <a:lnTo>
                  <a:pt x="83500" y="32600"/>
                </a:lnTo>
                <a:lnTo>
                  <a:pt x="83490" y="32600"/>
                </a:lnTo>
                <a:lnTo>
                  <a:pt x="83480" y="32600"/>
                </a:lnTo>
                <a:lnTo>
                  <a:pt x="83470" y="32600"/>
                </a:lnTo>
                <a:lnTo>
                  <a:pt x="83410" y="32600"/>
                </a:lnTo>
                <a:lnTo>
                  <a:pt x="83400" y="32600"/>
                </a:lnTo>
                <a:lnTo>
                  <a:pt x="83360" y="32600"/>
                </a:lnTo>
                <a:lnTo>
                  <a:pt x="83330" y="32610"/>
                </a:lnTo>
                <a:lnTo>
                  <a:pt x="83290" y="32610"/>
                </a:lnTo>
                <a:lnTo>
                  <a:pt x="83260" y="32610"/>
                </a:lnTo>
                <a:lnTo>
                  <a:pt x="83230" y="32610"/>
                </a:lnTo>
                <a:lnTo>
                  <a:pt x="83200" y="32610"/>
                </a:lnTo>
                <a:lnTo>
                  <a:pt x="83160" y="32610"/>
                </a:lnTo>
                <a:lnTo>
                  <a:pt x="83130" y="32610"/>
                </a:lnTo>
                <a:lnTo>
                  <a:pt x="83110" y="32610"/>
                </a:lnTo>
                <a:lnTo>
                  <a:pt x="83110" y="32620"/>
                </a:lnTo>
                <a:lnTo>
                  <a:pt x="83100" y="32620"/>
                </a:lnTo>
                <a:lnTo>
                  <a:pt x="83090" y="32620"/>
                </a:lnTo>
                <a:lnTo>
                  <a:pt x="83070" y="32620"/>
                </a:lnTo>
                <a:lnTo>
                  <a:pt x="83010" y="32620"/>
                </a:lnTo>
                <a:lnTo>
                  <a:pt x="83000" y="32620"/>
                </a:lnTo>
                <a:lnTo>
                  <a:pt x="82990" y="32620"/>
                </a:lnTo>
                <a:lnTo>
                  <a:pt x="82980" y="32620"/>
                </a:lnTo>
                <a:lnTo>
                  <a:pt x="82960" y="32610"/>
                </a:lnTo>
                <a:lnTo>
                  <a:pt x="82960" y="32600"/>
                </a:lnTo>
                <a:lnTo>
                  <a:pt x="82950" y="32600"/>
                </a:lnTo>
                <a:lnTo>
                  <a:pt x="82940" y="32600"/>
                </a:lnTo>
                <a:lnTo>
                  <a:pt x="82930" y="32610"/>
                </a:lnTo>
                <a:lnTo>
                  <a:pt x="82920" y="32610"/>
                </a:lnTo>
                <a:lnTo>
                  <a:pt x="82910" y="32620"/>
                </a:lnTo>
                <a:lnTo>
                  <a:pt x="82900" y="32620"/>
                </a:lnTo>
                <a:lnTo>
                  <a:pt x="82890" y="32620"/>
                </a:lnTo>
                <a:lnTo>
                  <a:pt x="82880" y="32620"/>
                </a:lnTo>
                <a:lnTo>
                  <a:pt x="82870" y="32620"/>
                </a:lnTo>
                <a:lnTo>
                  <a:pt x="82870" y="32610"/>
                </a:lnTo>
                <a:lnTo>
                  <a:pt x="82880" y="32610"/>
                </a:lnTo>
                <a:lnTo>
                  <a:pt x="82880" y="32600"/>
                </a:lnTo>
                <a:lnTo>
                  <a:pt x="82880" y="32590"/>
                </a:lnTo>
                <a:lnTo>
                  <a:pt x="82870" y="32590"/>
                </a:lnTo>
                <a:lnTo>
                  <a:pt x="82870" y="32580"/>
                </a:lnTo>
                <a:lnTo>
                  <a:pt x="82860" y="32580"/>
                </a:lnTo>
                <a:lnTo>
                  <a:pt x="82860" y="32590"/>
                </a:lnTo>
                <a:lnTo>
                  <a:pt x="82840" y="32590"/>
                </a:lnTo>
                <a:lnTo>
                  <a:pt x="82820" y="32590"/>
                </a:lnTo>
                <a:lnTo>
                  <a:pt x="82810" y="32590"/>
                </a:lnTo>
                <a:lnTo>
                  <a:pt x="82800" y="32600"/>
                </a:lnTo>
                <a:lnTo>
                  <a:pt x="82790" y="32590"/>
                </a:lnTo>
                <a:lnTo>
                  <a:pt x="82780" y="32590"/>
                </a:lnTo>
                <a:lnTo>
                  <a:pt x="82770" y="32590"/>
                </a:lnTo>
                <a:lnTo>
                  <a:pt x="82760" y="32600"/>
                </a:lnTo>
                <a:lnTo>
                  <a:pt x="82750" y="32610"/>
                </a:lnTo>
                <a:lnTo>
                  <a:pt x="82740" y="32610"/>
                </a:lnTo>
                <a:lnTo>
                  <a:pt x="82730" y="32620"/>
                </a:lnTo>
                <a:lnTo>
                  <a:pt x="82720" y="32630"/>
                </a:lnTo>
                <a:lnTo>
                  <a:pt x="82710" y="32630"/>
                </a:lnTo>
                <a:lnTo>
                  <a:pt x="82700" y="32630"/>
                </a:lnTo>
                <a:lnTo>
                  <a:pt x="82690" y="32630"/>
                </a:lnTo>
                <a:lnTo>
                  <a:pt x="82680" y="32630"/>
                </a:lnTo>
                <a:lnTo>
                  <a:pt x="82680" y="32620"/>
                </a:lnTo>
                <a:lnTo>
                  <a:pt x="82680" y="32610"/>
                </a:lnTo>
                <a:lnTo>
                  <a:pt x="82680" y="32600"/>
                </a:lnTo>
                <a:lnTo>
                  <a:pt x="82690" y="32590"/>
                </a:lnTo>
                <a:lnTo>
                  <a:pt x="82690" y="32580"/>
                </a:lnTo>
                <a:lnTo>
                  <a:pt x="82680" y="32580"/>
                </a:lnTo>
                <a:lnTo>
                  <a:pt x="82660" y="32580"/>
                </a:lnTo>
                <a:lnTo>
                  <a:pt x="82650" y="32580"/>
                </a:lnTo>
                <a:lnTo>
                  <a:pt x="82630" y="32570"/>
                </a:lnTo>
                <a:lnTo>
                  <a:pt x="82620" y="32570"/>
                </a:lnTo>
                <a:lnTo>
                  <a:pt x="82610" y="32570"/>
                </a:lnTo>
                <a:lnTo>
                  <a:pt x="82600" y="32570"/>
                </a:lnTo>
                <a:lnTo>
                  <a:pt x="82590" y="32570"/>
                </a:lnTo>
                <a:lnTo>
                  <a:pt x="82580" y="32570"/>
                </a:lnTo>
                <a:lnTo>
                  <a:pt x="82570" y="32570"/>
                </a:lnTo>
                <a:lnTo>
                  <a:pt x="82560" y="32570"/>
                </a:lnTo>
                <a:lnTo>
                  <a:pt x="82550" y="32570"/>
                </a:lnTo>
                <a:lnTo>
                  <a:pt x="82540" y="32580"/>
                </a:lnTo>
                <a:lnTo>
                  <a:pt x="82540" y="32570"/>
                </a:lnTo>
                <a:lnTo>
                  <a:pt x="82530" y="32570"/>
                </a:lnTo>
                <a:lnTo>
                  <a:pt x="82520" y="32570"/>
                </a:lnTo>
                <a:lnTo>
                  <a:pt x="82510" y="32570"/>
                </a:lnTo>
                <a:lnTo>
                  <a:pt x="82500" y="32580"/>
                </a:lnTo>
                <a:lnTo>
                  <a:pt x="82490" y="32580"/>
                </a:lnTo>
                <a:lnTo>
                  <a:pt x="82480" y="32580"/>
                </a:lnTo>
                <a:lnTo>
                  <a:pt x="82470" y="32580"/>
                </a:lnTo>
                <a:lnTo>
                  <a:pt x="82460" y="32580"/>
                </a:lnTo>
                <a:lnTo>
                  <a:pt x="82460" y="32570"/>
                </a:lnTo>
                <a:lnTo>
                  <a:pt x="82460" y="32560"/>
                </a:lnTo>
                <a:lnTo>
                  <a:pt x="82460" y="32550"/>
                </a:lnTo>
                <a:lnTo>
                  <a:pt x="82460" y="32540"/>
                </a:lnTo>
                <a:lnTo>
                  <a:pt x="82460" y="32530"/>
                </a:lnTo>
                <a:lnTo>
                  <a:pt x="82450" y="32520"/>
                </a:lnTo>
                <a:lnTo>
                  <a:pt x="82450" y="32500"/>
                </a:lnTo>
                <a:lnTo>
                  <a:pt x="82450" y="32480"/>
                </a:lnTo>
                <a:lnTo>
                  <a:pt x="82450" y="32470"/>
                </a:lnTo>
                <a:lnTo>
                  <a:pt x="82450" y="32460"/>
                </a:lnTo>
                <a:lnTo>
                  <a:pt x="82440" y="32460"/>
                </a:lnTo>
                <a:lnTo>
                  <a:pt x="82440" y="32450"/>
                </a:lnTo>
                <a:lnTo>
                  <a:pt x="82430" y="32430"/>
                </a:lnTo>
                <a:lnTo>
                  <a:pt x="82430" y="32420"/>
                </a:lnTo>
                <a:lnTo>
                  <a:pt x="82430" y="32410"/>
                </a:lnTo>
                <a:lnTo>
                  <a:pt x="82430" y="32390"/>
                </a:lnTo>
                <a:lnTo>
                  <a:pt x="82420" y="32380"/>
                </a:lnTo>
                <a:lnTo>
                  <a:pt x="82420" y="32370"/>
                </a:lnTo>
                <a:lnTo>
                  <a:pt x="82410" y="32370"/>
                </a:lnTo>
                <a:lnTo>
                  <a:pt x="82400" y="32370"/>
                </a:lnTo>
                <a:lnTo>
                  <a:pt x="82390" y="32370"/>
                </a:lnTo>
                <a:lnTo>
                  <a:pt x="82390" y="32360"/>
                </a:lnTo>
                <a:lnTo>
                  <a:pt x="82380" y="32360"/>
                </a:lnTo>
                <a:lnTo>
                  <a:pt x="82380" y="32370"/>
                </a:lnTo>
                <a:lnTo>
                  <a:pt x="82370" y="32370"/>
                </a:lnTo>
                <a:lnTo>
                  <a:pt x="82360" y="32370"/>
                </a:lnTo>
                <a:lnTo>
                  <a:pt x="82350" y="32370"/>
                </a:lnTo>
                <a:lnTo>
                  <a:pt x="82340" y="32370"/>
                </a:lnTo>
                <a:lnTo>
                  <a:pt x="82330" y="32370"/>
                </a:lnTo>
                <a:lnTo>
                  <a:pt x="82320" y="32370"/>
                </a:lnTo>
                <a:lnTo>
                  <a:pt x="82320" y="32360"/>
                </a:lnTo>
                <a:lnTo>
                  <a:pt x="82320" y="32350"/>
                </a:lnTo>
                <a:lnTo>
                  <a:pt x="82320" y="32340"/>
                </a:lnTo>
                <a:lnTo>
                  <a:pt x="82310" y="32330"/>
                </a:lnTo>
                <a:lnTo>
                  <a:pt x="82310" y="32320"/>
                </a:lnTo>
                <a:lnTo>
                  <a:pt x="82290" y="32300"/>
                </a:lnTo>
                <a:lnTo>
                  <a:pt x="82290" y="32290"/>
                </a:lnTo>
                <a:lnTo>
                  <a:pt x="82280" y="32290"/>
                </a:lnTo>
                <a:lnTo>
                  <a:pt x="82280" y="32280"/>
                </a:lnTo>
                <a:lnTo>
                  <a:pt x="82280" y="32270"/>
                </a:lnTo>
                <a:lnTo>
                  <a:pt x="82270" y="32270"/>
                </a:lnTo>
                <a:lnTo>
                  <a:pt x="82260" y="32270"/>
                </a:lnTo>
                <a:lnTo>
                  <a:pt x="82260" y="32280"/>
                </a:lnTo>
                <a:lnTo>
                  <a:pt x="82250" y="32280"/>
                </a:lnTo>
                <a:lnTo>
                  <a:pt x="82250" y="32270"/>
                </a:lnTo>
                <a:lnTo>
                  <a:pt x="82260" y="32270"/>
                </a:lnTo>
                <a:lnTo>
                  <a:pt x="82260" y="32260"/>
                </a:lnTo>
                <a:lnTo>
                  <a:pt x="82250" y="32250"/>
                </a:lnTo>
                <a:lnTo>
                  <a:pt x="82260" y="32250"/>
                </a:lnTo>
                <a:lnTo>
                  <a:pt x="82260" y="32240"/>
                </a:lnTo>
                <a:lnTo>
                  <a:pt x="82250" y="32240"/>
                </a:lnTo>
                <a:lnTo>
                  <a:pt x="82240" y="32240"/>
                </a:lnTo>
                <a:lnTo>
                  <a:pt x="82240" y="32230"/>
                </a:lnTo>
                <a:lnTo>
                  <a:pt x="82250" y="32220"/>
                </a:lnTo>
                <a:lnTo>
                  <a:pt x="82250" y="32210"/>
                </a:lnTo>
                <a:lnTo>
                  <a:pt x="82250" y="32200"/>
                </a:lnTo>
                <a:lnTo>
                  <a:pt x="82240" y="32200"/>
                </a:lnTo>
                <a:lnTo>
                  <a:pt x="82240" y="32190"/>
                </a:lnTo>
                <a:lnTo>
                  <a:pt x="82240" y="32180"/>
                </a:lnTo>
                <a:lnTo>
                  <a:pt x="82230" y="32180"/>
                </a:lnTo>
                <a:lnTo>
                  <a:pt x="82240" y="32170"/>
                </a:lnTo>
                <a:lnTo>
                  <a:pt x="82240" y="32160"/>
                </a:lnTo>
                <a:lnTo>
                  <a:pt x="82240" y="32150"/>
                </a:lnTo>
                <a:lnTo>
                  <a:pt x="82240" y="32140"/>
                </a:lnTo>
                <a:lnTo>
                  <a:pt x="82230" y="32140"/>
                </a:lnTo>
                <a:lnTo>
                  <a:pt x="82230" y="32130"/>
                </a:lnTo>
                <a:lnTo>
                  <a:pt x="82230" y="32120"/>
                </a:lnTo>
                <a:lnTo>
                  <a:pt x="82220" y="32120"/>
                </a:lnTo>
                <a:lnTo>
                  <a:pt x="82220" y="32110"/>
                </a:lnTo>
                <a:lnTo>
                  <a:pt x="82210" y="32100"/>
                </a:lnTo>
                <a:lnTo>
                  <a:pt x="82200" y="32110"/>
                </a:lnTo>
                <a:lnTo>
                  <a:pt x="82110" y="32150"/>
                </a:lnTo>
                <a:lnTo>
                  <a:pt x="82080" y="32170"/>
                </a:lnTo>
                <a:lnTo>
                  <a:pt x="82050" y="32180"/>
                </a:lnTo>
                <a:lnTo>
                  <a:pt x="82040" y="32190"/>
                </a:lnTo>
                <a:lnTo>
                  <a:pt x="82030" y="32190"/>
                </a:lnTo>
                <a:lnTo>
                  <a:pt x="81970" y="32230"/>
                </a:lnTo>
                <a:lnTo>
                  <a:pt x="81960" y="32230"/>
                </a:lnTo>
                <a:lnTo>
                  <a:pt x="81950" y="32240"/>
                </a:lnTo>
                <a:lnTo>
                  <a:pt x="81940" y="32250"/>
                </a:lnTo>
                <a:lnTo>
                  <a:pt x="81870" y="32280"/>
                </a:lnTo>
                <a:lnTo>
                  <a:pt x="81810" y="32310"/>
                </a:lnTo>
                <a:lnTo>
                  <a:pt x="81800" y="32300"/>
                </a:lnTo>
                <a:lnTo>
                  <a:pt x="81800" y="32280"/>
                </a:lnTo>
                <a:lnTo>
                  <a:pt x="81780" y="32250"/>
                </a:lnTo>
                <a:lnTo>
                  <a:pt x="81780" y="32240"/>
                </a:lnTo>
                <a:lnTo>
                  <a:pt x="81770" y="32230"/>
                </a:lnTo>
                <a:lnTo>
                  <a:pt x="81760" y="32190"/>
                </a:lnTo>
                <a:lnTo>
                  <a:pt x="81750" y="32170"/>
                </a:lnTo>
                <a:lnTo>
                  <a:pt x="81720" y="32110"/>
                </a:lnTo>
                <a:lnTo>
                  <a:pt x="81710" y="32100"/>
                </a:lnTo>
                <a:lnTo>
                  <a:pt x="81710" y="32090"/>
                </a:lnTo>
                <a:lnTo>
                  <a:pt x="81710" y="32080"/>
                </a:lnTo>
                <a:lnTo>
                  <a:pt x="81700" y="32090"/>
                </a:lnTo>
                <a:lnTo>
                  <a:pt x="81690" y="32090"/>
                </a:lnTo>
                <a:lnTo>
                  <a:pt x="81690" y="32100"/>
                </a:lnTo>
                <a:lnTo>
                  <a:pt x="81670" y="32110"/>
                </a:lnTo>
                <a:lnTo>
                  <a:pt x="81650" y="32110"/>
                </a:lnTo>
                <a:lnTo>
                  <a:pt x="81640" y="32120"/>
                </a:lnTo>
                <a:lnTo>
                  <a:pt x="81630" y="32130"/>
                </a:lnTo>
                <a:lnTo>
                  <a:pt x="81620" y="32130"/>
                </a:lnTo>
                <a:lnTo>
                  <a:pt x="81610" y="32140"/>
                </a:lnTo>
                <a:lnTo>
                  <a:pt x="81600" y="32140"/>
                </a:lnTo>
                <a:lnTo>
                  <a:pt x="81590" y="32140"/>
                </a:lnTo>
                <a:lnTo>
                  <a:pt x="81560" y="32140"/>
                </a:lnTo>
                <a:lnTo>
                  <a:pt x="81520" y="32150"/>
                </a:lnTo>
                <a:lnTo>
                  <a:pt x="81500" y="32150"/>
                </a:lnTo>
                <a:lnTo>
                  <a:pt x="81490" y="32150"/>
                </a:lnTo>
                <a:lnTo>
                  <a:pt x="81480" y="32150"/>
                </a:lnTo>
                <a:lnTo>
                  <a:pt x="81470" y="32150"/>
                </a:lnTo>
                <a:lnTo>
                  <a:pt x="81460" y="32150"/>
                </a:lnTo>
                <a:lnTo>
                  <a:pt x="81450" y="32150"/>
                </a:lnTo>
                <a:lnTo>
                  <a:pt x="81440" y="32150"/>
                </a:lnTo>
                <a:lnTo>
                  <a:pt x="81430" y="32150"/>
                </a:lnTo>
                <a:lnTo>
                  <a:pt x="81420" y="32150"/>
                </a:lnTo>
                <a:lnTo>
                  <a:pt x="81410" y="32150"/>
                </a:lnTo>
                <a:lnTo>
                  <a:pt x="81400" y="32150"/>
                </a:lnTo>
                <a:lnTo>
                  <a:pt x="81280" y="32160"/>
                </a:lnTo>
                <a:lnTo>
                  <a:pt x="81240" y="32170"/>
                </a:lnTo>
                <a:lnTo>
                  <a:pt x="81230" y="32170"/>
                </a:lnTo>
                <a:lnTo>
                  <a:pt x="81220" y="32170"/>
                </a:lnTo>
                <a:lnTo>
                  <a:pt x="81060" y="32100"/>
                </a:lnTo>
                <a:lnTo>
                  <a:pt x="81060" y="32110"/>
                </a:lnTo>
                <a:lnTo>
                  <a:pt x="81040" y="32160"/>
                </a:lnTo>
                <a:lnTo>
                  <a:pt x="81030" y="32180"/>
                </a:lnTo>
                <a:lnTo>
                  <a:pt x="81040" y="32210"/>
                </a:lnTo>
                <a:lnTo>
                  <a:pt x="81060" y="32250"/>
                </a:lnTo>
                <a:lnTo>
                  <a:pt x="81080" y="32300"/>
                </a:lnTo>
                <a:lnTo>
                  <a:pt x="81080" y="32350"/>
                </a:lnTo>
                <a:lnTo>
                  <a:pt x="81080" y="32380"/>
                </a:lnTo>
                <a:lnTo>
                  <a:pt x="81070" y="32430"/>
                </a:lnTo>
                <a:lnTo>
                  <a:pt x="81070" y="32440"/>
                </a:lnTo>
                <a:lnTo>
                  <a:pt x="80860" y="32430"/>
                </a:lnTo>
                <a:lnTo>
                  <a:pt x="80760" y="32420"/>
                </a:lnTo>
                <a:lnTo>
                  <a:pt x="80650" y="32410"/>
                </a:lnTo>
                <a:lnTo>
                  <a:pt x="80610" y="32410"/>
                </a:lnTo>
                <a:lnTo>
                  <a:pt x="80600" y="32410"/>
                </a:lnTo>
                <a:lnTo>
                  <a:pt x="80590" y="32410"/>
                </a:lnTo>
                <a:lnTo>
                  <a:pt x="80580" y="32410"/>
                </a:lnTo>
                <a:lnTo>
                  <a:pt x="80570" y="32410"/>
                </a:lnTo>
                <a:lnTo>
                  <a:pt x="80570" y="32400"/>
                </a:lnTo>
                <a:lnTo>
                  <a:pt x="80560" y="32400"/>
                </a:lnTo>
                <a:lnTo>
                  <a:pt x="80540" y="32400"/>
                </a:lnTo>
                <a:lnTo>
                  <a:pt x="80460" y="32400"/>
                </a:lnTo>
                <a:lnTo>
                  <a:pt x="80490" y="32300"/>
                </a:lnTo>
                <a:lnTo>
                  <a:pt x="80520" y="32220"/>
                </a:lnTo>
                <a:lnTo>
                  <a:pt x="80540" y="32170"/>
                </a:lnTo>
                <a:lnTo>
                  <a:pt x="80550" y="32120"/>
                </a:lnTo>
                <a:lnTo>
                  <a:pt x="80570" y="32070"/>
                </a:lnTo>
                <a:lnTo>
                  <a:pt x="80520" y="32060"/>
                </a:lnTo>
                <a:lnTo>
                  <a:pt x="80470" y="32040"/>
                </a:lnTo>
                <a:lnTo>
                  <a:pt x="80400" y="32010"/>
                </a:lnTo>
                <a:lnTo>
                  <a:pt x="80340" y="31990"/>
                </a:lnTo>
                <a:lnTo>
                  <a:pt x="80290" y="31980"/>
                </a:lnTo>
                <a:lnTo>
                  <a:pt x="80280" y="31990"/>
                </a:lnTo>
                <a:lnTo>
                  <a:pt x="80280" y="32010"/>
                </a:lnTo>
                <a:lnTo>
                  <a:pt x="80230" y="32000"/>
                </a:lnTo>
                <a:lnTo>
                  <a:pt x="80180" y="31990"/>
                </a:lnTo>
                <a:lnTo>
                  <a:pt x="80150" y="31980"/>
                </a:lnTo>
                <a:lnTo>
                  <a:pt x="80120" y="31970"/>
                </a:lnTo>
                <a:lnTo>
                  <a:pt x="80130" y="31960"/>
                </a:lnTo>
                <a:lnTo>
                  <a:pt x="80130" y="31950"/>
                </a:lnTo>
                <a:lnTo>
                  <a:pt x="80130" y="31920"/>
                </a:lnTo>
                <a:lnTo>
                  <a:pt x="80060" y="31940"/>
                </a:lnTo>
                <a:lnTo>
                  <a:pt x="80050" y="31950"/>
                </a:lnTo>
                <a:lnTo>
                  <a:pt x="80040" y="31950"/>
                </a:lnTo>
                <a:lnTo>
                  <a:pt x="80020" y="31950"/>
                </a:lnTo>
                <a:lnTo>
                  <a:pt x="80010" y="31950"/>
                </a:lnTo>
                <a:lnTo>
                  <a:pt x="79990" y="31990"/>
                </a:lnTo>
                <a:lnTo>
                  <a:pt x="79990" y="32000"/>
                </a:lnTo>
                <a:lnTo>
                  <a:pt x="79990" y="32010"/>
                </a:lnTo>
                <a:lnTo>
                  <a:pt x="79990" y="32020"/>
                </a:lnTo>
                <a:lnTo>
                  <a:pt x="79980" y="32020"/>
                </a:lnTo>
                <a:lnTo>
                  <a:pt x="79980" y="32030"/>
                </a:lnTo>
                <a:lnTo>
                  <a:pt x="79980" y="32040"/>
                </a:lnTo>
                <a:lnTo>
                  <a:pt x="79970" y="32040"/>
                </a:lnTo>
                <a:lnTo>
                  <a:pt x="79960" y="32040"/>
                </a:lnTo>
                <a:lnTo>
                  <a:pt x="79950" y="32030"/>
                </a:lnTo>
                <a:lnTo>
                  <a:pt x="79930" y="32070"/>
                </a:lnTo>
                <a:lnTo>
                  <a:pt x="79920" y="32100"/>
                </a:lnTo>
                <a:lnTo>
                  <a:pt x="79900" y="32140"/>
                </a:lnTo>
                <a:lnTo>
                  <a:pt x="79870" y="32180"/>
                </a:lnTo>
                <a:lnTo>
                  <a:pt x="79840" y="32250"/>
                </a:lnTo>
                <a:lnTo>
                  <a:pt x="79800" y="32320"/>
                </a:lnTo>
                <a:lnTo>
                  <a:pt x="79790" y="32310"/>
                </a:lnTo>
                <a:lnTo>
                  <a:pt x="79790" y="32300"/>
                </a:lnTo>
                <a:lnTo>
                  <a:pt x="79780" y="32300"/>
                </a:lnTo>
                <a:lnTo>
                  <a:pt x="79780" y="32310"/>
                </a:lnTo>
                <a:lnTo>
                  <a:pt x="79770" y="32310"/>
                </a:lnTo>
                <a:lnTo>
                  <a:pt x="79760" y="32320"/>
                </a:lnTo>
                <a:lnTo>
                  <a:pt x="79750" y="32320"/>
                </a:lnTo>
                <a:lnTo>
                  <a:pt x="79740" y="32320"/>
                </a:lnTo>
                <a:lnTo>
                  <a:pt x="79740" y="32310"/>
                </a:lnTo>
                <a:lnTo>
                  <a:pt x="79730" y="32310"/>
                </a:lnTo>
                <a:lnTo>
                  <a:pt x="79730" y="32320"/>
                </a:lnTo>
                <a:lnTo>
                  <a:pt x="79730" y="32310"/>
                </a:lnTo>
                <a:lnTo>
                  <a:pt x="79720" y="32310"/>
                </a:lnTo>
                <a:lnTo>
                  <a:pt x="79730" y="32240"/>
                </a:lnTo>
                <a:lnTo>
                  <a:pt x="79740" y="32150"/>
                </a:lnTo>
                <a:lnTo>
                  <a:pt x="79760" y="32050"/>
                </a:lnTo>
                <a:lnTo>
                  <a:pt x="79760" y="32040"/>
                </a:lnTo>
                <a:lnTo>
                  <a:pt x="79750" y="32030"/>
                </a:lnTo>
                <a:lnTo>
                  <a:pt x="79730" y="32020"/>
                </a:lnTo>
                <a:lnTo>
                  <a:pt x="79670" y="31970"/>
                </a:lnTo>
                <a:lnTo>
                  <a:pt x="79610" y="31930"/>
                </a:lnTo>
                <a:lnTo>
                  <a:pt x="79570" y="31910"/>
                </a:lnTo>
                <a:lnTo>
                  <a:pt x="79520" y="31870"/>
                </a:lnTo>
                <a:lnTo>
                  <a:pt x="79460" y="31820"/>
                </a:lnTo>
                <a:lnTo>
                  <a:pt x="79400" y="31780"/>
                </a:lnTo>
                <a:lnTo>
                  <a:pt x="79370" y="31760"/>
                </a:lnTo>
                <a:lnTo>
                  <a:pt x="79360" y="31760"/>
                </a:lnTo>
                <a:lnTo>
                  <a:pt x="79350" y="31750"/>
                </a:lnTo>
                <a:lnTo>
                  <a:pt x="79270" y="31690"/>
                </a:lnTo>
                <a:lnTo>
                  <a:pt x="79270" y="31680"/>
                </a:lnTo>
                <a:lnTo>
                  <a:pt x="79290" y="31680"/>
                </a:lnTo>
                <a:lnTo>
                  <a:pt x="79310" y="31670"/>
                </a:lnTo>
                <a:lnTo>
                  <a:pt x="79340" y="31670"/>
                </a:lnTo>
                <a:lnTo>
                  <a:pt x="79360" y="31650"/>
                </a:lnTo>
                <a:lnTo>
                  <a:pt x="79380" y="31640"/>
                </a:lnTo>
                <a:lnTo>
                  <a:pt x="79390" y="31640"/>
                </a:lnTo>
                <a:lnTo>
                  <a:pt x="79390" y="31630"/>
                </a:lnTo>
                <a:lnTo>
                  <a:pt x="79400" y="31610"/>
                </a:lnTo>
                <a:lnTo>
                  <a:pt x="79410" y="31600"/>
                </a:lnTo>
                <a:lnTo>
                  <a:pt x="79410" y="31590"/>
                </a:lnTo>
                <a:lnTo>
                  <a:pt x="79420" y="31590"/>
                </a:lnTo>
                <a:lnTo>
                  <a:pt x="79430" y="31590"/>
                </a:lnTo>
                <a:lnTo>
                  <a:pt x="79440" y="31590"/>
                </a:lnTo>
                <a:lnTo>
                  <a:pt x="79440" y="31580"/>
                </a:lnTo>
                <a:lnTo>
                  <a:pt x="79440" y="31570"/>
                </a:lnTo>
                <a:lnTo>
                  <a:pt x="79440" y="31560"/>
                </a:lnTo>
                <a:lnTo>
                  <a:pt x="79440" y="31530"/>
                </a:lnTo>
                <a:lnTo>
                  <a:pt x="79450" y="31520"/>
                </a:lnTo>
                <a:lnTo>
                  <a:pt x="79460" y="31490"/>
                </a:lnTo>
                <a:lnTo>
                  <a:pt x="79480" y="31470"/>
                </a:lnTo>
                <a:lnTo>
                  <a:pt x="79490" y="31440"/>
                </a:lnTo>
                <a:lnTo>
                  <a:pt x="79520" y="31410"/>
                </a:lnTo>
                <a:lnTo>
                  <a:pt x="79580" y="31340"/>
                </a:lnTo>
                <a:lnTo>
                  <a:pt x="79580" y="31350"/>
                </a:lnTo>
                <a:lnTo>
                  <a:pt x="79590" y="31360"/>
                </a:lnTo>
                <a:lnTo>
                  <a:pt x="79580" y="31360"/>
                </a:lnTo>
                <a:lnTo>
                  <a:pt x="79580" y="31370"/>
                </a:lnTo>
                <a:lnTo>
                  <a:pt x="79570" y="31370"/>
                </a:lnTo>
                <a:lnTo>
                  <a:pt x="79570" y="31380"/>
                </a:lnTo>
                <a:lnTo>
                  <a:pt x="79570" y="31390"/>
                </a:lnTo>
                <a:lnTo>
                  <a:pt x="79580" y="31390"/>
                </a:lnTo>
                <a:lnTo>
                  <a:pt x="79580" y="31380"/>
                </a:lnTo>
                <a:lnTo>
                  <a:pt x="79590" y="31370"/>
                </a:lnTo>
                <a:lnTo>
                  <a:pt x="79600" y="31370"/>
                </a:lnTo>
                <a:lnTo>
                  <a:pt x="79610" y="31370"/>
                </a:lnTo>
                <a:lnTo>
                  <a:pt x="79610" y="31360"/>
                </a:lnTo>
                <a:lnTo>
                  <a:pt x="79610" y="31350"/>
                </a:lnTo>
                <a:lnTo>
                  <a:pt x="79610" y="31340"/>
                </a:lnTo>
                <a:lnTo>
                  <a:pt x="79610" y="31330"/>
                </a:lnTo>
                <a:lnTo>
                  <a:pt x="79610" y="31320"/>
                </a:lnTo>
                <a:lnTo>
                  <a:pt x="79610" y="31310"/>
                </a:lnTo>
                <a:lnTo>
                  <a:pt x="79620" y="31310"/>
                </a:lnTo>
                <a:lnTo>
                  <a:pt x="79630" y="31320"/>
                </a:lnTo>
                <a:lnTo>
                  <a:pt x="79630" y="31330"/>
                </a:lnTo>
                <a:lnTo>
                  <a:pt x="79640" y="31330"/>
                </a:lnTo>
                <a:lnTo>
                  <a:pt x="79640" y="31340"/>
                </a:lnTo>
                <a:lnTo>
                  <a:pt x="79630" y="31350"/>
                </a:lnTo>
                <a:lnTo>
                  <a:pt x="79630" y="31360"/>
                </a:lnTo>
                <a:lnTo>
                  <a:pt x="79640" y="31360"/>
                </a:lnTo>
                <a:lnTo>
                  <a:pt x="79650" y="31350"/>
                </a:lnTo>
                <a:lnTo>
                  <a:pt x="79660" y="31350"/>
                </a:lnTo>
                <a:lnTo>
                  <a:pt x="79660" y="31340"/>
                </a:lnTo>
                <a:lnTo>
                  <a:pt x="79670" y="31340"/>
                </a:lnTo>
                <a:lnTo>
                  <a:pt x="79680" y="31330"/>
                </a:lnTo>
                <a:lnTo>
                  <a:pt x="79680" y="31320"/>
                </a:lnTo>
                <a:lnTo>
                  <a:pt x="79680" y="31310"/>
                </a:lnTo>
                <a:lnTo>
                  <a:pt x="79670" y="31280"/>
                </a:lnTo>
                <a:lnTo>
                  <a:pt x="79680" y="31280"/>
                </a:lnTo>
                <a:lnTo>
                  <a:pt x="79680" y="31270"/>
                </a:lnTo>
                <a:lnTo>
                  <a:pt x="79690" y="31270"/>
                </a:lnTo>
                <a:lnTo>
                  <a:pt x="79690" y="31260"/>
                </a:lnTo>
                <a:lnTo>
                  <a:pt x="79690" y="31250"/>
                </a:lnTo>
                <a:lnTo>
                  <a:pt x="79690" y="31240"/>
                </a:lnTo>
                <a:lnTo>
                  <a:pt x="79700" y="31240"/>
                </a:lnTo>
                <a:lnTo>
                  <a:pt x="79710" y="31240"/>
                </a:lnTo>
                <a:lnTo>
                  <a:pt x="79720" y="31240"/>
                </a:lnTo>
                <a:lnTo>
                  <a:pt x="79720" y="31230"/>
                </a:lnTo>
                <a:lnTo>
                  <a:pt x="79720" y="31220"/>
                </a:lnTo>
                <a:lnTo>
                  <a:pt x="79730" y="31230"/>
                </a:lnTo>
                <a:lnTo>
                  <a:pt x="79730" y="31240"/>
                </a:lnTo>
                <a:lnTo>
                  <a:pt x="79740" y="31240"/>
                </a:lnTo>
                <a:lnTo>
                  <a:pt x="79750" y="31240"/>
                </a:lnTo>
                <a:lnTo>
                  <a:pt x="79750" y="31230"/>
                </a:lnTo>
                <a:lnTo>
                  <a:pt x="79750" y="31220"/>
                </a:lnTo>
                <a:lnTo>
                  <a:pt x="79760" y="31220"/>
                </a:lnTo>
                <a:lnTo>
                  <a:pt x="79760" y="31230"/>
                </a:lnTo>
                <a:lnTo>
                  <a:pt x="79760" y="31240"/>
                </a:lnTo>
                <a:lnTo>
                  <a:pt x="79760" y="31250"/>
                </a:lnTo>
                <a:lnTo>
                  <a:pt x="79770" y="31250"/>
                </a:lnTo>
                <a:lnTo>
                  <a:pt x="79770" y="31240"/>
                </a:lnTo>
                <a:lnTo>
                  <a:pt x="79780" y="31230"/>
                </a:lnTo>
                <a:lnTo>
                  <a:pt x="79780" y="31220"/>
                </a:lnTo>
                <a:lnTo>
                  <a:pt x="79770" y="31210"/>
                </a:lnTo>
                <a:lnTo>
                  <a:pt x="79770" y="31200"/>
                </a:lnTo>
                <a:lnTo>
                  <a:pt x="79770" y="31190"/>
                </a:lnTo>
                <a:lnTo>
                  <a:pt x="79770" y="31180"/>
                </a:lnTo>
                <a:lnTo>
                  <a:pt x="79780" y="31180"/>
                </a:lnTo>
                <a:lnTo>
                  <a:pt x="79780" y="31190"/>
                </a:lnTo>
                <a:lnTo>
                  <a:pt x="79780" y="31200"/>
                </a:lnTo>
                <a:lnTo>
                  <a:pt x="79790" y="31210"/>
                </a:lnTo>
                <a:lnTo>
                  <a:pt x="79790" y="31220"/>
                </a:lnTo>
                <a:lnTo>
                  <a:pt x="79800" y="31220"/>
                </a:lnTo>
                <a:lnTo>
                  <a:pt x="79810" y="31220"/>
                </a:lnTo>
                <a:lnTo>
                  <a:pt x="79810" y="31210"/>
                </a:lnTo>
                <a:lnTo>
                  <a:pt x="79820" y="31200"/>
                </a:lnTo>
                <a:lnTo>
                  <a:pt x="79820" y="31190"/>
                </a:lnTo>
                <a:lnTo>
                  <a:pt x="79820" y="31180"/>
                </a:lnTo>
                <a:lnTo>
                  <a:pt x="79830" y="31160"/>
                </a:lnTo>
                <a:lnTo>
                  <a:pt x="79830" y="31150"/>
                </a:lnTo>
                <a:lnTo>
                  <a:pt x="79840" y="31150"/>
                </a:lnTo>
                <a:lnTo>
                  <a:pt x="79850" y="31150"/>
                </a:lnTo>
                <a:lnTo>
                  <a:pt x="79850" y="31160"/>
                </a:lnTo>
                <a:lnTo>
                  <a:pt x="79860" y="31170"/>
                </a:lnTo>
                <a:lnTo>
                  <a:pt x="79870" y="31170"/>
                </a:lnTo>
                <a:lnTo>
                  <a:pt x="79880" y="31170"/>
                </a:lnTo>
                <a:lnTo>
                  <a:pt x="79890" y="31170"/>
                </a:lnTo>
                <a:lnTo>
                  <a:pt x="79890" y="31160"/>
                </a:lnTo>
                <a:lnTo>
                  <a:pt x="79890" y="31150"/>
                </a:lnTo>
                <a:lnTo>
                  <a:pt x="79880" y="31150"/>
                </a:lnTo>
                <a:lnTo>
                  <a:pt x="79880" y="31140"/>
                </a:lnTo>
                <a:lnTo>
                  <a:pt x="79870" y="31130"/>
                </a:lnTo>
                <a:lnTo>
                  <a:pt x="79860" y="31120"/>
                </a:lnTo>
                <a:lnTo>
                  <a:pt x="79860" y="31110"/>
                </a:lnTo>
                <a:lnTo>
                  <a:pt x="79860" y="31100"/>
                </a:lnTo>
                <a:lnTo>
                  <a:pt x="79870" y="31100"/>
                </a:lnTo>
                <a:lnTo>
                  <a:pt x="79880" y="31100"/>
                </a:lnTo>
                <a:lnTo>
                  <a:pt x="79890" y="31100"/>
                </a:lnTo>
                <a:lnTo>
                  <a:pt x="79890" y="31110"/>
                </a:lnTo>
                <a:lnTo>
                  <a:pt x="79890" y="31120"/>
                </a:lnTo>
                <a:lnTo>
                  <a:pt x="79900" y="31130"/>
                </a:lnTo>
                <a:lnTo>
                  <a:pt x="79900" y="31140"/>
                </a:lnTo>
                <a:lnTo>
                  <a:pt x="79910" y="31140"/>
                </a:lnTo>
                <a:lnTo>
                  <a:pt x="79910" y="31150"/>
                </a:lnTo>
                <a:lnTo>
                  <a:pt x="79920" y="31150"/>
                </a:lnTo>
                <a:lnTo>
                  <a:pt x="79920" y="31140"/>
                </a:lnTo>
                <a:lnTo>
                  <a:pt x="79930" y="31130"/>
                </a:lnTo>
                <a:lnTo>
                  <a:pt x="79930" y="31120"/>
                </a:lnTo>
                <a:lnTo>
                  <a:pt x="79930" y="31110"/>
                </a:lnTo>
                <a:lnTo>
                  <a:pt x="79930" y="31100"/>
                </a:lnTo>
                <a:lnTo>
                  <a:pt x="79930" y="31090"/>
                </a:lnTo>
                <a:lnTo>
                  <a:pt x="79930" y="31080"/>
                </a:lnTo>
                <a:lnTo>
                  <a:pt x="79920" y="31080"/>
                </a:lnTo>
                <a:lnTo>
                  <a:pt x="79910" y="31080"/>
                </a:lnTo>
                <a:lnTo>
                  <a:pt x="79900" y="31070"/>
                </a:lnTo>
                <a:lnTo>
                  <a:pt x="79910" y="31060"/>
                </a:lnTo>
                <a:lnTo>
                  <a:pt x="79920" y="31060"/>
                </a:lnTo>
                <a:lnTo>
                  <a:pt x="79930" y="31060"/>
                </a:lnTo>
                <a:lnTo>
                  <a:pt x="79950" y="31050"/>
                </a:lnTo>
                <a:lnTo>
                  <a:pt x="79960" y="31050"/>
                </a:lnTo>
                <a:lnTo>
                  <a:pt x="79970" y="31040"/>
                </a:lnTo>
                <a:lnTo>
                  <a:pt x="79970" y="31030"/>
                </a:lnTo>
                <a:lnTo>
                  <a:pt x="79980" y="31020"/>
                </a:lnTo>
                <a:lnTo>
                  <a:pt x="79980" y="31010"/>
                </a:lnTo>
                <a:lnTo>
                  <a:pt x="79990" y="31010"/>
                </a:lnTo>
                <a:lnTo>
                  <a:pt x="80000" y="31010"/>
                </a:lnTo>
                <a:lnTo>
                  <a:pt x="80000" y="31000"/>
                </a:lnTo>
                <a:lnTo>
                  <a:pt x="79990" y="30990"/>
                </a:lnTo>
                <a:lnTo>
                  <a:pt x="79980" y="30990"/>
                </a:lnTo>
                <a:lnTo>
                  <a:pt x="79980" y="30980"/>
                </a:lnTo>
                <a:lnTo>
                  <a:pt x="79990" y="30980"/>
                </a:lnTo>
                <a:lnTo>
                  <a:pt x="80000" y="30980"/>
                </a:lnTo>
                <a:lnTo>
                  <a:pt x="80010" y="30980"/>
                </a:lnTo>
                <a:lnTo>
                  <a:pt x="80010" y="30990"/>
                </a:lnTo>
                <a:lnTo>
                  <a:pt x="80020" y="30990"/>
                </a:lnTo>
                <a:lnTo>
                  <a:pt x="80030" y="30990"/>
                </a:lnTo>
                <a:lnTo>
                  <a:pt x="80030" y="30980"/>
                </a:lnTo>
                <a:lnTo>
                  <a:pt x="80030" y="30970"/>
                </a:lnTo>
                <a:lnTo>
                  <a:pt x="80020" y="30970"/>
                </a:lnTo>
                <a:lnTo>
                  <a:pt x="80020" y="30960"/>
                </a:lnTo>
                <a:lnTo>
                  <a:pt x="80010" y="30960"/>
                </a:lnTo>
                <a:lnTo>
                  <a:pt x="80000" y="30960"/>
                </a:lnTo>
                <a:lnTo>
                  <a:pt x="80000" y="30950"/>
                </a:lnTo>
                <a:lnTo>
                  <a:pt x="79990" y="30940"/>
                </a:lnTo>
                <a:lnTo>
                  <a:pt x="80000" y="30940"/>
                </a:lnTo>
                <a:lnTo>
                  <a:pt x="80000" y="30930"/>
                </a:lnTo>
                <a:lnTo>
                  <a:pt x="80010" y="30940"/>
                </a:lnTo>
                <a:lnTo>
                  <a:pt x="80020" y="30940"/>
                </a:lnTo>
                <a:lnTo>
                  <a:pt x="80030" y="30940"/>
                </a:lnTo>
                <a:lnTo>
                  <a:pt x="80040" y="30940"/>
                </a:lnTo>
                <a:lnTo>
                  <a:pt x="80040" y="30910"/>
                </a:lnTo>
                <a:lnTo>
                  <a:pt x="80040" y="30900"/>
                </a:lnTo>
                <a:lnTo>
                  <a:pt x="80050" y="30890"/>
                </a:lnTo>
                <a:lnTo>
                  <a:pt x="80060" y="30880"/>
                </a:lnTo>
                <a:lnTo>
                  <a:pt x="80080" y="30870"/>
                </a:lnTo>
                <a:lnTo>
                  <a:pt x="80090" y="30860"/>
                </a:lnTo>
                <a:lnTo>
                  <a:pt x="80100" y="30850"/>
                </a:lnTo>
                <a:lnTo>
                  <a:pt x="80090" y="30840"/>
                </a:lnTo>
                <a:lnTo>
                  <a:pt x="80090" y="30830"/>
                </a:lnTo>
                <a:lnTo>
                  <a:pt x="80080" y="30820"/>
                </a:lnTo>
                <a:lnTo>
                  <a:pt x="80060" y="30810"/>
                </a:lnTo>
                <a:lnTo>
                  <a:pt x="80040" y="30800"/>
                </a:lnTo>
                <a:lnTo>
                  <a:pt x="80040" y="30790"/>
                </a:lnTo>
                <a:lnTo>
                  <a:pt x="80050" y="30780"/>
                </a:lnTo>
                <a:lnTo>
                  <a:pt x="80060" y="30780"/>
                </a:lnTo>
                <a:lnTo>
                  <a:pt x="80070" y="30780"/>
                </a:lnTo>
                <a:lnTo>
                  <a:pt x="80080" y="30770"/>
                </a:lnTo>
                <a:lnTo>
                  <a:pt x="80090" y="30760"/>
                </a:lnTo>
                <a:lnTo>
                  <a:pt x="80080" y="30750"/>
                </a:lnTo>
                <a:lnTo>
                  <a:pt x="80070" y="30730"/>
                </a:lnTo>
                <a:lnTo>
                  <a:pt x="80060" y="30710"/>
                </a:lnTo>
                <a:lnTo>
                  <a:pt x="80050" y="30690"/>
                </a:lnTo>
                <a:lnTo>
                  <a:pt x="80040" y="30680"/>
                </a:lnTo>
                <a:lnTo>
                  <a:pt x="80040" y="30670"/>
                </a:lnTo>
                <a:lnTo>
                  <a:pt x="80040" y="30660"/>
                </a:lnTo>
                <a:lnTo>
                  <a:pt x="80030" y="30660"/>
                </a:lnTo>
                <a:lnTo>
                  <a:pt x="80010" y="30650"/>
                </a:lnTo>
                <a:lnTo>
                  <a:pt x="79980" y="30640"/>
                </a:lnTo>
                <a:lnTo>
                  <a:pt x="79950" y="30630"/>
                </a:lnTo>
                <a:lnTo>
                  <a:pt x="79940" y="30620"/>
                </a:lnTo>
                <a:lnTo>
                  <a:pt x="79920" y="30600"/>
                </a:lnTo>
                <a:lnTo>
                  <a:pt x="79900" y="30590"/>
                </a:lnTo>
                <a:lnTo>
                  <a:pt x="79890" y="30570"/>
                </a:lnTo>
                <a:lnTo>
                  <a:pt x="79880" y="30550"/>
                </a:lnTo>
                <a:lnTo>
                  <a:pt x="79880" y="30540"/>
                </a:lnTo>
                <a:lnTo>
                  <a:pt x="79880" y="30530"/>
                </a:lnTo>
                <a:lnTo>
                  <a:pt x="79880" y="30500"/>
                </a:lnTo>
                <a:lnTo>
                  <a:pt x="79880" y="30490"/>
                </a:lnTo>
                <a:lnTo>
                  <a:pt x="79880" y="30470"/>
                </a:lnTo>
                <a:lnTo>
                  <a:pt x="79870" y="30470"/>
                </a:lnTo>
                <a:lnTo>
                  <a:pt x="79860" y="30470"/>
                </a:lnTo>
                <a:lnTo>
                  <a:pt x="79850" y="30460"/>
                </a:lnTo>
                <a:lnTo>
                  <a:pt x="79840" y="30460"/>
                </a:lnTo>
                <a:lnTo>
                  <a:pt x="79840" y="30450"/>
                </a:lnTo>
                <a:lnTo>
                  <a:pt x="79830" y="30440"/>
                </a:lnTo>
                <a:lnTo>
                  <a:pt x="79830" y="30430"/>
                </a:lnTo>
                <a:lnTo>
                  <a:pt x="79830" y="30420"/>
                </a:lnTo>
                <a:lnTo>
                  <a:pt x="79820" y="30410"/>
                </a:lnTo>
                <a:lnTo>
                  <a:pt x="79810" y="30410"/>
                </a:lnTo>
                <a:lnTo>
                  <a:pt x="79800" y="30400"/>
                </a:lnTo>
                <a:lnTo>
                  <a:pt x="79800" y="30390"/>
                </a:lnTo>
                <a:lnTo>
                  <a:pt x="79790" y="30380"/>
                </a:lnTo>
                <a:lnTo>
                  <a:pt x="79790" y="30370"/>
                </a:lnTo>
                <a:lnTo>
                  <a:pt x="79790" y="30360"/>
                </a:lnTo>
                <a:lnTo>
                  <a:pt x="79800" y="30350"/>
                </a:lnTo>
                <a:lnTo>
                  <a:pt x="79810" y="30340"/>
                </a:lnTo>
                <a:lnTo>
                  <a:pt x="79820" y="30330"/>
                </a:lnTo>
                <a:lnTo>
                  <a:pt x="79830" y="30320"/>
                </a:lnTo>
                <a:lnTo>
                  <a:pt x="79840" y="30310"/>
                </a:lnTo>
                <a:lnTo>
                  <a:pt x="79840" y="30300"/>
                </a:lnTo>
                <a:lnTo>
                  <a:pt x="79840" y="30290"/>
                </a:lnTo>
                <a:lnTo>
                  <a:pt x="79840" y="30280"/>
                </a:lnTo>
                <a:lnTo>
                  <a:pt x="79830" y="30270"/>
                </a:lnTo>
                <a:lnTo>
                  <a:pt x="79820" y="30260"/>
                </a:lnTo>
                <a:lnTo>
                  <a:pt x="79810" y="30250"/>
                </a:lnTo>
                <a:lnTo>
                  <a:pt x="79810" y="30230"/>
                </a:lnTo>
                <a:lnTo>
                  <a:pt x="79820" y="30200"/>
                </a:lnTo>
                <a:lnTo>
                  <a:pt x="79820" y="30190"/>
                </a:lnTo>
                <a:lnTo>
                  <a:pt x="79810" y="30180"/>
                </a:lnTo>
                <a:lnTo>
                  <a:pt x="79800" y="30170"/>
                </a:lnTo>
                <a:lnTo>
                  <a:pt x="79790" y="30170"/>
                </a:lnTo>
                <a:lnTo>
                  <a:pt x="79780" y="30170"/>
                </a:lnTo>
                <a:lnTo>
                  <a:pt x="79770" y="30170"/>
                </a:lnTo>
                <a:lnTo>
                  <a:pt x="79770" y="30160"/>
                </a:lnTo>
                <a:lnTo>
                  <a:pt x="79770" y="30150"/>
                </a:lnTo>
                <a:lnTo>
                  <a:pt x="79770" y="30140"/>
                </a:lnTo>
                <a:lnTo>
                  <a:pt x="79780" y="30120"/>
                </a:lnTo>
                <a:lnTo>
                  <a:pt x="79790" y="30110"/>
                </a:lnTo>
                <a:lnTo>
                  <a:pt x="79790" y="30090"/>
                </a:lnTo>
                <a:lnTo>
                  <a:pt x="79800" y="30090"/>
                </a:lnTo>
                <a:lnTo>
                  <a:pt x="79800" y="30080"/>
                </a:lnTo>
                <a:lnTo>
                  <a:pt x="79800" y="30060"/>
                </a:lnTo>
                <a:lnTo>
                  <a:pt x="79800" y="30050"/>
                </a:lnTo>
                <a:lnTo>
                  <a:pt x="79800" y="30040"/>
                </a:lnTo>
                <a:lnTo>
                  <a:pt x="79800" y="30030"/>
                </a:lnTo>
                <a:lnTo>
                  <a:pt x="79800" y="30010"/>
                </a:lnTo>
                <a:lnTo>
                  <a:pt x="79790" y="30000"/>
                </a:lnTo>
                <a:lnTo>
                  <a:pt x="79790" y="29990"/>
                </a:lnTo>
                <a:lnTo>
                  <a:pt x="79790" y="29980"/>
                </a:lnTo>
                <a:lnTo>
                  <a:pt x="79780" y="29960"/>
                </a:lnTo>
                <a:lnTo>
                  <a:pt x="79780" y="29950"/>
                </a:lnTo>
                <a:lnTo>
                  <a:pt x="79780" y="29940"/>
                </a:lnTo>
                <a:lnTo>
                  <a:pt x="79780" y="29930"/>
                </a:lnTo>
                <a:lnTo>
                  <a:pt x="79780" y="29910"/>
                </a:lnTo>
                <a:lnTo>
                  <a:pt x="79780" y="29890"/>
                </a:lnTo>
                <a:lnTo>
                  <a:pt x="79780" y="29870"/>
                </a:lnTo>
                <a:lnTo>
                  <a:pt x="79780" y="29860"/>
                </a:lnTo>
                <a:lnTo>
                  <a:pt x="79780" y="29850"/>
                </a:lnTo>
                <a:lnTo>
                  <a:pt x="79780" y="29840"/>
                </a:lnTo>
                <a:lnTo>
                  <a:pt x="79780" y="29830"/>
                </a:lnTo>
                <a:lnTo>
                  <a:pt x="79780" y="29810"/>
                </a:lnTo>
                <a:lnTo>
                  <a:pt x="79770" y="29800"/>
                </a:lnTo>
                <a:lnTo>
                  <a:pt x="79770" y="29790"/>
                </a:lnTo>
                <a:lnTo>
                  <a:pt x="79770" y="29780"/>
                </a:lnTo>
                <a:lnTo>
                  <a:pt x="79760" y="29770"/>
                </a:lnTo>
                <a:lnTo>
                  <a:pt x="79760" y="29760"/>
                </a:lnTo>
                <a:lnTo>
                  <a:pt x="79760" y="29740"/>
                </a:lnTo>
                <a:lnTo>
                  <a:pt x="79760" y="29720"/>
                </a:lnTo>
                <a:lnTo>
                  <a:pt x="79760" y="29700"/>
                </a:lnTo>
                <a:lnTo>
                  <a:pt x="79760" y="29670"/>
                </a:lnTo>
                <a:lnTo>
                  <a:pt x="79760" y="29650"/>
                </a:lnTo>
                <a:lnTo>
                  <a:pt x="79760" y="29640"/>
                </a:lnTo>
                <a:lnTo>
                  <a:pt x="79760" y="29630"/>
                </a:lnTo>
                <a:lnTo>
                  <a:pt x="79750" y="29620"/>
                </a:lnTo>
                <a:lnTo>
                  <a:pt x="79740" y="29620"/>
                </a:lnTo>
                <a:lnTo>
                  <a:pt x="79720" y="29600"/>
                </a:lnTo>
                <a:lnTo>
                  <a:pt x="79710" y="29590"/>
                </a:lnTo>
                <a:lnTo>
                  <a:pt x="79700" y="29580"/>
                </a:lnTo>
                <a:lnTo>
                  <a:pt x="79690" y="29580"/>
                </a:lnTo>
                <a:lnTo>
                  <a:pt x="79680" y="29570"/>
                </a:lnTo>
                <a:lnTo>
                  <a:pt x="79660" y="29550"/>
                </a:lnTo>
                <a:lnTo>
                  <a:pt x="79650" y="29550"/>
                </a:lnTo>
                <a:lnTo>
                  <a:pt x="79640" y="29540"/>
                </a:lnTo>
                <a:lnTo>
                  <a:pt x="79630" y="29540"/>
                </a:lnTo>
                <a:lnTo>
                  <a:pt x="79620" y="29530"/>
                </a:lnTo>
                <a:lnTo>
                  <a:pt x="79610" y="29530"/>
                </a:lnTo>
                <a:lnTo>
                  <a:pt x="79600" y="29530"/>
                </a:lnTo>
                <a:lnTo>
                  <a:pt x="79590" y="29530"/>
                </a:lnTo>
                <a:lnTo>
                  <a:pt x="79570" y="29520"/>
                </a:lnTo>
                <a:lnTo>
                  <a:pt x="79560" y="29520"/>
                </a:lnTo>
                <a:lnTo>
                  <a:pt x="79530" y="29500"/>
                </a:lnTo>
                <a:lnTo>
                  <a:pt x="79520" y="29500"/>
                </a:lnTo>
                <a:lnTo>
                  <a:pt x="79510" y="29490"/>
                </a:lnTo>
                <a:lnTo>
                  <a:pt x="79500" y="29490"/>
                </a:lnTo>
                <a:lnTo>
                  <a:pt x="79490" y="29490"/>
                </a:lnTo>
                <a:lnTo>
                  <a:pt x="79480" y="29490"/>
                </a:lnTo>
                <a:lnTo>
                  <a:pt x="79470" y="29500"/>
                </a:lnTo>
                <a:lnTo>
                  <a:pt x="79460" y="29510"/>
                </a:lnTo>
                <a:lnTo>
                  <a:pt x="79440" y="29510"/>
                </a:lnTo>
                <a:lnTo>
                  <a:pt x="79430" y="29510"/>
                </a:lnTo>
                <a:lnTo>
                  <a:pt x="79420" y="29510"/>
                </a:lnTo>
                <a:lnTo>
                  <a:pt x="79420" y="29520"/>
                </a:lnTo>
                <a:lnTo>
                  <a:pt x="79410" y="29530"/>
                </a:lnTo>
                <a:lnTo>
                  <a:pt x="79400" y="29530"/>
                </a:lnTo>
                <a:lnTo>
                  <a:pt x="79390" y="29530"/>
                </a:lnTo>
                <a:lnTo>
                  <a:pt x="79380" y="29530"/>
                </a:lnTo>
                <a:lnTo>
                  <a:pt x="79380" y="29520"/>
                </a:lnTo>
                <a:lnTo>
                  <a:pt x="79370" y="29520"/>
                </a:lnTo>
                <a:lnTo>
                  <a:pt x="79360" y="29510"/>
                </a:lnTo>
                <a:lnTo>
                  <a:pt x="79340" y="29490"/>
                </a:lnTo>
                <a:lnTo>
                  <a:pt x="79320" y="29460"/>
                </a:lnTo>
                <a:lnTo>
                  <a:pt x="79310" y="29450"/>
                </a:lnTo>
                <a:lnTo>
                  <a:pt x="79300" y="29440"/>
                </a:lnTo>
                <a:lnTo>
                  <a:pt x="79280" y="29430"/>
                </a:lnTo>
                <a:lnTo>
                  <a:pt x="79270" y="29420"/>
                </a:lnTo>
                <a:lnTo>
                  <a:pt x="79260" y="29420"/>
                </a:lnTo>
                <a:lnTo>
                  <a:pt x="79220" y="29420"/>
                </a:lnTo>
                <a:lnTo>
                  <a:pt x="79210" y="29420"/>
                </a:lnTo>
                <a:lnTo>
                  <a:pt x="79200" y="29410"/>
                </a:lnTo>
                <a:lnTo>
                  <a:pt x="79180" y="29390"/>
                </a:lnTo>
                <a:lnTo>
                  <a:pt x="79170" y="29370"/>
                </a:lnTo>
                <a:lnTo>
                  <a:pt x="79140" y="29320"/>
                </a:lnTo>
                <a:lnTo>
                  <a:pt x="79130" y="29320"/>
                </a:lnTo>
                <a:lnTo>
                  <a:pt x="79120" y="29300"/>
                </a:lnTo>
                <a:lnTo>
                  <a:pt x="79110" y="29300"/>
                </a:lnTo>
                <a:lnTo>
                  <a:pt x="79100" y="29300"/>
                </a:lnTo>
                <a:lnTo>
                  <a:pt x="79050" y="29290"/>
                </a:lnTo>
                <a:lnTo>
                  <a:pt x="79030" y="29280"/>
                </a:lnTo>
                <a:lnTo>
                  <a:pt x="79010" y="29280"/>
                </a:lnTo>
                <a:lnTo>
                  <a:pt x="78990" y="29260"/>
                </a:lnTo>
                <a:lnTo>
                  <a:pt x="78970" y="29260"/>
                </a:lnTo>
                <a:lnTo>
                  <a:pt x="78950" y="29250"/>
                </a:lnTo>
                <a:lnTo>
                  <a:pt x="78940" y="29240"/>
                </a:lnTo>
                <a:lnTo>
                  <a:pt x="78940" y="29230"/>
                </a:lnTo>
                <a:lnTo>
                  <a:pt x="78940" y="29220"/>
                </a:lnTo>
                <a:lnTo>
                  <a:pt x="78940" y="29200"/>
                </a:lnTo>
                <a:lnTo>
                  <a:pt x="78940" y="29190"/>
                </a:lnTo>
                <a:lnTo>
                  <a:pt x="78940" y="29180"/>
                </a:lnTo>
                <a:lnTo>
                  <a:pt x="78950" y="29180"/>
                </a:lnTo>
                <a:lnTo>
                  <a:pt x="78960" y="29180"/>
                </a:lnTo>
                <a:lnTo>
                  <a:pt x="78970" y="29180"/>
                </a:lnTo>
                <a:lnTo>
                  <a:pt x="78990" y="29190"/>
                </a:lnTo>
                <a:lnTo>
                  <a:pt x="79000" y="29190"/>
                </a:lnTo>
                <a:lnTo>
                  <a:pt x="79010" y="29180"/>
                </a:lnTo>
                <a:lnTo>
                  <a:pt x="79010" y="29170"/>
                </a:lnTo>
                <a:lnTo>
                  <a:pt x="79010" y="29160"/>
                </a:lnTo>
                <a:lnTo>
                  <a:pt x="79020" y="29150"/>
                </a:lnTo>
                <a:lnTo>
                  <a:pt x="79020" y="29140"/>
                </a:lnTo>
                <a:lnTo>
                  <a:pt x="79030" y="29120"/>
                </a:lnTo>
                <a:lnTo>
                  <a:pt x="79030" y="29110"/>
                </a:lnTo>
                <a:lnTo>
                  <a:pt x="79030" y="29100"/>
                </a:lnTo>
                <a:lnTo>
                  <a:pt x="79030" y="29090"/>
                </a:lnTo>
                <a:lnTo>
                  <a:pt x="79020" y="29080"/>
                </a:lnTo>
                <a:lnTo>
                  <a:pt x="79020" y="29070"/>
                </a:lnTo>
                <a:lnTo>
                  <a:pt x="79030" y="29060"/>
                </a:lnTo>
                <a:lnTo>
                  <a:pt x="79030" y="29050"/>
                </a:lnTo>
                <a:lnTo>
                  <a:pt x="79040" y="29040"/>
                </a:lnTo>
                <a:lnTo>
                  <a:pt x="79050" y="29020"/>
                </a:lnTo>
                <a:lnTo>
                  <a:pt x="79060" y="29020"/>
                </a:lnTo>
                <a:lnTo>
                  <a:pt x="79070" y="28990"/>
                </a:lnTo>
                <a:lnTo>
                  <a:pt x="79080" y="28980"/>
                </a:lnTo>
                <a:lnTo>
                  <a:pt x="79100" y="28950"/>
                </a:lnTo>
                <a:lnTo>
                  <a:pt x="79110" y="28940"/>
                </a:lnTo>
                <a:lnTo>
                  <a:pt x="79120" y="28910"/>
                </a:lnTo>
                <a:lnTo>
                  <a:pt x="79120" y="28890"/>
                </a:lnTo>
                <a:lnTo>
                  <a:pt x="79120" y="28870"/>
                </a:lnTo>
                <a:lnTo>
                  <a:pt x="79130" y="28860"/>
                </a:lnTo>
                <a:lnTo>
                  <a:pt x="79120" y="28860"/>
                </a:lnTo>
                <a:lnTo>
                  <a:pt x="79120" y="28850"/>
                </a:lnTo>
                <a:lnTo>
                  <a:pt x="79110" y="28840"/>
                </a:lnTo>
                <a:lnTo>
                  <a:pt x="79110" y="28830"/>
                </a:lnTo>
                <a:lnTo>
                  <a:pt x="79110" y="28820"/>
                </a:lnTo>
                <a:lnTo>
                  <a:pt x="79120" y="28810"/>
                </a:lnTo>
                <a:lnTo>
                  <a:pt x="79120" y="28800"/>
                </a:lnTo>
                <a:lnTo>
                  <a:pt x="79130" y="28800"/>
                </a:lnTo>
                <a:lnTo>
                  <a:pt x="79140" y="28780"/>
                </a:lnTo>
                <a:lnTo>
                  <a:pt x="79140" y="28770"/>
                </a:lnTo>
                <a:lnTo>
                  <a:pt x="79150" y="28760"/>
                </a:lnTo>
                <a:lnTo>
                  <a:pt x="79150" y="28750"/>
                </a:lnTo>
                <a:lnTo>
                  <a:pt x="79160" y="28750"/>
                </a:lnTo>
                <a:lnTo>
                  <a:pt x="79160" y="28740"/>
                </a:lnTo>
                <a:lnTo>
                  <a:pt x="79170" y="28730"/>
                </a:lnTo>
                <a:lnTo>
                  <a:pt x="79180" y="28720"/>
                </a:lnTo>
                <a:lnTo>
                  <a:pt x="79180" y="28710"/>
                </a:lnTo>
                <a:lnTo>
                  <a:pt x="79180" y="28700"/>
                </a:lnTo>
                <a:lnTo>
                  <a:pt x="79180" y="28690"/>
                </a:lnTo>
                <a:lnTo>
                  <a:pt x="79180" y="28680"/>
                </a:lnTo>
                <a:lnTo>
                  <a:pt x="79180" y="28670"/>
                </a:lnTo>
                <a:lnTo>
                  <a:pt x="79190" y="28650"/>
                </a:lnTo>
                <a:lnTo>
                  <a:pt x="79190" y="28640"/>
                </a:lnTo>
                <a:lnTo>
                  <a:pt x="79190" y="28630"/>
                </a:lnTo>
                <a:lnTo>
                  <a:pt x="79190" y="28620"/>
                </a:lnTo>
                <a:lnTo>
                  <a:pt x="79190" y="28610"/>
                </a:lnTo>
                <a:lnTo>
                  <a:pt x="79190" y="28590"/>
                </a:lnTo>
                <a:lnTo>
                  <a:pt x="79180" y="28580"/>
                </a:lnTo>
                <a:lnTo>
                  <a:pt x="79180" y="28570"/>
                </a:lnTo>
                <a:lnTo>
                  <a:pt x="79190" y="28560"/>
                </a:lnTo>
                <a:lnTo>
                  <a:pt x="79200" y="28550"/>
                </a:lnTo>
                <a:lnTo>
                  <a:pt x="79210" y="28540"/>
                </a:lnTo>
                <a:lnTo>
                  <a:pt x="79220" y="28530"/>
                </a:lnTo>
                <a:lnTo>
                  <a:pt x="79220" y="28520"/>
                </a:lnTo>
                <a:lnTo>
                  <a:pt x="79210" y="28520"/>
                </a:lnTo>
                <a:lnTo>
                  <a:pt x="79210" y="28510"/>
                </a:lnTo>
                <a:lnTo>
                  <a:pt x="79200" y="28510"/>
                </a:lnTo>
                <a:lnTo>
                  <a:pt x="79200" y="28500"/>
                </a:lnTo>
                <a:lnTo>
                  <a:pt x="79190" y="28500"/>
                </a:lnTo>
                <a:lnTo>
                  <a:pt x="79190" y="28490"/>
                </a:lnTo>
                <a:lnTo>
                  <a:pt x="79180" y="28490"/>
                </a:lnTo>
                <a:lnTo>
                  <a:pt x="79180" y="28480"/>
                </a:lnTo>
                <a:lnTo>
                  <a:pt x="79170" y="28470"/>
                </a:lnTo>
                <a:lnTo>
                  <a:pt x="79170" y="28460"/>
                </a:lnTo>
                <a:lnTo>
                  <a:pt x="79180" y="28460"/>
                </a:lnTo>
                <a:lnTo>
                  <a:pt x="79180" y="28450"/>
                </a:lnTo>
                <a:lnTo>
                  <a:pt x="79190" y="28450"/>
                </a:lnTo>
                <a:lnTo>
                  <a:pt x="79200" y="28440"/>
                </a:lnTo>
                <a:lnTo>
                  <a:pt x="79210" y="28440"/>
                </a:lnTo>
                <a:lnTo>
                  <a:pt x="79220" y="28430"/>
                </a:lnTo>
                <a:lnTo>
                  <a:pt x="79220" y="28420"/>
                </a:lnTo>
                <a:lnTo>
                  <a:pt x="79220" y="28410"/>
                </a:lnTo>
                <a:lnTo>
                  <a:pt x="79210" y="28400"/>
                </a:lnTo>
                <a:lnTo>
                  <a:pt x="79200" y="28390"/>
                </a:lnTo>
                <a:lnTo>
                  <a:pt x="79200" y="28380"/>
                </a:lnTo>
                <a:lnTo>
                  <a:pt x="79190" y="28370"/>
                </a:lnTo>
                <a:lnTo>
                  <a:pt x="79180" y="28360"/>
                </a:lnTo>
                <a:lnTo>
                  <a:pt x="79170" y="28350"/>
                </a:lnTo>
                <a:lnTo>
                  <a:pt x="79160" y="28350"/>
                </a:lnTo>
                <a:lnTo>
                  <a:pt x="79150" y="28350"/>
                </a:lnTo>
                <a:lnTo>
                  <a:pt x="79140" y="28350"/>
                </a:lnTo>
                <a:lnTo>
                  <a:pt x="79130" y="28350"/>
                </a:lnTo>
                <a:lnTo>
                  <a:pt x="79120" y="28360"/>
                </a:lnTo>
                <a:lnTo>
                  <a:pt x="79110" y="28370"/>
                </a:lnTo>
                <a:lnTo>
                  <a:pt x="79100" y="28380"/>
                </a:lnTo>
                <a:lnTo>
                  <a:pt x="79090" y="28380"/>
                </a:lnTo>
                <a:lnTo>
                  <a:pt x="79080" y="28380"/>
                </a:lnTo>
                <a:lnTo>
                  <a:pt x="79070" y="28380"/>
                </a:lnTo>
                <a:lnTo>
                  <a:pt x="79070" y="28370"/>
                </a:lnTo>
                <a:lnTo>
                  <a:pt x="79070" y="28360"/>
                </a:lnTo>
                <a:lnTo>
                  <a:pt x="79070" y="28350"/>
                </a:lnTo>
                <a:lnTo>
                  <a:pt x="79070" y="28340"/>
                </a:lnTo>
                <a:lnTo>
                  <a:pt x="79080" y="28340"/>
                </a:lnTo>
                <a:lnTo>
                  <a:pt x="79080" y="28330"/>
                </a:lnTo>
                <a:lnTo>
                  <a:pt x="79080" y="28320"/>
                </a:lnTo>
                <a:lnTo>
                  <a:pt x="79070" y="28310"/>
                </a:lnTo>
                <a:lnTo>
                  <a:pt x="79070" y="28300"/>
                </a:lnTo>
                <a:lnTo>
                  <a:pt x="79060" y="28300"/>
                </a:lnTo>
                <a:lnTo>
                  <a:pt x="79060" y="28290"/>
                </a:lnTo>
                <a:lnTo>
                  <a:pt x="79050" y="28290"/>
                </a:lnTo>
                <a:lnTo>
                  <a:pt x="79040" y="28290"/>
                </a:lnTo>
                <a:lnTo>
                  <a:pt x="79040" y="28300"/>
                </a:lnTo>
                <a:lnTo>
                  <a:pt x="79030" y="28300"/>
                </a:lnTo>
                <a:lnTo>
                  <a:pt x="79020" y="28310"/>
                </a:lnTo>
                <a:lnTo>
                  <a:pt x="79010" y="28310"/>
                </a:lnTo>
                <a:lnTo>
                  <a:pt x="79010" y="28320"/>
                </a:lnTo>
                <a:lnTo>
                  <a:pt x="79000" y="28320"/>
                </a:lnTo>
                <a:lnTo>
                  <a:pt x="78990" y="28320"/>
                </a:lnTo>
                <a:lnTo>
                  <a:pt x="78980" y="28310"/>
                </a:lnTo>
                <a:lnTo>
                  <a:pt x="78970" y="28300"/>
                </a:lnTo>
                <a:lnTo>
                  <a:pt x="78960" y="28290"/>
                </a:lnTo>
                <a:lnTo>
                  <a:pt x="78960" y="28280"/>
                </a:lnTo>
                <a:lnTo>
                  <a:pt x="78950" y="28270"/>
                </a:lnTo>
                <a:lnTo>
                  <a:pt x="78950" y="28260"/>
                </a:lnTo>
                <a:lnTo>
                  <a:pt x="78940" y="28250"/>
                </a:lnTo>
                <a:lnTo>
                  <a:pt x="78930" y="28240"/>
                </a:lnTo>
                <a:lnTo>
                  <a:pt x="78920" y="28230"/>
                </a:lnTo>
                <a:lnTo>
                  <a:pt x="78910" y="28230"/>
                </a:lnTo>
                <a:lnTo>
                  <a:pt x="78900" y="28230"/>
                </a:lnTo>
                <a:lnTo>
                  <a:pt x="78900" y="28240"/>
                </a:lnTo>
                <a:lnTo>
                  <a:pt x="78900" y="28250"/>
                </a:lnTo>
                <a:lnTo>
                  <a:pt x="78900" y="28260"/>
                </a:lnTo>
                <a:lnTo>
                  <a:pt x="78900" y="28270"/>
                </a:lnTo>
                <a:lnTo>
                  <a:pt x="78890" y="28280"/>
                </a:lnTo>
                <a:lnTo>
                  <a:pt x="78890" y="28290"/>
                </a:lnTo>
                <a:lnTo>
                  <a:pt x="78880" y="28290"/>
                </a:lnTo>
                <a:lnTo>
                  <a:pt x="78870" y="28300"/>
                </a:lnTo>
                <a:lnTo>
                  <a:pt x="78860" y="28300"/>
                </a:lnTo>
                <a:lnTo>
                  <a:pt x="78840" y="28300"/>
                </a:lnTo>
                <a:lnTo>
                  <a:pt x="78830" y="28300"/>
                </a:lnTo>
                <a:lnTo>
                  <a:pt x="78820" y="28300"/>
                </a:lnTo>
                <a:lnTo>
                  <a:pt x="78810" y="28300"/>
                </a:lnTo>
                <a:lnTo>
                  <a:pt x="78800" y="28300"/>
                </a:lnTo>
                <a:lnTo>
                  <a:pt x="78790" y="28300"/>
                </a:lnTo>
                <a:lnTo>
                  <a:pt x="78780" y="28290"/>
                </a:lnTo>
                <a:lnTo>
                  <a:pt x="78770" y="28290"/>
                </a:lnTo>
                <a:lnTo>
                  <a:pt x="78770" y="28280"/>
                </a:lnTo>
                <a:lnTo>
                  <a:pt x="78760" y="28280"/>
                </a:lnTo>
                <a:lnTo>
                  <a:pt x="78750" y="28280"/>
                </a:lnTo>
                <a:lnTo>
                  <a:pt x="78740" y="28280"/>
                </a:lnTo>
                <a:lnTo>
                  <a:pt x="78730" y="28280"/>
                </a:lnTo>
                <a:lnTo>
                  <a:pt x="78720" y="28290"/>
                </a:lnTo>
                <a:lnTo>
                  <a:pt x="78710" y="28290"/>
                </a:lnTo>
                <a:lnTo>
                  <a:pt x="78700" y="28290"/>
                </a:lnTo>
                <a:lnTo>
                  <a:pt x="78690" y="28290"/>
                </a:lnTo>
                <a:lnTo>
                  <a:pt x="78670" y="28290"/>
                </a:lnTo>
                <a:lnTo>
                  <a:pt x="78660" y="28300"/>
                </a:lnTo>
                <a:lnTo>
                  <a:pt x="78640" y="28300"/>
                </a:lnTo>
                <a:lnTo>
                  <a:pt x="78630" y="28300"/>
                </a:lnTo>
                <a:lnTo>
                  <a:pt x="78620" y="28310"/>
                </a:lnTo>
                <a:lnTo>
                  <a:pt x="78610" y="28320"/>
                </a:lnTo>
                <a:lnTo>
                  <a:pt x="78610" y="28330"/>
                </a:lnTo>
                <a:lnTo>
                  <a:pt x="78610" y="28340"/>
                </a:lnTo>
                <a:lnTo>
                  <a:pt x="78600" y="28350"/>
                </a:lnTo>
                <a:lnTo>
                  <a:pt x="78600" y="28370"/>
                </a:lnTo>
                <a:lnTo>
                  <a:pt x="78590" y="28370"/>
                </a:lnTo>
                <a:lnTo>
                  <a:pt x="78590" y="28380"/>
                </a:lnTo>
                <a:lnTo>
                  <a:pt x="78580" y="28380"/>
                </a:lnTo>
                <a:lnTo>
                  <a:pt x="78570" y="28390"/>
                </a:lnTo>
                <a:lnTo>
                  <a:pt x="78560" y="28390"/>
                </a:lnTo>
                <a:lnTo>
                  <a:pt x="78550" y="28400"/>
                </a:lnTo>
                <a:lnTo>
                  <a:pt x="78540" y="28400"/>
                </a:lnTo>
                <a:lnTo>
                  <a:pt x="78530" y="28400"/>
                </a:lnTo>
                <a:lnTo>
                  <a:pt x="78520" y="28400"/>
                </a:lnTo>
                <a:lnTo>
                  <a:pt x="78520" y="28390"/>
                </a:lnTo>
                <a:lnTo>
                  <a:pt x="78510" y="28390"/>
                </a:lnTo>
                <a:lnTo>
                  <a:pt x="78520" y="28380"/>
                </a:lnTo>
                <a:lnTo>
                  <a:pt x="78520" y="28370"/>
                </a:lnTo>
                <a:lnTo>
                  <a:pt x="78520" y="28360"/>
                </a:lnTo>
                <a:lnTo>
                  <a:pt x="78510" y="28350"/>
                </a:lnTo>
                <a:lnTo>
                  <a:pt x="78510" y="28340"/>
                </a:lnTo>
                <a:lnTo>
                  <a:pt x="78510" y="28330"/>
                </a:lnTo>
                <a:lnTo>
                  <a:pt x="78500" y="28320"/>
                </a:lnTo>
                <a:lnTo>
                  <a:pt x="78500" y="28310"/>
                </a:lnTo>
                <a:lnTo>
                  <a:pt x="78490" y="28310"/>
                </a:lnTo>
                <a:lnTo>
                  <a:pt x="78490" y="28300"/>
                </a:lnTo>
                <a:lnTo>
                  <a:pt x="78480" y="28290"/>
                </a:lnTo>
                <a:lnTo>
                  <a:pt x="78480" y="28280"/>
                </a:lnTo>
                <a:lnTo>
                  <a:pt x="78480" y="28270"/>
                </a:lnTo>
                <a:lnTo>
                  <a:pt x="78470" y="28260"/>
                </a:lnTo>
                <a:lnTo>
                  <a:pt x="78470" y="28250"/>
                </a:lnTo>
                <a:lnTo>
                  <a:pt x="78470" y="28240"/>
                </a:lnTo>
                <a:lnTo>
                  <a:pt x="78470" y="28230"/>
                </a:lnTo>
                <a:lnTo>
                  <a:pt x="78480" y="28220"/>
                </a:lnTo>
                <a:lnTo>
                  <a:pt x="78480" y="28210"/>
                </a:lnTo>
                <a:lnTo>
                  <a:pt x="78480" y="28200"/>
                </a:lnTo>
                <a:lnTo>
                  <a:pt x="78480" y="28190"/>
                </a:lnTo>
                <a:lnTo>
                  <a:pt x="78490" y="28180"/>
                </a:lnTo>
                <a:lnTo>
                  <a:pt x="78490" y="28170"/>
                </a:lnTo>
                <a:lnTo>
                  <a:pt x="78500" y="28160"/>
                </a:lnTo>
                <a:lnTo>
                  <a:pt x="78500" y="28150"/>
                </a:lnTo>
                <a:lnTo>
                  <a:pt x="78500" y="28140"/>
                </a:lnTo>
                <a:lnTo>
                  <a:pt x="78490" y="28130"/>
                </a:lnTo>
                <a:lnTo>
                  <a:pt x="78490" y="28120"/>
                </a:lnTo>
                <a:lnTo>
                  <a:pt x="78490" y="28110"/>
                </a:lnTo>
                <a:lnTo>
                  <a:pt x="78500" y="28100"/>
                </a:lnTo>
                <a:lnTo>
                  <a:pt x="78500" y="28090"/>
                </a:lnTo>
                <a:lnTo>
                  <a:pt x="78520" y="28080"/>
                </a:lnTo>
                <a:lnTo>
                  <a:pt x="78530" y="28070"/>
                </a:lnTo>
                <a:lnTo>
                  <a:pt x="78550" y="28050"/>
                </a:lnTo>
                <a:lnTo>
                  <a:pt x="78550" y="28040"/>
                </a:lnTo>
                <a:lnTo>
                  <a:pt x="78560" y="28040"/>
                </a:lnTo>
                <a:lnTo>
                  <a:pt x="78560" y="28030"/>
                </a:lnTo>
                <a:lnTo>
                  <a:pt x="78560" y="28020"/>
                </a:lnTo>
                <a:lnTo>
                  <a:pt x="78540" y="27980"/>
                </a:lnTo>
                <a:lnTo>
                  <a:pt x="78540" y="27970"/>
                </a:lnTo>
                <a:lnTo>
                  <a:pt x="78540" y="27960"/>
                </a:lnTo>
                <a:lnTo>
                  <a:pt x="78550" y="27960"/>
                </a:lnTo>
                <a:lnTo>
                  <a:pt x="78570" y="27950"/>
                </a:lnTo>
                <a:lnTo>
                  <a:pt x="78580" y="27950"/>
                </a:lnTo>
                <a:lnTo>
                  <a:pt x="78590" y="27940"/>
                </a:lnTo>
                <a:lnTo>
                  <a:pt x="78590" y="27930"/>
                </a:lnTo>
                <a:lnTo>
                  <a:pt x="78580" y="27920"/>
                </a:lnTo>
                <a:lnTo>
                  <a:pt x="78580" y="27910"/>
                </a:lnTo>
                <a:lnTo>
                  <a:pt x="78570" y="27900"/>
                </a:lnTo>
                <a:lnTo>
                  <a:pt x="78550" y="27890"/>
                </a:lnTo>
                <a:lnTo>
                  <a:pt x="78540" y="27880"/>
                </a:lnTo>
                <a:lnTo>
                  <a:pt x="78530" y="27870"/>
                </a:lnTo>
                <a:lnTo>
                  <a:pt x="78530" y="27860"/>
                </a:lnTo>
                <a:lnTo>
                  <a:pt x="78550" y="27840"/>
                </a:lnTo>
                <a:lnTo>
                  <a:pt x="78560" y="27840"/>
                </a:lnTo>
                <a:lnTo>
                  <a:pt x="78580" y="27820"/>
                </a:lnTo>
                <a:lnTo>
                  <a:pt x="78590" y="27820"/>
                </a:lnTo>
                <a:lnTo>
                  <a:pt x="78600" y="27820"/>
                </a:lnTo>
                <a:lnTo>
                  <a:pt x="78610" y="27820"/>
                </a:lnTo>
                <a:lnTo>
                  <a:pt x="78620" y="27830"/>
                </a:lnTo>
                <a:lnTo>
                  <a:pt x="78630" y="27830"/>
                </a:lnTo>
                <a:lnTo>
                  <a:pt x="78640" y="27830"/>
                </a:lnTo>
                <a:lnTo>
                  <a:pt x="78650" y="27820"/>
                </a:lnTo>
                <a:lnTo>
                  <a:pt x="78650" y="27810"/>
                </a:lnTo>
                <a:lnTo>
                  <a:pt x="78650" y="27790"/>
                </a:lnTo>
                <a:lnTo>
                  <a:pt x="78650" y="27780"/>
                </a:lnTo>
                <a:lnTo>
                  <a:pt x="78640" y="27780"/>
                </a:lnTo>
                <a:lnTo>
                  <a:pt x="78640" y="27770"/>
                </a:lnTo>
                <a:lnTo>
                  <a:pt x="78640" y="27760"/>
                </a:lnTo>
                <a:lnTo>
                  <a:pt x="78640" y="27750"/>
                </a:lnTo>
                <a:lnTo>
                  <a:pt x="78630" y="27740"/>
                </a:lnTo>
                <a:lnTo>
                  <a:pt x="78630" y="27720"/>
                </a:lnTo>
                <a:lnTo>
                  <a:pt x="78630" y="27710"/>
                </a:lnTo>
                <a:lnTo>
                  <a:pt x="78640" y="27700"/>
                </a:lnTo>
                <a:lnTo>
                  <a:pt x="78640" y="27690"/>
                </a:lnTo>
                <a:lnTo>
                  <a:pt x="78630" y="27680"/>
                </a:lnTo>
                <a:lnTo>
                  <a:pt x="78630" y="27670"/>
                </a:lnTo>
                <a:lnTo>
                  <a:pt x="78630" y="27650"/>
                </a:lnTo>
                <a:lnTo>
                  <a:pt x="78630" y="27640"/>
                </a:lnTo>
                <a:lnTo>
                  <a:pt x="78630" y="27630"/>
                </a:lnTo>
                <a:lnTo>
                  <a:pt x="78620" y="27620"/>
                </a:lnTo>
                <a:lnTo>
                  <a:pt x="78620" y="27610"/>
                </a:lnTo>
                <a:lnTo>
                  <a:pt x="78620" y="27600"/>
                </a:lnTo>
                <a:lnTo>
                  <a:pt x="78610" y="27600"/>
                </a:lnTo>
                <a:lnTo>
                  <a:pt x="78600" y="27590"/>
                </a:lnTo>
                <a:lnTo>
                  <a:pt x="78590" y="27590"/>
                </a:lnTo>
                <a:lnTo>
                  <a:pt x="78590" y="27600"/>
                </a:lnTo>
                <a:lnTo>
                  <a:pt x="78590" y="27610"/>
                </a:lnTo>
                <a:lnTo>
                  <a:pt x="78600" y="27620"/>
                </a:lnTo>
                <a:lnTo>
                  <a:pt x="78600" y="27630"/>
                </a:lnTo>
                <a:lnTo>
                  <a:pt x="78610" y="27630"/>
                </a:lnTo>
                <a:lnTo>
                  <a:pt x="78610" y="27640"/>
                </a:lnTo>
                <a:lnTo>
                  <a:pt x="78600" y="27650"/>
                </a:lnTo>
                <a:lnTo>
                  <a:pt x="78600" y="27660"/>
                </a:lnTo>
                <a:lnTo>
                  <a:pt x="78590" y="27670"/>
                </a:lnTo>
                <a:lnTo>
                  <a:pt x="78580" y="27680"/>
                </a:lnTo>
                <a:lnTo>
                  <a:pt x="78570" y="27680"/>
                </a:lnTo>
                <a:lnTo>
                  <a:pt x="78560" y="27680"/>
                </a:lnTo>
                <a:lnTo>
                  <a:pt x="78550" y="27680"/>
                </a:lnTo>
                <a:lnTo>
                  <a:pt x="78540" y="27680"/>
                </a:lnTo>
                <a:lnTo>
                  <a:pt x="78540" y="27670"/>
                </a:lnTo>
                <a:lnTo>
                  <a:pt x="78530" y="27670"/>
                </a:lnTo>
                <a:lnTo>
                  <a:pt x="78530" y="27660"/>
                </a:lnTo>
                <a:lnTo>
                  <a:pt x="78530" y="27650"/>
                </a:lnTo>
                <a:lnTo>
                  <a:pt x="78520" y="27640"/>
                </a:lnTo>
                <a:lnTo>
                  <a:pt x="78520" y="27630"/>
                </a:lnTo>
                <a:lnTo>
                  <a:pt x="78510" y="27630"/>
                </a:lnTo>
                <a:lnTo>
                  <a:pt x="78500" y="27630"/>
                </a:lnTo>
                <a:lnTo>
                  <a:pt x="78500" y="27640"/>
                </a:lnTo>
                <a:lnTo>
                  <a:pt x="78500" y="27650"/>
                </a:lnTo>
                <a:lnTo>
                  <a:pt x="78500" y="27660"/>
                </a:lnTo>
                <a:lnTo>
                  <a:pt x="78490" y="27660"/>
                </a:lnTo>
                <a:lnTo>
                  <a:pt x="78490" y="27670"/>
                </a:lnTo>
                <a:lnTo>
                  <a:pt x="78480" y="27670"/>
                </a:lnTo>
                <a:lnTo>
                  <a:pt x="78470" y="27670"/>
                </a:lnTo>
                <a:lnTo>
                  <a:pt x="78460" y="27670"/>
                </a:lnTo>
                <a:lnTo>
                  <a:pt x="78460" y="27660"/>
                </a:lnTo>
                <a:lnTo>
                  <a:pt x="78450" y="27660"/>
                </a:lnTo>
                <a:lnTo>
                  <a:pt x="78440" y="27660"/>
                </a:lnTo>
                <a:lnTo>
                  <a:pt x="78430" y="27650"/>
                </a:lnTo>
                <a:lnTo>
                  <a:pt x="78420" y="27650"/>
                </a:lnTo>
                <a:lnTo>
                  <a:pt x="78420" y="27640"/>
                </a:lnTo>
                <a:lnTo>
                  <a:pt x="78420" y="27630"/>
                </a:lnTo>
                <a:lnTo>
                  <a:pt x="78430" y="27630"/>
                </a:lnTo>
                <a:lnTo>
                  <a:pt x="78430" y="27620"/>
                </a:lnTo>
                <a:lnTo>
                  <a:pt x="78440" y="27620"/>
                </a:lnTo>
                <a:lnTo>
                  <a:pt x="78450" y="27620"/>
                </a:lnTo>
                <a:lnTo>
                  <a:pt x="78460" y="27610"/>
                </a:lnTo>
                <a:lnTo>
                  <a:pt x="78470" y="27600"/>
                </a:lnTo>
                <a:lnTo>
                  <a:pt x="78470" y="27590"/>
                </a:lnTo>
                <a:lnTo>
                  <a:pt x="78460" y="27580"/>
                </a:lnTo>
                <a:lnTo>
                  <a:pt x="78450" y="27570"/>
                </a:lnTo>
                <a:lnTo>
                  <a:pt x="78450" y="27560"/>
                </a:lnTo>
                <a:lnTo>
                  <a:pt x="78440" y="27550"/>
                </a:lnTo>
                <a:lnTo>
                  <a:pt x="78430" y="27550"/>
                </a:lnTo>
                <a:lnTo>
                  <a:pt x="78420" y="27550"/>
                </a:lnTo>
                <a:lnTo>
                  <a:pt x="78410" y="27550"/>
                </a:lnTo>
                <a:lnTo>
                  <a:pt x="78410" y="27540"/>
                </a:lnTo>
                <a:lnTo>
                  <a:pt x="78410" y="27530"/>
                </a:lnTo>
                <a:lnTo>
                  <a:pt x="78410" y="27520"/>
                </a:lnTo>
                <a:lnTo>
                  <a:pt x="78410" y="27510"/>
                </a:lnTo>
                <a:lnTo>
                  <a:pt x="78410" y="27500"/>
                </a:lnTo>
                <a:lnTo>
                  <a:pt x="78410" y="27490"/>
                </a:lnTo>
                <a:lnTo>
                  <a:pt x="78410" y="27480"/>
                </a:lnTo>
                <a:lnTo>
                  <a:pt x="78400" y="27480"/>
                </a:lnTo>
                <a:lnTo>
                  <a:pt x="78400" y="27460"/>
                </a:lnTo>
                <a:lnTo>
                  <a:pt x="78400" y="27450"/>
                </a:lnTo>
                <a:lnTo>
                  <a:pt x="78410" y="27440"/>
                </a:lnTo>
                <a:lnTo>
                  <a:pt x="78410" y="27430"/>
                </a:lnTo>
                <a:lnTo>
                  <a:pt x="78420" y="27420"/>
                </a:lnTo>
                <a:lnTo>
                  <a:pt x="78430" y="27420"/>
                </a:lnTo>
                <a:lnTo>
                  <a:pt x="78440" y="27420"/>
                </a:lnTo>
                <a:lnTo>
                  <a:pt x="78450" y="27420"/>
                </a:lnTo>
                <a:lnTo>
                  <a:pt x="78450" y="27430"/>
                </a:lnTo>
                <a:lnTo>
                  <a:pt x="78450" y="27440"/>
                </a:lnTo>
                <a:lnTo>
                  <a:pt x="78450" y="27450"/>
                </a:lnTo>
                <a:lnTo>
                  <a:pt x="78450" y="27460"/>
                </a:lnTo>
                <a:lnTo>
                  <a:pt x="78450" y="27470"/>
                </a:lnTo>
                <a:lnTo>
                  <a:pt x="78440" y="27470"/>
                </a:lnTo>
                <a:lnTo>
                  <a:pt x="78440" y="27480"/>
                </a:lnTo>
                <a:lnTo>
                  <a:pt x="78440" y="27490"/>
                </a:lnTo>
                <a:lnTo>
                  <a:pt x="78450" y="27490"/>
                </a:lnTo>
                <a:lnTo>
                  <a:pt x="78460" y="27500"/>
                </a:lnTo>
                <a:lnTo>
                  <a:pt x="78470" y="27500"/>
                </a:lnTo>
                <a:lnTo>
                  <a:pt x="78470" y="27510"/>
                </a:lnTo>
                <a:lnTo>
                  <a:pt x="78480" y="27510"/>
                </a:lnTo>
                <a:lnTo>
                  <a:pt x="78490" y="27510"/>
                </a:lnTo>
                <a:lnTo>
                  <a:pt x="78500" y="27510"/>
                </a:lnTo>
                <a:lnTo>
                  <a:pt x="78510" y="27510"/>
                </a:lnTo>
                <a:lnTo>
                  <a:pt x="78520" y="27510"/>
                </a:lnTo>
                <a:lnTo>
                  <a:pt x="78530" y="27510"/>
                </a:lnTo>
                <a:lnTo>
                  <a:pt x="78540" y="27500"/>
                </a:lnTo>
                <a:lnTo>
                  <a:pt x="78550" y="27500"/>
                </a:lnTo>
                <a:lnTo>
                  <a:pt x="78560" y="27490"/>
                </a:lnTo>
                <a:lnTo>
                  <a:pt x="78570" y="27490"/>
                </a:lnTo>
                <a:lnTo>
                  <a:pt x="78570" y="27480"/>
                </a:lnTo>
                <a:lnTo>
                  <a:pt x="78580" y="27470"/>
                </a:lnTo>
                <a:lnTo>
                  <a:pt x="78580" y="27460"/>
                </a:lnTo>
                <a:lnTo>
                  <a:pt x="78580" y="27450"/>
                </a:lnTo>
                <a:lnTo>
                  <a:pt x="78570" y="27450"/>
                </a:lnTo>
                <a:lnTo>
                  <a:pt x="78570" y="27440"/>
                </a:lnTo>
                <a:lnTo>
                  <a:pt x="78560" y="27440"/>
                </a:lnTo>
                <a:lnTo>
                  <a:pt x="78550" y="27440"/>
                </a:lnTo>
                <a:lnTo>
                  <a:pt x="78540" y="27430"/>
                </a:lnTo>
                <a:lnTo>
                  <a:pt x="78540" y="27420"/>
                </a:lnTo>
                <a:lnTo>
                  <a:pt x="78540" y="27410"/>
                </a:lnTo>
                <a:lnTo>
                  <a:pt x="78550" y="27410"/>
                </a:lnTo>
                <a:lnTo>
                  <a:pt x="78550" y="27400"/>
                </a:lnTo>
                <a:lnTo>
                  <a:pt x="78540" y="27390"/>
                </a:lnTo>
                <a:lnTo>
                  <a:pt x="78530" y="27380"/>
                </a:lnTo>
                <a:lnTo>
                  <a:pt x="78520" y="27390"/>
                </a:lnTo>
                <a:lnTo>
                  <a:pt x="78510" y="27400"/>
                </a:lnTo>
                <a:lnTo>
                  <a:pt x="78500" y="27410"/>
                </a:lnTo>
                <a:lnTo>
                  <a:pt x="78490" y="27410"/>
                </a:lnTo>
                <a:lnTo>
                  <a:pt x="78480" y="27410"/>
                </a:lnTo>
                <a:lnTo>
                  <a:pt x="78470" y="27410"/>
                </a:lnTo>
                <a:lnTo>
                  <a:pt x="78470" y="27400"/>
                </a:lnTo>
                <a:lnTo>
                  <a:pt x="78460" y="27390"/>
                </a:lnTo>
                <a:lnTo>
                  <a:pt x="78460" y="27380"/>
                </a:lnTo>
                <a:lnTo>
                  <a:pt x="78450" y="27350"/>
                </a:lnTo>
                <a:lnTo>
                  <a:pt x="78450" y="27340"/>
                </a:lnTo>
                <a:lnTo>
                  <a:pt x="78450" y="27320"/>
                </a:lnTo>
                <a:lnTo>
                  <a:pt x="78450" y="27310"/>
                </a:lnTo>
                <a:lnTo>
                  <a:pt x="78440" y="27300"/>
                </a:lnTo>
                <a:lnTo>
                  <a:pt x="78440" y="27290"/>
                </a:lnTo>
                <a:lnTo>
                  <a:pt x="78440" y="27280"/>
                </a:lnTo>
                <a:lnTo>
                  <a:pt x="78440" y="27270"/>
                </a:lnTo>
                <a:lnTo>
                  <a:pt x="78440" y="27260"/>
                </a:lnTo>
                <a:lnTo>
                  <a:pt x="78450" y="27260"/>
                </a:lnTo>
                <a:lnTo>
                  <a:pt x="78460" y="27260"/>
                </a:lnTo>
                <a:lnTo>
                  <a:pt x="78470" y="27260"/>
                </a:lnTo>
                <a:lnTo>
                  <a:pt x="78470" y="27270"/>
                </a:lnTo>
                <a:lnTo>
                  <a:pt x="78470" y="27280"/>
                </a:lnTo>
                <a:lnTo>
                  <a:pt x="78460" y="27290"/>
                </a:lnTo>
                <a:lnTo>
                  <a:pt x="78460" y="27300"/>
                </a:lnTo>
                <a:lnTo>
                  <a:pt x="78460" y="27310"/>
                </a:lnTo>
                <a:lnTo>
                  <a:pt x="78460" y="27320"/>
                </a:lnTo>
                <a:lnTo>
                  <a:pt x="78470" y="27320"/>
                </a:lnTo>
                <a:lnTo>
                  <a:pt x="78480" y="27320"/>
                </a:lnTo>
                <a:lnTo>
                  <a:pt x="78490" y="27320"/>
                </a:lnTo>
                <a:lnTo>
                  <a:pt x="78500" y="27320"/>
                </a:lnTo>
                <a:lnTo>
                  <a:pt x="78510" y="27310"/>
                </a:lnTo>
                <a:lnTo>
                  <a:pt x="78510" y="27300"/>
                </a:lnTo>
                <a:lnTo>
                  <a:pt x="78520" y="27290"/>
                </a:lnTo>
                <a:lnTo>
                  <a:pt x="78530" y="27290"/>
                </a:lnTo>
                <a:lnTo>
                  <a:pt x="78530" y="27300"/>
                </a:lnTo>
                <a:lnTo>
                  <a:pt x="78530" y="27310"/>
                </a:lnTo>
                <a:lnTo>
                  <a:pt x="78540" y="27310"/>
                </a:lnTo>
                <a:lnTo>
                  <a:pt x="78550" y="27310"/>
                </a:lnTo>
                <a:lnTo>
                  <a:pt x="78550" y="27320"/>
                </a:lnTo>
                <a:lnTo>
                  <a:pt x="78560" y="27320"/>
                </a:lnTo>
                <a:lnTo>
                  <a:pt x="78570" y="27320"/>
                </a:lnTo>
                <a:lnTo>
                  <a:pt x="78580" y="27320"/>
                </a:lnTo>
                <a:lnTo>
                  <a:pt x="78590" y="27310"/>
                </a:lnTo>
                <a:lnTo>
                  <a:pt x="78600" y="27310"/>
                </a:lnTo>
                <a:lnTo>
                  <a:pt x="78610" y="27310"/>
                </a:lnTo>
                <a:lnTo>
                  <a:pt x="78620" y="27300"/>
                </a:lnTo>
                <a:lnTo>
                  <a:pt x="78630" y="27290"/>
                </a:lnTo>
                <a:lnTo>
                  <a:pt x="78630" y="27280"/>
                </a:lnTo>
                <a:lnTo>
                  <a:pt x="78620" y="27280"/>
                </a:lnTo>
                <a:lnTo>
                  <a:pt x="78620" y="27270"/>
                </a:lnTo>
                <a:lnTo>
                  <a:pt x="78610" y="27260"/>
                </a:lnTo>
                <a:lnTo>
                  <a:pt x="78620" y="27260"/>
                </a:lnTo>
                <a:lnTo>
                  <a:pt x="78620" y="27250"/>
                </a:lnTo>
                <a:lnTo>
                  <a:pt x="78620" y="27240"/>
                </a:lnTo>
                <a:lnTo>
                  <a:pt x="78630" y="27230"/>
                </a:lnTo>
                <a:lnTo>
                  <a:pt x="78630" y="27220"/>
                </a:lnTo>
                <a:lnTo>
                  <a:pt x="78640" y="27210"/>
                </a:lnTo>
                <a:lnTo>
                  <a:pt x="78640" y="27200"/>
                </a:lnTo>
                <a:lnTo>
                  <a:pt x="78630" y="27200"/>
                </a:lnTo>
                <a:lnTo>
                  <a:pt x="78630" y="27190"/>
                </a:lnTo>
                <a:lnTo>
                  <a:pt x="78620" y="27200"/>
                </a:lnTo>
                <a:lnTo>
                  <a:pt x="78610" y="27200"/>
                </a:lnTo>
                <a:lnTo>
                  <a:pt x="78610" y="27190"/>
                </a:lnTo>
                <a:lnTo>
                  <a:pt x="78610" y="27180"/>
                </a:lnTo>
                <a:lnTo>
                  <a:pt x="78620" y="27170"/>
                </a:lnTo>
                <a:lnTo>
                  <a:pt x="78620" y="27150"/>
                </a:lnTo>
                <a:lnTo>
                  <a:pt x="78620" y="27140"/>
                </a:lnTo>
                <a:lnTo>
                  <a:pt x="78620" y="27130"/>
                </a:lnTo>
                <a:lnTo>
                  <a:pt x="78630" y="27130"/>
                </a:lnTo>
                <a:lnTo>
                  <a:pt x="78640" y="27140"/>
                </a:lnTo>
                <a:lnTo>
                  <a:pt x="78640" y="27150"/>
                </a:lnTo>
                <a:lnTo>
                  <a:pt x="78650" y="27150"/>
                </a:lnTo>
                <a:lnTo>
                  <a:pt x="78660" y="27150"/>
                </a:lnTo>
                <a:lnTo>
                  <a:pt x="78680" y="27150"/>
                </a:lnTo>
                <a:lnTo>
                  <a:pt x="78690" y="27150"/>
                </a:lnTo>
                <a:lnTo>
                  <a:pt x="78690" y="27160"/>
                </a:lnTo>
                <a:lnTo>
                  <a:pt x="78690" y="27170"/>
                </a:lnTo>
                <a:lnTo>
                  <a:pt x="78680" y="27180"/>
                </a:lnTo>
                <a:lnTo>
                  <a:pt x="78680" y="27190"/>
                </a:lnTo>
                <a:lnTo>
                  <a:pt x="78670" y="27190"/>
                </a:lnTo>
                <a:lnTo>
                  <a:pt x="78670" y="27200"/>
                </a:lnTo>
                <a:lnTo>
                  <a:pt x="78680" y="27200"/>
                </a:lnTo>
                <a:lnTo>
                  <a:pt x="78700" y="27190"/>
                </a:lnTo>
                <a:lnTo>
                  <a:pt x="78710" y="27190"/>
                </a:lnTo>
                <a:lnTo>
                  <a:pt x="78720" y="27180"/>
                </a:lnTo>
                <a:lnTo>
                  <a:pt x="78730" y="27170"/>
                </a:lnTo>
                <a:lnTo>
                  <a:pt x="78740" y="27170"/>
                </a:lnTo>
                <a:lnTo>
                  <a:pt x="78750" y="27170"/>
                </a:lnTo>
                <a:lnTo>
                  <a:pt x="78760" y="27170"/>
                </a:lnTo>
                <a:lnTo>
                  <a:pt x="78770" y="27170"/>
                </a:lnTo>
                <a:lnTo>
                  <a:pt x="78770" y="27160"/>
                </a:lnTo>
                <a:lnTo>
                  <a:pt x="78780" y="27160"/>
                </a:lnTo>
                <a:lnTo>
                  <a:pt x="78780" y="27150"/>
                </a:lnTo>
                <a:lnTo>
                  <a:pt x="78780" y="27140"/>
                </a:lnTo>
                <a:lnTo>
                  <a:pt x="78780" y="27130"/>
                </a:lnTo>
                <a:lnTo>
                  <a:pt x="78770" y="27130"/>
                </a:lnTo>
                <a:lnTo>
                  <a:pt x="78760" y="27130"/>
                </a:lnTo>
                <a:lnTo>
                  <a:pt x="78750" y="27120"/>
                </a:lnTo>
                <a:lnTo>
                  <a:pt x="78740" y="27120"/>
                </a:lnTo>
                <a:lnTo>
                  <a:pt x="78740" y="27130"/>
                </a:lnTo>
                <a:lnTo>
                  <a:pt x="78730" y="27130"/>
                </a:lnTo>
                <a:lnTo>
                  <a:pt x="78730" y="27120"/>
                </a:lnTo>
                <a:lnTo>
                  <a:pt x="78720" y="27110"/>
                </a:lnTo>
                <a:lnTo>
                  <a:pt x="78720" y="27100"/>
                </a:lnTo>
                <a:lnTo>
                  <a:pt x="78710" y="27100"/>
                </a:lnTo>
                <a:lnTo>
                  <a:pt x="78700" y="27100"/>
                </a:lnTo>
                <a:lnTo>
                  <a:pt x="78700" y="27090"/>
                </a:lnTo>
                <a:lnTo>
                  <a:pt x="78710" y="27080"/>
                </a:lnTo>
                <a:lnTo>
                  <a:pt x="78720" y="27070"/>
                </a:lnTo>
                <a:lnTo>
                  <a:pt x="78720" y="27060"/>
                </a:lnTo>
                <a:lnTo>
                  <a:pt x="78730" y="27060"/>
                </a:lnTo>
                <a:lnTo>
                  <a:pt x="78730" y="27050"/>
                </a:lnTo>
                <a:lnTo>
                  <a:pt x="78740" y="27050"/>
                </a:lnTo>
                <a:lnTo>
                  <a:pt x="78740" y="27040"/>
                </a:lnTo>
                <a:lnTo>
                  <a:pt x="78750" y="27030"/>
                </a:lnTo>
                <a:lnTo>
                  <a:pt x="78760" y="27030"/>
                </a:lnTo>
                <a:lnTo>
                  <a:pt x="78770" y="27040"/>
                </a:lnTo>
                <a:lnTo>
                  <a:pt x="78780" y="27040"/>
                </a:lnTo>
                <a:lnTo>
                  <a:pt x="78790" y="27040"/>
                </a:lnTo>
                <a:lnTo>
                  <a:pt x="78800" y="27040"/>
                </a:lnTo>
                <a:lnTo>
                  <a:pt x="78810" y="27040"/>
                </a:lnTo>
                <a:lnTo>
                  <a:pt x="78820" y="27040"/>
                </a:lnTo>
                <a:lnTo>
                  <a:pt x="78830" y="27040"/>
                </a:lnTo>
                <a:lnTo>
                  <a:pt x="78840" y="27030"/>
                </a:lnTo>
                <a:lnTo>
                  <a:pt x="78830" y="27020"/>
                </a:lnTo>
                <a:lnTo>
                  <a:pt x="78820" y="27010"/>
                </a:lnTo>
                <a:lnTo>
                  <a:pt x="78810" y="27000"/>
                </a:lnTo>
                <a:lnTo>
                  <a:pt x="78810" y="26990"/>
                </a:lnTo>
                <a:lnTo>
                  <a:pt x="78800" y="26980"/>
                </a:lnTo>
                <a:lnTo>
                  <a:pt x="78790" y="26980"/>
                </a:lnTo>
                <a:lnTo>
                  <a:pt x="78780" y="26980"/>
                </a:lnTo>
                <a:lnTo>
                  <a:pt x="78770" y="26980"/>
                </a:lnTo>
                <a:lnTo>
                  <a:pt x="78760" y="26990"/>
                </a:lnTo>
                <a:lnTo>
                  <a:pt x="78750" y="26990"/>
                </a:lnTo>
                <a:lnTo>
                  <a:pt x="78740" y="26990"/>
                </a:lnTo>
                <a:lnTo>
                  <a:pt x="78740" y="26980"/>
                </a:lnTo>
                <a:lnTo>
                  <a:pt x="78740" y="26970"/>
                </a:lnTo>
                <a:lnTo>
                  <a:pt x="78750" y="26960"/>
                </a:lnTo>
                <a:lnTo>
                  <a:pt x="78760" y="26950"/>
                </a:lnTo>
                <a:lnTo>
                  <a:pt x="78760" y="26940"/>
                </a:lnTo>
                <a:lnTo>
                  <a:pt x="78770" y="26940"/>
                </a:lnTo>
                <a:lnTo>
                  <a:pt x="78770" y="26930"/>
                </a:lnTo>
                <a:lnTo>
                  <a:pt x="78780" y="26930"/>
                </a:lnTo>
                <a:lnTo>
                  <a:pt x="78790" y="26920"/>
                </a:lnTo>
                <a:lnTo>
                  <a:pt x="78790" y="26910"/>
                </a:lnTo>
                <a:lnTo>
                  <a:pt x="78800" y="26910"/>
                </a:lnTo>
                <a:lnTo>
                  <a:pt x="78800" y="26920"/>
                </a:lnTo>
                <a:lnTo>
                  <a:pt x="78810" y="26920"/>
                </a:lnTo>
                <a:lnTo>
                  <a:pt x="78820" y="26910"/>
                </a:lnTo>
                <a:lnTo>
                  <a:pt x="78830" y="26910"/>
                </a:lnTo>
                <a:lnTo>
                  <a:pt x="78840" y="26910"/>
                </a:lnTo>
                <a:lnTo>
                  <a:pt x="78850" y="26910"/>
                </a:lnTo>
                <a:lnTo>
                  <a:pt x="78860" y="26910"/>
                </a:lnTo>
                <a:lnTo>
                  <a:pt x="78870" y="26910"/>
                </a:lnTo>
                <a:lnTo>
                  <a:pt x="78880" y="26920"/>
                </a:lnTo>
                <a:lnTo>
                  <a:pt x="78890" y="26920"/>
                </a:lnTo>
                <a:lnTo>
                  <a:pt x="78890" y="26930"/>
                </a:lnTo>
                <a:lnTo>
                  <a:pt x="78880" y="26930"/>
                </a:lnTo>
                <a:lnTo>
                  <a:pt x="78880" y="26940"/>
                </a:lnTo>
                <a:lnTo>
                  <a:pt x="78870" y="26940"/>
                </a:lnTo>
                <a:lnTo>
                  <a:pt x="78860" y="26940"/>
                </a:lnTo>
                <a:lnTo>
                  <a:pt x="78850" y="26940"/>
                </a:lnTo>
                <a:lnTo>
                  <a:pt x="78850" y="26930"/>
                </a:lnTo>
                <a:lnTo>
                  <a:pt x="78840" y="26930"/>
                </a:lnTo>
                <a:lnTo>
                  <a:pt x="78830" y="26930"/>
                </a:lnTo>
                <a:lnTo>
                  <a:pt x="78830" y="26940"/>
                </a:lnTo>
                <a:lnTo>
                  <a:pt x="78830" y="26950"/>
                </a:lnTo>
                <a:lnTo>
                  <a:pt x="78840" y="26950"/>
                </a:lnTo>
                <a:lnTo>
                  <a:pt x="78850" y="26950"/>
                </a:lnTo>
                <a:lnTo>
                  <a:pt x="78860" y="26950"/>
                </a:lnTo>
                <a:lnTo>
                  <a:pt x="78860" y="26960"/>
                </a:lnTo>
                <a:lnTo>
                  <a:pt x="78870" y="26960"/>
                </a:lnTo>
                <a:lnTo>
                  <a:pt x="78870" y="26970"/>
                </a:lnTo>
                <a:lnTo>
                  <a:pt x="78880" y="26970"/>
                </a:lnTo>
                <a:lnTo>
                  <a:pt x="78880" y="26980"/>
                </a:lnTo>
                <a:lnTo>
                  <a:pt x="78890" y="26980"/>
                </a:lnTo>
                <a:lnTo>
                  <a:pt x="78890" y="26970"/>
                </a:lnTo>
                <a:lnTo>
                  <a:pt x="78900" y="26970"/>
                </a:lnTo>
                <a:lnTo>
                  <a:pt x="78910" y="26970"/>
                </a:lnTo>
                <a:lnTo>
                  <a:pt x="78910" y="26980"/>
                </a:lnTo>
                <a:lnTo>
                  <a:pt x="78920" y="26980"/>
                </a:lnTo>
                <a:lnTo>
                  <a:pt x="78920" y="26970"/>
                </a:lnTo>
                <a:lnTo>
                  <a:pt x="78930" y="26970"/>
                </a:lnTo>
                <a:lnTo>
                  <a:pt x="78930" y="26960"/>
                </a:lnTo>
                <a:lnTo>
                  <a:pt x="78930" y="26950"/>
                </a:lnTo>
                <a:lnTo>
                  <a:pt x="78930" y="26940"/>
                </a:lnTo>
                <a:lnTo>
                  <a:pt x="78930" y="26930"/>
                </a:lnTo>
                <a:lnTo>
                  <a:pt x="78940" y="26930"/>
                </a:lnTo>
                <a:lnTo>
                  <a:pt x="78950" y="26930"/>
                </a:lnTo>
                <a:lnTo>
                  <a:pt x="78960" y="26930"/>
                </a:lnTo>
                <a:lnTo>
                  <a:pt x="78970" y="26930"/>
                </a:lnTo>
                <a:lnTo>
                  <a:pt x="78970" y="26920"/>
                </a:lnTo>
                <a:lnTo>
                  <a:pt x="78980" y="26920"/>
                </a:lnTo>
                <a:lnTo>
                  <a:pt x="78990" y="26920"/>
                </a:lnTo>
                <a:lnTo>
                  <a:pt x="79000" y="26920"/>
                </a:lnTo>
                <a:lnTo>
                  <a:pt x="79010" y="26920"/>
                </a:lnTo>
                <a:lnTo>
                  <a:pt x="79020" y="26920"/>
                </a:lnTo>
                <a:lnTo>
                  <a:pt x="79020" y="26930"/>
                </a:lnTo>
                <a:lnTo>
                  <a:pt x="79030" y="26930"/>
                </a:lnTo>
                <a:lnTo>
                  <a:pt x="79040" y="26930"/>
                </a:lnTo>
                <a:lnTo>
                  <a:pt x="79050" y="26930"/>
                </a:lnTo>
                <a:lnTo>
                  <a:pt x="79060" y="26930"/>
                </a:lnTo>
                <a:lnTo>
                  <a:pt x="79060" y="26940"/>
                </a:lnTo>
                <a:lnTo>
                  <a:pt x="79070" y="26930"/>
                </a:lnTo>
                <a:lnTo>
                  <a:pt x="79180" y="26890"/>
                </a:lnTo>
                <a:lnTo>
                  <a:pt x="79220" y="26870"/>
                </a:lnTo>
                <a:lnTo>
                  <a:pt x="79280" y="26850"/>
                </a:lnTo>
                <a:lnTo>
                  <a:pt x="79300" y="26840"/>
                </a:lnTo>
                <a:lnTo>
                  <a:pt x="79310" y="26840"/>
                </a:lnTo>
                <a:lnTo>
                  <a:pt x="79350" y="26810"/>
                </a:lnTo>
                <a:lnTo>
                  <a:pt x="79410" y="26770"/>
                </a:lnTo>
                <a:lnTo>
                  <a:pt x="79420" y="26760"/>
                </a:lnTo>
                <a:lnTo>
                  <a:pt x="79450" y="26720"/>
                </a:lnTo>
                <a:lnTo>
                  <a:pt x="79530" y="26610"/>
                </a:lnTo>
                <a:lnTo>
                  <a:pt x="79530" y="26600"/>
                </a:lnTo>
                <a:lnTo>
                  <a:pt x="79560" y="26560"/>
                </a:lnTo>
                <a:lnTo>
                  <a:pt x="79760" y="26340"/>
                </a:lnTo>
                <a:lnTo>
                  <a:pt x="79770" y="26330"/>
                </a:lnTo>
                <a:lnTo>
                  <a:pt x="79760" y="26330"/>
                </a:lnTo>
                <a:lnTo>
                  <a:pt x="79770" y="26330"/>
                </a:lnTo>
                <a:lnTo>
                  <a:pt x="79780" y="26260"/>
                </a:lnTo>
                <a:lnTo>
                  <a:pt x="79780" y="26250"/>
                </a:lnTo>
                <a:lnTo>
                  <a:pt x="79780" y="26240"/>
                </a:lnTo>
                <a:lnTo>
                  <a:pt x="79780" y="26230"/>
                </a:lnTo>
                <a:lnTo>
                  <a:pt x="79800" y="26110"/>
                </a:lnTo>
                <a:lnTo>
                  <a:pt x="79840" y="25900"/>
                </a:lnTo>
                <a:lnTo>
                  <a:pt x="79850" y="25820"/>
                </a:lnTo>
                <a:lnTo>
                  <a:pt x="79860" y="25810"/>
                </a:lnTo>
                <a:lnTo>
                  <a:pt x="79900" y="25730"/>
                </a:lnTo>
                <a:lnTo>
                  <a:pt x="79910" y="25720"/>
                </a:lnTo>
                <a:lnTo>
                  <a:pt x="79920" y="25710"/>
                </a:lnTo>
                <a:lnTo>
                  <a:pt x="79940" y="25670"/>
                </a:lnTo>
                <a:lnTo>
                  <a:pt x="79990" y="25620"/>
                </a:lnTo>
                <a:lnTo>
                  <a:pt x="80000" y="25590"/>
                </a:lnTo>
                <a:lnTo>
                  <a:pt x="80060" y="25520"/>
                </a:lnTo>
                <a:lnTo>
                  <a:pt x="80070" y="25510"/>
                </a:lnTo>
                <a:lnTo>
                  <a:pt x="80100" y="25470"/>
                </a:lnTo>
                <a:lnTo>
                  <a:pt x="80150" y="25420"/>
                </a:lnTo>
                <a:lnTo>
                  <a:pt x="80170" y="25400"/>
                </a:lnTo>
                <a:lnTo>
                  <a:pt x="80190" y="25370"/>
                </a:lnTo>
                <a:lnTo>
                  <a:pt x="80260" y="25290"/>
                </a:lnTo>
                <a:lnTo>
                  <a:pt x="80320" y="25210"/>
                </a:lnTo>
                <a:lnTo>
                  <a:pt x="80360" y="25170"/>
                </a:lnTo>
                <a:lnTo>
                  <a:pt x="80410" y="25110"/>
                </a:lnTo>
                <a:lnTo>
                  <a:pt x="80420" y="25090"/>
                </a:lnTo>
                <a:lnTo>
                  <a:pt x="80490" y="25020"/>
                </a:lnTo>
                <a:lnTo>
                  <a:pt x="80550" y="24940"/>
                </a:lnTo>
                <a:lnTo>
                  <a:pt x="80600" y="24890"/>
                </a:lnTo>
                <a:lnTo>
                  <a:pt x="80640" y="24830"/>
                </a:lnTo>
                <a:lnTo>
                  <a:pt x="80650" y="24830"/>
                </a:lnTo>
                <a:lnTo>
                  <a:pt x="80690" y="24780"/>
                </a:lnTo>
                <a:lnTo>
                  <a:pt x="80710" y="24740"/>
                </a:lnTo>
                <a:lnTo>
                  <a:pt x="80710" y="24730"/>
                </a:lnTo>
                <a:lnTo>
                  <a:pt x="80740" y="24650"/>
                </a:lnTo>
                <a:lnTo>
                  <a:pt x="80760" y="24560"/>
                </a:lnTo>
                <a:lnTo>
                  <a:pt x="80790" y="24480"/>
                </a:lnTo>
                <a:lnTo>
                  <a:pt x="80800" y="24470"/>
                </a:lnTo>
                <a:lnTo>
                  <a:pt x="80810" y="24420"/>
                </a:lnTo>
                <a:lnTo>
                  <a:pt x="80830" y="24360"/>
                </a:lnTo>
                <a:lnTo>
                  <a:pt x="80840" y="24350"/>
                </a:lnTo>
                <a:lnTo>
                  <a:pt x="80890" y="24280"/>
                </a:lnTo>
                <a:lnTo>
                  <a:pt x="80910" y="24240"/>
                </a:lnTo>
                <a:lnTo>
                  <a:pt x="80980" y="24120"/>
                </a:lnTo>
                <a:lnTo>
                  <a:pt x="81000" y="24090"/>
                </a:lnTo>
                <a:lnTo>
                  <a:pt x="81010" y="24070"/>
                </a:lnTo>
                <a:lnTo>
                  <a:pt x="81020" y="24060"/>
                </a:lnTo>
                <a:lnTo>
                  <a:pt x="81050" y="24010"/>
                </a:lnTo>
                <a:lnTo>
                  <a:pt x="81050" y="23990"/>
                </a:lnTo>
                <a:lnTo>
                  <a:pt x="81070" y="23990"/>
                </a:lnTo>
                <a:lnTo>
                  <a:pt x="81080" y="23970"/>
                </a:lnTo>
                <a:lnTo>
                  <a:pt x="81090" y="23970"/>
                </a:lnTo>
                <a:lnTo>
                  <a:pt x="81100" y="23970"/>
                </a:lnTo>
                <a:lnTo>
                  <a:pt x="81130" y="23960"/>
                </a:lnTo>
                <a:lnTo>
                  <a:pt x="81150" y="23980"/>
                </a:lnTo>
                <a:lnTo>
                  <a:pt x="81210" y="23960"/>
                </a:lnTo>
                <a:lnTo>
                  <a:pt x="81210" y="23950"/>
                </a:lnTo>
                <a:lnTo>
                  <a:pt x="81220" y="23950"/>
                </a:lnTo>
                <a:lnTo>
                  <a:pt x="81230" y="23950"/>
                </a:lnTo>
                <a:lnTo>
                  <a:pt x="81230" y="23940"/>
                </a:lnTo>
                <a:lnTo>
                  <a:pt x="81240" y="23950"/>
                </a:lnTo>
                <a:lnTo>
                  <a:pt x="81240" y="23940"/>
                </a:lnTo>
                <a:lnTo>
                  <a:pt x="81250" y="23940"/>
                </a:lnTo>
                <a:lnTo>
                  <a:pt x="81260" y="23940"/>
                </a:lnTo>
                <a:lnTo>
                  <a:pt x="81270" y="23940"/>
                </a:lnTo>
                <a:lnTo>
                  <a:pt x="81280" y="23940"/>
                </a:lnTo>
                <a:lnTo>
                  <a:pt x="81280" y="23930"/>
                </a:lnTo>
                <a:lnTo>
                  <a:pt x="81300" y="23950"/>
                </a:lnTo>
                <a:lnTo>
                  <a:pt x="81380" y="23880"/>
                </a:lnTo>
                <a:lnTo>
                  <a:pt x="81390" y="23870"/>
                </a:lnTo>
                <a:lnTo>
                  <a:pt x="81410" y="23850"/>
                </a:lnTo>
                <a:lnTo>
                  <a:pt x="81460" y="23810"/>
                </a:lnTo>
                <a:lnTo>
                  <a:pt x="81470" y="23800"/>
                </a:lnTo>
                <a:lnTo>
                  <a:pt x="81470" y="23790"/>
                </a:lnTo>
                <a:lnTo>
                  <a:pt x="81470" y="23770"/>
                </a:lnTo>
                <a:lnTo>
                  <a:pt x="81480" y="23750"/>
                </a:lnTo>
                <a:lnTo>
                  <a:pt x="81480" y="23740"/>
                </a:lnTo>
                <a:lnTo>
                  <a:pt x="81480" y="23730"/>
                </a:lnTo>
                <a:lnTo>
                  <a:pt x="81490" y="23730"/>
                </a:lnTo>
                <a:lnTo>
                  <a:pt x="81480" y="23730"/>
                </a:lnTo>
                <a:lnTo>
                  <a:pt x="81480" y="23720"/>
                </a:lnTo>
                <a:lnTo>
                  <a:pt x="81470" y="23700"/>
                </a:lnTo>
                <a:lnTo>
                  <a:pt x="81470" y="23690"/>
                </a:lnTo>
                <a:lnTo>
                  <a:pt x="81460" y="23680"/>
                </a:lnTo>
                <a:lnTo>
                  <a:pt x="81460" y="23670"/>
                </a:lnTo>
                <a:lnTo>
                  <a:pt x="81450" y="23660"/>
                </a:lnTo>
                <a:lnTo>
                  <a:pt x="81450" y="23640"/>
                </a:lnTo>
                <a:lnTo>
                  <a:pt x="81450" y="23630"/>
                </a:lnTo>
                <a:lnTo>
                  <a:pt x="81460" y="23620"/>
                </a:lnTo>
                <a:lnTo>
                  <a:pt x="81510" y="23560"/>
                </a:lnTo>
                <a:lnTo>
                  <a:pt x="81550" y="23530"/>
                </a:lnTo>
                <a:lnTo>
                  <a:pt x="81550" y="23520"/>
                </a:lnTo>
                <a:lnTo>
                  <a:pt x="81580" y="23500"/>
                </a:lnTo>
                <a:lnTo>
                  <a:pt x="81600" y="23470"/>
                </a:lnTo>
                <a:lnTo>
                  <a:pt x="81620" y="23450"/>
                </a:lnTo>
                <a:lnTo>
                  <a:pt x="81640" y="23440"/>
                </a:lnTo>
                <a:lnTo>
                  <a:pt x="81640" y="23430"/>
                </a:lnTo>
                <a:lnTo>
                  <a:pt x="81670" y="23400"/>
                </a:lnTo>
                <a:lnTo>
                  <a:pt x="81680" y="23390"/>
                </a:lnTo>
                <a:lnTo>
                  <a:pt x="81690" y="23380"/>
                </a:lnTo>
                <a:lnTo>
                  <a:pt x="81690" y="23370"/>
                </a:lnTo>
                <a:lnTo>
                  <a:pt x="81710" y="23340"/>
                </a:lnTo>
                <a:lnTo>
                  <a:pt x="81730" y="23300"/>
                </a:lnTo>
                <a:lnTo>
                  <a:pt x="81770" y="23280"/>
                </a:lnTo>
                <a:lnTo>
                  <a:pt x="81800" y="23260"/>
                </a:lnTo>
                <a:lnTo>
                  <a:pt x="81820" y="23250"/>
                </a:lnTo>
                <a:lnTo>
                  <a:pt x="81820" y="23240"/>
                </a:lnTo>
                <a:lnTo>
                  <a:pt x="81830" y="23240"/>
                </a:lnTo>
                <a:lnTo>
                  <a:pt x="81840" y="23210"/>
                </a:lnTo>
                <a:lnTo>
                  <a:pt x="81840" y="23200"/>
                </a:lnTo>
                <a:lnTo>
                  <a:pt x="81840" y="23190"/>
                </a:lnTo>
                <a:lnTo>
                  <a:pt x="81870" y="23180"/>
                </a:lnTo>
                <a:lnTo>
                  <a:pt x="81910" y="23170"/>
                </a:lnTo>
                <a:lnTo>
                  <a:pt x="81920" y="23160"/>
                </a:lnTo>
                <a:lnTo>
                  <a:pt x="81930" y="23150"/>
                </a:lnTo>
                <a:lnTo>
                  <a:pt x="81940" y="23140"/>
                </a:lnTo>
                <a:lnTo>
                  <a:pt x="81950" y="23120"/>
                </a:lnTo>
                <a:lnTo>
                  <a:pt x="81960" y="23110"/>
                </a:lnTo>
                <a:lnTo>
                  <a:pt x="81960" y="23100"/>
                </a:lnTo>
                <a:lnTo>
                  <a:pt x="81960" y="23090"/>
                </a:lnTo>
                <a:lnTo>
                  <a:pt x="81960" y="23040"/>
                </a:lnTo>
                <a:lnTo>
                  <a:pt x="81960" y="23020"/>
                </a:lnTo>
                <a:lnTo>
                  <a:pt x="81970" y="23000"/>
                </a:lnTo>
                <a:lnTo>
                  <a:pt x="81980" y="22960"/>
                </a:lnTo>
                <a:lnTo>
                  <a:pt x="81980" y="22950"/>
                </a:lnTo>
                <a:lnTo>
                  <a:pt x="81980" y="22940"/>
                </a:lnTo>
                <a:lnTo>
                  <a:pt x="81990" y="22930"/>
                </a:lnTo>
                <a:lnTo>
                  <a:pt x="82000" y="22910"/>
                </a:lnTo>
                <a:lnTo>
                  <a:pt x="82010" y="22910"/>
                </a:lnTo>
                <a:lnTo>
                  <a:pt x="82040" y="22840"/>
                </a:lnTo>
                <a:lnTo>
                  <a:pt x="82050" y="22840"/>
                </a:lnTo>
                <a:lnTo>
                  <a:pt x="82050" y="22830"/>
                </a:lnTo>
                <a:lnTo>
                  <a:pt x="82060" y="22830"/>
                </a:lnTo>
                <a:lnTo>
                  <a:pt x="82080" y="22830"/>
                </a:lnTo>
                <a:lnTo>
                  <a:pt x="82090" y="22830"/>
                </a:lnTo>
                <a:lnTo>
                  <a:pt x="82130" y="22770"/>
                </a:lnTo>
                <a:lnTo>
                  <a:pt x="82150" y="22740"/>
                </a:lnTo>
                <a:lnTo>
                  <a:pt x="82150" y="22730"/>
                </a:lnTo>
                <a:lnTo>
                  <a:pt x="82160" y="22730"/>
                </a:lnTo>
                <a:lnTo>
                  <a:pt x="82160" y="22720"/>
                </a:lnTo>
                <a:lnTo>
                  <a:pt x="82150" y="22720"/>
                </a:lnTo>
                <a:lnTo>
                  <a:pt x="82160" y="22710"/>
                </a:lnTo>
                <a:lnTo>
                  <a:pt x="82160" y="22720"/>
                </a:lnTo>
                <a:lnTo>
                  <a:pt x="82160" y="22710"/>
                </a:lnTo>
                <a:lnTo>
                  <a:pt x="82190" y="22660"/>
                </a:lnTo>
                <a:lnTo>
                  <a:pt x="82230" y="22590"/>
                </a:lnTo>
                <a:lnTo>
                  <a:pt x="82240" y="22560"/>
                </a:lnTo>
                <a:lnTo>
                  <a:pt x="82250" y="22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