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Augšdaugavas novads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Latvia • State Map | Fully Editable Vector Shape</a:t>
            </a:r>
          </a:p>
        </p:txBody>
      </p:sp>
      <p:sp>
        <p:nvSpPr>
          <p:cNvPr id="101" name="Augšdaugavas novads"/>
          <p:cNvSpPr/>
          <p:nvPr/>
        </p:nvSpPr>
        <p:spPr>
          <a:xfrm>
            <a:off x="2072487" y="1360627"/>
            <a:ext cx="8046720" cy="4868265"/>
          </a:xfrm>
          <a:custGeom>
            <a:avLst/>
            <a:gdLst/>
            <a:ahLst/>
            <a:cxnLst/>
            <a:rect l="0" t="0" r="100000" b="60500"/>
            <a:pathLst>
              <a:path w="100000" h="60500">
                <a:moveTo>
                  <a:pt x="65420" y="49340"/>
                </a:moveTo>
                <a:lnTo>
                  <a:pt x="65440" y="49330"/>
                </a:lnTo>
                <a:lnTo>
                  <a:pt x="65460" y="49330"/>
                </a:lnTo>
                <a:lnTo>
                  <a:pt x="65470" y="49320"/>
                </a:lnTo>
                <a:lnTo>
                  <a:pt x="65480" y="49340"/>
                </a:lnTo>
                <a:lnTo>
                  <a:pt x="65510" y="49340"/>
                </a:lnTo>
                <a:lnTo>
                  <a:pt x="65520" y="49330"/>
                </a:lnTo>
                <a:lnTo>
                  <a:pt x="65530" y="49340"/>
                </a:lnTo>
                <a:lnTo>
                  <a:pt x="65570" y="49320"/>
                </a:lnTo>
                <a:lnTo>
                  <a:pt x="65660" y="49290"/>
                </a:lnTo>
                <a:lnTo>
                  <a:pt x="65630" y="49220"/>
                </a:lnTo>
                <a:lnTo>
                  <a:pt x="65610" y="49150"/>
                </a:lnTo>
                <a:lnTo>
                  <a:pt x="65590" y="49100"/>
                </a:lnTo>
                <a:lnTo>
                  <a:pt x="65630" y="49080"/>
                </a:lnTo>
                <a:lnTo>
                  <a:pt x="65690" y="49060"/>
                </a:lnTo>
                <a:lnTo>
                  <a:pt x="65740" y="49040"/>
                </a:lnTo>
                <a:lnTo>
                  <a:pt x="65740" y="49020"/>
                </a:lnTo>
                <a:lnTo>
                  <a:pt x="65700" y="48930"/>
                </a:lnTo>
                <a:lnTo>
                  <a:pt x="65670" y="48830"/>
                </a:lnTo>
                <a:lnTo>
                  <a:pt x="65730" y="48810"/>
                </a:lnTo>
                <a:lnTo>
                  <a:pt x="65820" y="48780"/>
                </a:lnTo>
                <a:lnTo>
                  <a:pt x="65920" y="48740"/>
                </a:lnTo>
                <a:lnTo>
                  <a:pt x="66010" y="48710"/>
                </a:lnTo>
                <a:lnTo>
                  <a:pt x="66110" y="48670"/>
                </a:lnTo>
                <a:lnTo>
                  <a:pt x="66140" y="48660"/>
                </a:lnTo>
                <a:lnTo>
                  <a:pt x="66150" y="48660"/>
                </a:lnTo>
                <a:lnTo>
                  <a:pt x="66150" y="48650"/>
                </a:lnTo>
                <a:lnTo>
                  <a:pt x="66140" y="48640"/>
                </a:lnTo>
                <a:lnTo>
                  <a:pt x="66140" y="48620"/>
                </a:lnTo>
                <a:lnTo>
                  <a:pt x="66120" y="48620"/>
                </a:lnTo>
                <a:lnTo>
                  <a:pt x="66090" y="48600"/>
                </a:lnTo>
                <a:lnTo>
                  <a:pt x="66070" y="48590"/>
                </a:lnTo>
                <a:lnTo>
                  <a:pt x="66040" y="48550"/>
                </a:lnTo>
                <a:lnTo>
                  <a:pt x="66020" y="48520"/>
                </a:lnTo>
                <a:lnTo>
                  <a:pt x="65990" y="48530"/>
                </a:lnTo>
                <a:lnTo>
                  <a:pt x="65960" y="48530"/>
                </a:lnTo>
                <a:lnTo>
                  <a:pt x="65930" y="48520"/>
                </a:lnTo>
                <a:lnTo>
                  <a:pt x="65880" y="48510"/>
                </a:lnTo>
                <a:lnTo>
                  <a:pt x="65860" y="48450"/>
                </a:lnTo>
                <a:lnTo>
                  <a:pt x="65870" y="48440"/>
                </a:lnTo>
                <a:lnTo>
                  <a:pt x="65870" y="48430"/>
                </a:lnTo>
                <a:lnTo>
                  <a:pt x="65900" y="48400"/>
                </a:lnTo>
                <a:lnTo>
                  <a:pt x="65850" y="48330"/>
                </a:lnTo>
                <a:lnTo>
                  <a:pt x="65830" y="48310"/>
                </a:lnTo>
                <a:lnTo>
                  <a:pt x="65790" y="48260"/>
                </a:lnTo>
                <a:lnTo>
                  <a:pt x="65770" y="48230"/>
                </a:lnTo>
                <a:lnTo>
                  <a:pt x="65740" y="48240"/>
                </a:lnTo>
                <a:lnTo>
                  <a:pt x="65740" y="48250"/>
                </a:lnTo>
                <a:lnTo>
                  <a:pt x="65690" y="48250"/>
                </a:lnTo>
                <a:lnTo>
                  <a:pt x="65680" y="48210"/>
                </a:lnTo>
                <a:lnTo>
                  <a:pt x="65670" y="48170"/>
                </a:lnTo>
                <a:lnTo>
                  <a:pt x="65680" y="48170"/>
                </a:lnTo>
                <a:lnTo>
                  <a:pt x="65690" y="48160"/>
                </a:lnTo>
                <a:lnTo>
                  <a:pt x="65690" y="48140"/>
                </a:lnTo>
                <a:lnTo>
                  <a:pt x="65680" y="48130"/>
                </a:lnTo>
                <a:lnTo>
                  <a:pt x="65680" y="48110"/>
                </a:lnTo>
                <a:lnTo>
                  <a:pt x="65680" y="48070"/>
                </a:lnTo>
                <a:lnTo>
                  <a:pt x="65670" y="48030"/>
                </a:lnTo>
                <a:lnTo>
                  <a:pt x="65660" y="48000"/>
                </a:lnTo>
                <a:lnTo>
                  <a:pt x="65660" y="47990"/>
                </a:lnTo>
                <a:lnTo>
                  <a:pt x="65660" y="47970"/>
                </a:lnTo>
                <a:lnTo>
                  <a:pt x="65640" y="47950"/>
                </a:lnTo>
                <a:lnTo>
                  <a:pt x="65630" y="47950"/>
                </a:lnTo>
                <a:lnTo>
                  <a:pt x="65620" y="47940"/>
                </a:lnTo>
                <a:lnTo>
                  <a:pt x="65620" y="47930"/>
                </a:lnTo>
                <a:lnTo>
                  <a:pt x="65610" y="47920"/>
                </a:lnTo>
                <a:lnTo>
                  <a:pt x="65590" y="47920"/>
                </a:lnTo>
                <a:lnTo>
                  <a:pt x="65600" y="47900"/>
                </a:lnTo>
                <a:lnTo>
                  <a:pt x="65590" y="47890"/>
                </a:lnTo>
                <a:lnTo>
                  <a:pt x="65580" y="47870"/>
                </a:lnTo>
                <a:lnTo>
                  <a:pt x="65580" y="47860"/>
                </a:lnTo>
                <a:lnTo>
                  <a:pt x="65590" y="47840"/>
                </a:lnTo>
                <a:lnTo>
                  <a:pt x="65600" y="47830"/>
                </a:lnTo>
                <a:lnTo>
                  <a:pt x="65630" y="47820"/>
                </a:lnTo>
                <a:lnTo>
                  <a:pt x="65640" y="47830"/>
                </a:lnTo>
                <a:lnTo>
                  <a:pt x="65650" y="47830"/>
                </a:lnTo>
                <a:lnTo>
                  <a:pt x="65650" y="47840"/>
                </a:lnTo>
                <a:lnTo>
                  <a:pt x="65660" y="47840"/>
                </a:lnTo>
                <a:lnTo>
                  <a:pt x="65660" y="47850"/>
                </a:lnTo>
                <a:lnTo>
                  <a:pt x="65670" y="47850"/>
                </a:lnTo>
                <a:lnTo>
                  <a:pt x="65670" y="47860"/>
                </a:lnTo>
                <a:lnTo>
                  <a:pt x="65670" y="47870"/>
                </a:lnTo>
                <a:lnTo>
                  <a:pt x="65670" y="47880"/>
                </a:lnTo>
                <a:lnTo>
                  <a:pt x="65670" y="47890"/>
                </a:lnTo>
                <a:lnTo>
                  <a:pt x="65670" y="47900"/>
                </a:lnTo>
                <a:lnTo>
                  <a:pt x="65670" y="47910"/>
                </a:lnTo>
                <a:lnTo>
                  <a:pt x="65670" y="47920"/>
                </a:lnTo>
                <a:lnTo>
                  <a:pt x="65670" y="47930"/>
                </a:lnTo>
                <a:lnTo>
                  <a:pt x="65680" y="47930"/>
                </a:lnTo>
                <a:lnTo>
                  <a:pt x="65690" y="47930"/>
                </a:lnTo>
                <a:lnTo>
                  <a:pt x="65700" y="47940"/>
                </a:lnTo>
                <a:lnTo>
                  <a:pt x="65710" y="47940"/>
                </a:lnTo>
                <a:lnTo>
                  <a:pt x="65730" y="47950"/>
                </a:lnTo>
                <a:lnTo>
                  <a:pt x="65740" y="47950"/>
                </a:lnTo>
                <a:lnTo>
                  <a:pt x="65750" y="47950"/>
                </a:lnTo>
                <a:lnTo>
                  <a:pt x="65760" y="47960"/>
                </a:lnTo>
                <a:lnTo>
                  <a:pt x="65770" y="47960"/>
                </a:lnTo>
                <a:lnTo>
                  <a:pt x="65780" y="47960"/>
                </a:lnTo>
                <a:lnTo>
                  <a:pt x="65790" y="47960"/>
                </a:lnTo>
                <a:lnTo>
                  <a:pt x="65800" y="47960"/>
                </a:lnTo>
                <a:lnTo>
                  <a:pt x="65810" y="47960"/>
                </a:lnTo>
                <a:lnTo>
                  <a:pt x="65820" y="47960"/>
                </a:lnTo>
                <a:lnTo>
                  <a:pt x="65830" y="47960"/>
                </a:lnTo>
                <a:lnTo>
                  <a:pt x="65830" y="47950"/>
                </a:lnTo>
                <a:lnTo>
                  <a:pt x="65840" y="47950"/>
                </a:lnTo>
                <a:lnTo>
                  <a:pt x="65850" y="47950"/>
                </a:lnTo>
                <a:lnTo>
                  <a:pt x="65860" y="47950"/>
                </a:lnTo>
                <a:lnTo>
                  <a:pt x="65870" y="47950"/>
                </a:lnTo>
                <a:lnTo>
                  <a:pt x="65870" y="47960"/>
                </a:lnTo>
                <a:lnTo>
                  <a:pt x="65880" y="47960"/>
                </a:lnTo>
                <a:lnTo>
                  <a:pt x="65890" y="47970"/>
                </a:lnTo>
                <a:lnTo>
                  <a:pt x="65890" y="47980"/>
                </a:lnTo>
                <a:lnTo>
                  <a:pt x="65900" y="47980"/>
                </a:lnTo>
                <a:lnTo>
                  <a:pt x="65900" y="47990"/>
                </a:lnTo>
                <a:lnTo>
                  <a:pt x="65910" y="47990"/>
                </a:lnTo>
                <a:lnTo>
                  <a:pt x="65920" y="47990"/>
                </a:lnTo>
                <a:lnTo>
                  <a:pt x="65910" y="47990"/>
                </a:lnTo>
                <a:lnTo>
                  <a:pt x="65920" y="47990"/>
                </a:lnTo>
                <a:lnTo>
                  <a:pt x="65930" y="47990"/>
                </a:lnTo>
                <a:lnTo>
                  <a:pt x="65940" y="48000"/>
                </a:lnTo>
                <a:lnTo>
                  <a:pt x="65950" y="48010"/>
                </a:lnTo>
                <a:lnTo>
                  <a:pt x="65960" y="48020"/>
                </a:lnTo>
                <a:lnTo>
                  <a:pt x="65960" y="48010"/>
                </a:lnTo>
                <a:lnTo>
                  <a:pt x="65970" y="48020"/>
                </a:lnTo>
                <a:lnTo>
                  <a:pt x="65980" y="48020"/>
                </a:lnTo>
                <a:lnTo>
                  <a:pt x="65990" y="48030"/>
                </a:lnTo>
                <a:lnTo>
                  <a:pt x="66000" y="48030"/>
                </a:lnTo>
                <a:lnTo>
                  <a:pt x="66000" y="48040"/>
                </a:lnTo>
                <a:lnTo>
                  <a:pt x="66010" y="48040"/>
                </a:lnTo>
                <a:lnTo>
                  <a:pt x="66020" y="48040"/>
                </a:lnTo>
                <a:lnTo>
                  <a:pt x="66020" y="48050"/>
                </a:lnTo>
                <a:lnTo>
                  <a:pt x="66030" y="48050"/>
                </a:lnTo>
                <a:lnTo>
                  <a:pt x="66040" y="48050"/>
                </a:lnTo>
                <a:lnTo>
                  <a:pt x="66040" y="48060"/>
                </a:lnTo>
                <a:lnTo>
                  <a:pt x="66050" y="48060"/>
                </a:lnTo>
                <a:lnTo>
                  <a:pt x="66060" y="48070"/>
                </a:lnTo>
                <a:lnTo>
                  <a:pt x="66070" y="48070"/>
                </a:lnTo>
                <a:lnTo>
                  <a:pt x="66060" y="48080"/>
                </a:lnTo>
                <a:lnTo>
                  <a:pt x="66070" y="48080"/>
                </a:lnTo>
                <a:lnTo>
                  <a:pt x="66080" y="48080"/>
                </a:lnTo>
                <a:lnTo>
                  <a:pt x="66080" y="48090"/>
                </a:lnTo>
                <a:lnTo>
                  <a:pt x="66090" y="48090"/>
                </a:lnTo>
                <a:lnTo>
                  <a:pt x="66100" y="48100"/>
                </a:lnTo>
                <a:lnTo>
                  <a:pt x="66110" y="48110"/>
                </a:lnTo>
                <a:lnTo>
                  <a:pt x="66110" y="48120"/>
                </a:lnTo>
                <a:lnTo>
                  <a:pt x="66120" y="48120"/>
                </a:lnTo>
                <a:lnTo>
                  <a:pt x="66120" y="48130"/>
                </a:lnTo>
                <a:lnTo>
                  <a:pt x="66130" y="48130"/>
                </a:lnTo>
                <a:lnTo>
                  <a:pt x="66130" y="48140"/>
                </a:lnTo>
                <a:lnTo>
                  <a:pt x="66130" y="48130"/>
                </a:lnTo>
                <a:lnTo>
                  <a:pt x="66130" y="48140"/>
                </a:lnTo>
                <a:lnTo>
                  <a:pt x="66140" y="48140"/>
                </a:lnTo>
                <a:lnTo>
                  <a:pt x="66140" y="48150"/>
                </a:lnTo>
                <a:lnTo>
                  <a:pt x="66150" y="48150"/>
                </a:lnTo>
                <a:lnTo>
                  <a:pt x="66150" y="48160"/>
                </a:lnTo>
                <a:lnTo>
                  <a:pt x="66160" y="48160"/>
                </a:lnTo>
                <a:lnTo>
                  <a:pt x="66160" y="48170"/>
                </a:lnTo>
                <a:lnTo>
                  <a:pt x="66170" y="48180"/>
                </a:lnTo>
                <a:lnTo>
                  <a:pt x="66170" y="48190"/>
                </a:lnTo>
                <a:lnTo>
                  <a:pt x="66170" y="48180"/>
                </a:lnTo>
                <a:lnTo>
                  <a:pt x="66180" y="48180"/>
                </a:lnTo>
                <a:lnTo>
                  <a:pt x="66180" y="48190"/>
                </a:lnTo>
                <a:lnTo>
                  <a:pt x="66190" y="48200"/>
                </a:lnTo>
                <a:lnTo>
                  <a:pt x="66190" y="48210"/>
                </a:lnTo>
                <a:lnTo>
                  <a:pt x="66200" y="48210"/>
                </a:lnTo>
                <a:lnTo>
                  <a:pt x="66200" y="48220"/>
                </a:lnTo>
                <a:lnTo>
                  <a:pt x="66200" y="48230"/>
                </a:lnTo>
                <a:lnTo>
                  <a:pt x="66210" y="48230"/>
                </a:lnTo>
                <a:lnTo>
                  <a:pt x="66210" y="48240"/>
                </a:lnTo>
                <a:lnTo>
                  <a:pt x="66220" y="48240"/>
                </a:lnTo>
                <a:lnTo>
                  <a:pt x="66220" y="48230"/>
                </a:lnTo>
                <a:lnTo>
                  <a:pt x="66230" y="48230"/>
                </a:lnTo>
                <a:lnTo>
                  <a:pt x="66240" y="48240"/>
                </a:lnTo>
                <a:lnTo>
                  <a:pt x="66240" y="48230"/>
                </a:lnTo>
                <a:lnTo>
                  <a:pt x="66250" y="48240"/>
                </a:lnTo>
                <a:lnTo>
                  <a:pt x="66240" y="48240"/>
                </a:lnTo>
                <a:lnTo>
                  <a:pt x="66250" y="48240"/>
                </a:lnTo>
                <a:lnTo>
                  <a:pt x="66260" y="48240"/>
                </a:lnTo>
                <a:lnTo>
                  <a:pt x="66260" y="48250"/>
                </a:lnTo>
                <a:lnTo>
                  <a:pt x="66260" y="48260"/>
                </a:lnTo>
                <a:lnTo>
                  <a:pt x="66270" y="48260"/>
                </a:lnTo>
                <a:lnTo>
                  <a:pt x="66270" y="48270"/>
                </a:lnTo>
                <a:lnTo>
                  <a:pt x="66280" y="48270"/>
                </a:lnTo>
                <a:lnTo>
                  <a:pt x="66290" y="48270"/>
                </a:lnTo>
                <a:lnTo>
                  <a:pt x="66290" y="48260"/>
                </a:lnTo>
                <a:lnTo>
                  <a:pt x="66300" y="48270"/>
                </a:lnTo>
                <a:lnTo>
                  <a:pt x="66310" y="48270"/>
                </a:lnTo>
                <a:lnTo>
                  <a:pt x="66320" y="48270"/>
                </a:lnTo>
                <a:lnTo>
                  <a:pt x="66330" y="48270"/>
                </a:lnTo>
                <a:lnTo>
                  <a:pt x="66340" y="48280"/>
                </a:lnTo>
                <a:lnTo>
                  <a:pt x="66340" y="48290"/>
                </a:lnTo>
                <a:lnTo>
                  <a:pt x="66350" y="48290"/>
                </a:lnTo>
                <a:lnTo>
                  <a:pt x="66360" y="48290"/>
                </a:lnTo>
                <a:lnTo>
                  <a:pt x="66370" y="48290"/>
                </a:lnTo>
                <a:lnTo>
                  <a:pt x="66380" y="48300"/>
                </a:lnTo>
                <a:lnTo>
                  <a:pt x="66390" y="48300"/>
                </a:lnTo>
                <a:lnTo>
                  <a:pt x="66390" y="48310"/>
                </a:lnTo>
                <a:lnTo>
                  <a:pt x="66390" y="48320"/>
                </a:lnTo>
                <a:lnTo>
                  <a:pt x="66400" y="48320"/>
                </a:lnTo>
                <a:lnTo>
                  <a:pt x="66400" y="48330"/>
                </a:lnTo>
                <a:lnTo>
                  <a:pt x="66400" y="48340"/>
                </a:lnTo>
                <a:lnTo>
                  <a:pt x="66410" y="48340"/>
                </a:lnTo>
                <a:lnTo>
                  <a:pt x="66410" y="48350"/>
                </a:lnTo>
                <a:lnTo>
                  <a:pt x="66410" y="48360"/>
                </a:lnTo>
                <a:lnTo>
                  <a:pt x="66420" y="48360"/>
                </a:lnTo>
                <a:lnTo>
                  <a:pt x="66420" y="48380"/>
                </a:lnTo>
                <a:lnTo>
                  <a:pt x="66430" y="48390"/>
                </a:lnTo>
                <a:lnTo>
                  <a:pt x="66430" y="48400"/>
                </a:lnTo>
                <a:lnTo>
                  <a:pt x="66430" y="48410"/>
                </a:lnTo>
                <a:lnTo>
                  <a:pt x="66440" y="48410"/>
                </a:lnTo>
                <a:lnTo>
                  <a:pt x="66440" y="48420"/>
                </a:lnTo>
                <a:lnTo>
                  <a:pt x="66440" y="48430"/>
                </a:lnTo>
                <a:lnTo>
                  <a:pt x="66450" y="48430"/>
                </a:lnTo>
                <a:lnTo>
                  <a:pt x="66450" y="48440"/>
                </a:lnTo>
                <a:lnTo>
                  <a:pt x="66450" y="48450"/>
                </a:lnTo>
                <a:lnTo>
                  <a:pt x="66460" y="48460"/>
                </a:lnTo>
                <a:lnTo>
                  <a:pt x="66470" y="48470"/>
                </a:lnTo>
                <a:lnTo>
                  <a:pt x="66470" y="48480"/>
                </a:lnTo>
                <a:lnTo>
                  <a:pt x="66480" y="48480"/>
                </a:lnTo>
                <a:lnTo>
                  <a:pt x="66480" y="48490"/>
                </a:lnTo>
                <a:lnTo>
                  <a:pt x="66490" y="48490"/>
                </a:lnTo>
                <a:lnTo>
                  <a:pt x="66490" y="48500"/>
                </a:lnTo>
                <a:lnTo>
                  <a:pt x="66490" y="48510"/>
                </a:lnTo>
                <a:lnTo>
                  <a:pt x="66490" y="48530"/>
                </a:lnTo>
                <a:lnTo>
                  <a:pt x="66500" y="48530"/>
                </a:lnTo>
                <a:lnTo>
                  <a:pt x="66500" y="48540"/>
                </a:lnTo>
                <a:lnTo>
                  <a:pt x="66500" y="48530"/>
                </a:lnTo>
                <a:lnTo>
                  <a:pt x="66510" y="48530"/>
                </a:lnTo>
                <a:lnTo>
                  <a:pt x="66510" y="48540"/>
                </a:lnTo>
                <a:lnTo>
                  <a:pt x="66500" y="48540"/>
                </a:lnTo>
                <a:lnTo>
                  <a:pt x="66510" y="48540"/>
                </a:lnTo>
                <a:lnTo>
                  <a:pt x="66520" y="48550"/>
                </a:lnTo>
                <a:lnTo>
                  <a:pt x="66530" y="48560"/>
                </a:lnTo>
                <a:lnTo>
                  <a:pt x="66540" y="48560"/>
                </a:lnTo>
                <a:lnTo>
                  <a:pt x="66540" y="48570"/>
                </a:lnTo>
                <a:lnTo>
                  <a:pt x="66540" y="48560"/>
                </a:lnTo>
                <a:lnTo>
                  <a:pt x="66550" y="48560"/>
                </a:lnTo>
                <a:lnTo>
                  <a:pt x="66560" y="48560"/>
                </a:lnTo>
                <a:lnTo>
                  <a:pt x="66570" y="48560"/>
                </a:lnTo>
                <a:lnTo>
                  <a:pt x="66580" y="48560"/>
                </a:lnTo>
                <a:lnTo>
                  <a:pt x="66580" y="48570"/>
                </a:lnTo>
                <a:lnTo>
                  <a:pt x="66590" y="48570"/>
                </a:lnTo>
                <a:lnTo>
                  <a:pt x="66600" y="48570"/>
                </a:lnTo>
                <a:lnTo>
                  <a:pt x="66590" y="48580"/>
                </a:lnTo>
                <a:lnTo>
                  <a:pt x="66600" y="48580"/>
                </a:lnTo>
                <a:lnTo>
                  <a:pt x="66610" y="48580"/>
                </a:lnTo>
                <a:lnTo>
                  <a:pt x="66610" y="48590"/>
                </a:lnTo>
                <a:lnTo>
                  <a:pt x="66620" y="48590"/>
                </a:lnTo>
                <a:lnTo>
                  <a:pt x="66610" y="48590"/>
                </a:lnTo>
                <a:lnTo>
                  <a:pt x="66620" y="48590"/>
                </a:lnTo>
                <a:lnTo>
                  <a:pt x="66620" y="48600"/>
                </a:lnTo>
                <a:lnTo>
                  <a:pt x="66630" y="48600"/>
                </a:lnTo>
                <a:lnTo>
                  <a:pt x="66630" y="48610"/>
                </a:lnTo>
                <a:lnTo>
                  <a:pt x="66630" y="48620"/>
                </a:lnTo>
                <a:lnTo>
                  <a:pt x="66640" y="48620"/>
                </a:lnTo>
                <a:lnTo>
                  <a:pt x="66640" y="48630"/>
                </a:lnTo>
                <a:lnTo>
                  <a:pt x="66650" y="48630"/>
                </a:lnTo>
                <a:lnTo>
                  <a:pt x="66650" y="48640"/>
                </a:lnTo>
                <a:lnTo>
                  <a:pt x="66660" y="48640"/>
                </a:lnTo>
                <a:lnTo>
                  <a:pt x="66650" y="48640"/>
                </a:lnTo>
                <a:lnTo>
                  <a:pt x="66660" y="48640"/>
                </a:lnTo>
                <a:lnTo>
                  <a:pt x="66660" y="48650"/>
                </a:lnTo>
                <a:lnTo>
                  <a:pt x="66660" y="48660"/>
                </a:lnTo>
                <a:lnTo>
                  <a:pt x="66670" y="48660"/>
                </a:lnTo>
                <a:lnTo>
                  <a:pt x="66680" y="48670"/>
                </a:lnTo>
                <a:lnTo>
                  <a:pt x="66680" y="48680"/>
                </a:lnTo>
                <a:lnTo>
                  <a:pt x="66690" y="48680"/>
                </a:lnTo>
                <a:lnTo>
                  <a:pt x="66690" y="48690"/>
                </a:lnTo>
                <a:lnTo>
                  <a:pt x="66690" y="48700"/>
                </a:lnTo>
                <a:lnTo>
                  <a:pt x="66690" y="48710"/>
                </a:lnTo>
                <a:lnTo>
                  <a:pt x="66690" y="48720"/>
                </a:lnTo>
                <a:lnTo>
                  <a:pt x="66690" y="48730"/>
                </a:lnTo>
                <a:lnTo>
                  <a:pt x="66700" y="48730"/>
                </a:lnTo>
                <a:lnTo>
                  <a:pt x="66710" y="48730"/>
                </a:lnTo>
                <a:lnTo>
                  <a:pt x="66710" y="48740"/>
                </a:lnTo>
                <a:lnTo>
                  <a:pt x="66720" y="48750"/>
                </a:lnTo>
                <a:lnTo>
                  <a:pt x="66730" y="48750"/>
                </a:lnTo>
                <a:lnTo>
                  <a:pt x="66740" y="48750"/>
                </a:lnTo>
                <a:lnTo>
                  <a:pt x="66750" y="48760"/>
                </a:lnTo>
                <a:lnTo>
                  <a:pt x="66760" y="48760"/>
                </a:lnTo>
                <a:lnTo>
                  <a:pt x="66760" y="48770"/>
                </a:lnTo>
                <a:lnTo>
                  <a:pt x="66770" y="48770"/>
                </a:lnTo>
                <a:lnTo>
                  <a:pt x="66780" y="48780"/>
                </a:lnTo>
                <a:lnTo>
                  <a:pt x="66790" y="48790"/>
                </a:lnTo>
                <a:lnTo>
                  <a:pt x="66800" y="48800"/>
                </a:lnTo>
                <a:lnTo>
                  <a:pt x="66810" y="48810"/>
                </a:lnTo>
                <a:lnTo>
                  <a:pt x="66810" y="48820"/>
                </a:lnTo>
                <a:lnTo>
                  <a:pt x="66820" y="48820"/>
                </a:lnTo>
                <a:lnTo>
                  <a:pt x="66810" y="48830"/>
                </a:lnTo>
                <a:lnTo>
                  <a:pt x="66820" y="48830"/>
                </a:lnTo>
                <a:lnTo>
                  <a:pt x="66810" y="48830"/>
                </a:lnTo>
                <a:lnTo>
                  <a:pt x="66810" y="48840"/>
                </a:lnTo>
                <a:lnTo>
                  <a:pt x="66820" y="48850"/>
                </a:lnTo>
                <a:lnTo>
                  <a:pt x="66830" y="48850"/>
                </a:lnTo>
                <a:lnTo>
                  <a:pt x="66830" y="48860"/>
                </a:lnTo>
                <a:lnTo>
                  <a:pt x="66830" y="48870"/>
                </a:lnTo>
                <a:lnTo>
                  <a:pt x="66830" y="48890"/>
                </a:lnTo>
                <a:lnTo>
                  <a:pt x="66830" y="48900"/>
                </a:lnTo>
                <a:lnTo>
                  <a:pt x="66820" y="48910"/>
                </a:lnTo>
                <a:lnTo>
                  <a:pt x="66820" y="48920"/>
                </a:lnTo>
                <a:lnTo>
                  <a:pt x="66820" y="48940"/>
                </a:lnTo>
                <a:lnTo>
                  <a:pt x="66820" y="48950"/>
                </a:lnTo>
                <a:lnTo>
                  <a:pt x="66810" y="48950"/>
                </a:lnTo>
                <a:lnTo>
                  <a:pt x="66810" y="48960"/>
                </a:lnTo>
                <a:lnTo>
                  <a:pt x="66810" y="48970"/>
                </a:lnTo>
                <a:lnTo>
                  <a:pt x="66820" y="48970"/>
                </a:lnTo>
                <a:lnTo>
                  <a:pt x="66820" y="48980"/>
                </a:lnTo>
                <a:lnTo>
                  <a:pt x="66830" y="48980"/>
                </a:lnTo>
                <a:lnTo>
                  <a:pt x="66820" y="48990"/>
                </a:lnTo>
                <a:lnTo>
                  <a:pt x="66810" y="49000"/>
                </a:lnTo>
                <a:lnTo>
                  <a:pt x="66810" y="49010"/>
                </a:lnTo>
                <a:lnTo>
                  <a:pt x="66820" y="49010"/>
                </a:lnTo>
                <a:lnTo>
                  <a:pt x="66820" y="49020"/>
                </a:lnTo>
                <a:lnTo>
                  <a:pt x="66820" y="49030"/>
                </a:lnTo>
                <a:lnTo>
                  <a:pt x="66820" y="49040"/>
                </a:lnTo>
                <a:lnTo>
                  <a:pt x="66820" y="49050"/>
                </a:lnTo>
                <a:lnTo>
                  <a:pt x="66830" y="49050"/>
                </a:lnTo>
                <a:lnTo>
                  <a:pt x="66840" y="49050"/>
                </a:lnTo>
                <a:lnTo>
                  <a:pt x="66850" y="49050"/>
                </a:lnTo>
                <a:lnTo>
                  <a:pt x="66860" y="49050"/>
                </a:lnTo>
                <a:lnTo>
                  <a:pt x="66860" y="49060"/>
                </a:lnTo>
                <a:lnTo>
                  <a:pt x="66870" y="49070"/>
                </a:lnTo>
                <a:lnTo>
                  <a:pt x="66870" y="49080"/>
                </a:lnTo>
                <a:lnTo>
                  <a:pt x="66870" y="49090"/>
                </a:lnTo>
                <a:lnTo>
                  <a:pt x="66880" y="49100"/>
                </a:lnTo>
                <a:lnTo>
                  <a:pt x="66880" y="49110"/>
                </a:lnTo>
                <a:lnTo>
                  <a:pt x="66880" y="49120"/>
                </a:lnTo>
                <a:lnTo>
                  <a:pt x="66880" y="49130"/>
                </a:lnTo>
                <a:lnTo>
                  <a:pt x="66880" y="49150"/>
                </a:lnTo>
                <a:lnTo>
                  <a:pt x="66880" y="49160"/>
                </a:lnTo>
                <a:lnTo>
                  <a:pt x="66890" y="49180"/>
                </a:lnTo>
                <a:lnTo>
                  <a:pt x="66910" y="49180"/>
                </a:lnTo>
                <a:lnTo>
                  <a:pt x="66920" y="49180"/>
                </a:lnTo>
                <a:lnTo>
                  <a:pt x="66930" y="49180"/>
                </a:lnTo>
                <a:lnTo>
                  <a:pt x="66930" y="49170"/>
                </a:lnTo>
                <a:lnTo>
                  <a:pt x="66930" y="49160"/>
                </a:lnTo>
                <a:lnTo>
                  <a:pt x="66940" y="49160"/>
                </a:lnTo>
                <a:lnTo>
                  <a:pt x="66950" y="49150"/>
                </a:lnTo>
                <a:lnTo>
                  <a:pt x="66960" y="49150"/>
                </a:lnTo>
                <a:lnTo>
                  <a:pt x="67000" y="49140"/>
                </a:lnTo>
                <a:lnTo>
                  <a:pt x="67030" y="49120"/>
                </a:lnTo>
                <a:lnTo>
                  <a:pt x="67050" y="49120"/>
                </a:lnTo>
                <a:lnTo>
                  <a:pt x="67050" y="49110"/>
                </a:lnTo>
                <a:lnTo>
                  <a:pt x="67060" y="49110"/>
                </a:lnTo>
                <a:lnTo>
                  <a:pt x="67080" y="49100"/>
                </a:lnTo>
                <a:lnTo>
                  <a:pt x="67110" y="49080"/>
                </a:lnTo>
                <a:lnTo>
                  <a:pt x="67140" y="49050"/>
                </a:lnTo>
                <a:lnTo>
                  <a:pt x="67150" y="49050"/>
                </a:lnTo>
                <a:lnTo>
                  <a:pt x="67160" y="49040"/>
                </a:lnTo>
                <a:lnTo>
                  <a:pt x="67160" y="49030"/>
                </a:lnTo>
                <a:lnTo>
                  <a:pt x="67170" y="49020"/>
                </a:lnTo>
                <a:lnTo>
                  <a:pt x="67170" y="49000"/>
                </a:lnTo>
                <a:lnTo>
                  <a:pt x="67160" y="48980"/>
                </a:lnTo>
                <a:lnTo>
                  <a:pt x="67160" y="48970"/>
                </a:lnTo>
                <a:lnTo>
                  <a:pt x="67170" y="48950"/>
                </a:lnTo>
                <a:lnTo>
                  <a:pt x="67180" y="48940"/>
                </a:lnTo>
                <a:lnTo>
                  <a:pt x="67190" y="48940"/>
                </a:lnTo>
                <a:lnTo>
                  <a:pt x="67190" y="48930"/>
                </a:lnTo>
                <a:lnTo>
                  <a:pt x="67200" y="48930"/>
                </a:lnTo>
                <a:lnTo>
                  <a:pt x="67200" y="48920"/>
                </a:lnTo>
                <a:lnTo>
                  <a:pt x="67210" y="48910"/>
                </a:lnTo>
                <a:lnTo>
                  <a:pt x="67220" y="48900"/>
                </a:lnTo>
                <a:lnTo>
                  <a:pt x="67230" y="48900"/>
                </a:lnTo>
                <a:lnTo>
                  <a:pt x="67240" y="48900"/>
                </a:lnTo>
                <a:lnTo>
                  <a:pt x="67240" y="48910"/>
                </a:lnTo>
                <a:lnTo>
                  <a:pt x="67250" y="48920"/>
                </a:lnTo>
                <a:lnTo>
                  <a:pt x="67250" y="48930"/>
                </a:lnTo>
                <a:lnTo>
                  <a:pt x="67260" y="48930"/>
                </a:lnTo>
                <a:lnTo>
                  <a:pt x="67260" y="48920"/>
                </a:lnTo>
                <a:lnTo>
                  <a:pt x="67270" y="48920"/>
                </a:lnTo>
                <a:lnTo>
                  <a:pt x="67280" y="48900"/>
                </a:lnTo>
                <a:lnTo>
                  <a:pt x="67290" y="48880"/>
                </a:lnTo>
                <a:lnTo>
                  <a:pt x="67290" y="48870"/>
                </a:lnTo>
                <a:lnTo>
                  <a:pt x="67300" y="48860"/>
                </a:lnTo>
                <a:lnTo>
                  <a:pt x="67310" y="48860"/>
                </a:lnTo>
                <a:lnTo>
                  <a:pt x="67330" y="48860"/>
                </a:lnTo>
                <a:lnTo>
                  <a:pt x="67340" y="48850"/>
                </a:lnTo>
                <a:lnTo>
                  <a:pt x="67350" y="48850"/>
                </a:lnTo>
                <a:lnTo>
                  <a:pt x="67360" y="48850"/>
                </a:lnTo>
                <a:lnTo>
                  <a:pt x="67370" y="48840"/>
                </a:lnTo>
                <a:lnTo>
                  <a:pt x="67380" y="48840"/>
                </a:lnTo>
                <a:lnTo>
                  <a:pt x="67380" y="48830"/>
                </a:lnTo>
                <a:lnTo>
                  <a:pt x="67380" y="48820"/>
                </a:lnTo>
                <a:lnTo>
                  <a:pt x="67380" y="48810"/>
                </a:lnTo>
                <a:lnTo>
                  <a:pt x="67380" y="48800"/>
                </a:lnTo>
                <a:lnTo>
                  <a:pt x="67380" y="48790"/>
                </a:lnTo>
                <a:lnTo>
                  <a:pt x="67370" y="48790"/>
                </a:lnTo>
                <a:lnTo>
                  <a:pt x="67370" y="48780"/>
                </a:lnTo>
                <a:lnTo>
                  <a:pt x="67380" y="48770"/>
                </a:lnTo>
                <a:lnTo>
                  <a:pt x="67390" y="48770"/>
                </a:lnTo>
                <a:lnTo>
                  <a:pt x="67390" y="48760"/>
                </a:lnTo>
                <a:lnTo>
                  <a:pt x="67400" y="48760"/>
                </a:lnTo>
                <a:lnTo>
                  <a:pt x="67390" y="48760"/>
                </a:lnTo>
                <a:lnTo>
                  <a:pt x="67400" y="48750"/>
                </a:lnTo>
                <a:lnTo>
                  <a:pt x="67410" y="48720"/>
                </a:lnTo>
                <a:lnTo>
                  <a:pt x="67410" y="48710"/>
                </a:lnTo>
                <a:lnTo>
                  <a:pt x="67420" y="48710"/>
                </a:lnTo>
                <a:lnTo>
                  <a:pt x="67420" y="48700"/>
                </a:lnTo>
                <a:lnTo>
                  <a:pt x="67430" y="48700"/>
                </a:lnTo>
                <a:lnTo>
                  <a:pt x="67440" y="48700"/>
                </a:lnTo>
                <a:lnTo>
                  <a:pt x="67450" y="48690"/>
                </a:lnTo>
                <a:lnTo>
                  <a:pt x="67460" y="48680"/>
                </a:lnTo>
                <a:lnTo>
                  <a:pt x="67480" y="48660"/>
                </a:lnTo>
                <a:lnTo>
                  <a:pt x="67490" y="48660"/>
                </a:lnTo>
                <a:lnTo>
                  <a:pt x="67490" y="48650"/>
                </a:lnTo>
                <a:lnTo>
                  <a:pt x="67500" y="48650"/>
                </a:lnTo>
                <a:lnTo>
                  <a:pt x="67520" y="48630"/>
                </a:lnTo>
                <a:lnTo>
                  <a:pt x="67550" y="48620"/>
                </a:lnTo>
                <a:lnTo>
                  <a:pt x="67570" y="48590"/>
                </a:lnTo>
                <a:lnTo>
                  <a:pt x="67590" y="48570"/>
                </a:lnTo>
                <a:lnTo>
                  <a:pt x="67600" y="48570"/>
                </a:lnTo>
                <a:lnTo>
                  <a:pt x="67610" y="48580"/>
                </a:lnTo>
                <a:lnTo>
                  <a:pt x="67620" y="48580"/>
                </a:lnTo>
                <a:lnTo>
                  <a:pt x="67630" y="48560"/>
                </a:lnTo>
                <a:lnTo>
                  <a:pt x="67640" y="48560"/>
                </a:lnTo>
                <a:lnTo>
                  <a:pt x="67640" y="48550"/>
                </a:lnTo>
                <a:lnTo>
                  <a:pt x="67650" y="48540"/>
                </a:lnTo>
                <a:lnTo>
                  <a:pt x="67660" y="48530"/>
                </a:lnTo>
                <a:lnTo>
                  <a:pt x="67670" y="48520"/>
                </a:lnTo>
                <a:lnTo>
                  <a:pt x="67680" y="48510"/>
                </a:lnTo>
                <a:lnTo>
                  <a:pt x="67700" y="48520"/>
                </a:lnTo>
                <a:lnTo>
                  <a:pt x="67710" y="48520"/>
                </a:lnTo>
                <a:lnTo>
                  <a:pt x="67730" y="48500"/>
                </a:lnTo>
                <a:lnTo>
                  <a:pt x="67730" y="48480"/>
                </a:lnTo>
                <a:lnTo>
                  <a:pt x="67740" y="48470"/>
                </a:lnTo>
                <a:lnTo>
                  <a:pt x="67770" y="48510"/>
                </a:lnTo>
                <a:lnTo>
                  <a:pt x="67780" y="48520"/>
                </a:lnTo>
                <a:lnTo>
                  <a:pt x="67790" y="48540"/>
                </a:lnTo>
                <a:lnTo>
                  <a:pt x="67800" y="48560"/>
                </a:lnTo>
                <a:lnTo>
                  <a:pt x="67820" y="48560"/>
                </a:lnTo>
                <a:lnTo>
                  <a:pt x="67830" y="48570"/>
                </a:lnTo>
                <a:lnTo>
                  <a:pt x="67840" y="48580"/>
                </a:lnTo>
                <a:lnTo>
                  <a:pt x="67840" y="48590"/>
                </a:lnTo>
                <a:lnTo>
                  <a:pt x="67850" y="48590"/>
                </a:lnTo>
                <a:lnTo>
                  <a:pt x="67860" y="48590"/>
                </a:lnTo>
                <a:lnTo>
                  <a:pt x="67860" y="48600"/>
                </a:lnTo>
                <a:lnTo>
                  <a:pt x="67870" y="48600"/>
                </a:lnTo>
                <a:lnTo>
                  <a:pt x="67870" y="48610"/>
                </a:lnTo>
                <a:lnTo>
                  <a:pt x="67900" y="48620"/>
                </a:lnTo>
                <a:lnTo>
                  <a:pt x="67910" y="48620"/>
                </a:lnTo>
                <a:lnTo>
                  <a:pt x="67920" y="48630"/>
                </a:lnTo>
                <a:lnTo>
                  <a:pt x="67930" y="48630"/>
                </a:lnTo>
                <a:lnTo>
                  <a:pt x="67940" y="48630"/>
                </a:lnTo>
                <a:lnTo>
                  <a:pt x="67950" y="48630"/>
                </a:lnTo>
                <a:lnTo>
                  <a:pt x="67960" y="48640"/>
                </a:lnTo>
                <a:lnTo>
                  <a:pt x="67980" y="48650"/>
                </a:lnTo>
                <a:lnTo>
                  <a:pt x="67990" y="48650"/>
                </a:lnTo>
                <a:lnTo>
                  <a:pt x="68000" y="48660"/>
                </a:lnTo>
                <a:lnTo>
                  <a:pt x="68010" y="48670"/>
                </a:lnTo>
                <a:lnTo>
                  <a:pt x="68010" y="48680"/>
                </a:lnTo>
                <a:lnTo>
                  <a:pt x="68020" y="48690"/>
                </a:lnTo>
                <a:lnTo>
                  <a:pt x="68030" y="48700"/>
                </a:lnTo>
                <a:lnTo>
                  <a:pt x="68040" y="48710"/>
                </a:lnTo>
                <a:lnTo>
                  <a:pt x="68040" y="48720"/>
                </a:lnTo>
                <a:lnTo>
                  <a:pt x="68020" y="48730"/>
                </a:lnTo>
                <a:lnTo>
                  <a:pt x="68010" y="48740"/>
                </a:lnTo>
                <a:lnTo>
                  <a:pt x="68030" y="48760"/>
                </a:lnTo>
                <a:lnTo>
                  <a:pt x="68010" y="48780"/>
                </a:lnTo>
                <a:lnTo>
                  <a:pt x="68020" y="48790"/>
                </a:lnTo>
                <a:lnTo>
                  <a:pt x="68030" y="48800"/>
                </a:lnTo>
                <a:lnTo>
                  <a:pt x="68040" y="48800"/>
                </a:lnTo>
                <a:lnTo>
                  <a:pt x="68060" y="48810"/>
                </a:lnTo>
                <a:lnTo>
                  <a:pt x="68070" y="48820"/>
                </a:lnTo>
                <a:lnTo>
                  <a:pt x="68080" y="48820"/>
                </a:lnTo>
                <a:lnTo>
                  <a:pt x="68090" y="48820"/>
                </a:lnTo>
                <a:lnTo>
                  <a:pt x="68100" y="48830"/>
                </a:lnTo>
                <a:lnTo>
                  <a:pt x="68090" y="48840"/>
                </a:lnTo>
                <a:lnTo>
                  <a:pt x="68090" y="48860"/>
                </a:lnTo>
                <a:lnTo>
                  <a:pt x="68080" y="48870"/>
                </a:lnTo>
                <a:lnTo>
                  <a:pt x="68080" y="48880"/>
                </a:lnTo>
                <a:lnTo>
                  <a:pt x="68110" y="48930"/>
                </a:lnTo>
                <a:lnTo>
                  <a:pt x="68110" y="48940"/>
                </a:lnTo>
                <a:lnTo>
                  <a:pt x="68110" y="48950"/>
                </a:lnTo>
                <a:lnTo>
                  <a:pt x="68110" y="48960"/>
                </a:lnTo>
                <a:lnTo>
                  <a:pt x="68120" y="48960"/>
                </a:lnTo>
                <a:lnTo>
                  <a:pt x="68130" y="48970"/>
                </a:lnTo>
                <a:lnTo>
                  <a:pt x="68180" y="48990"/>
                </a:lnTo>
                <a:lnTo>
                  <a:pt x="68230" y="49010"/>
                </a:lnTo>
                <a:lnTo>
                  <a:pt x="68250" y="49010"/>
                </a:lnTo>
                <a:lnTo>
                  <a:pt x="68290" y="49000"/>
                </a:lnTo>
                <a:lnTo>
                  <a:pt x="68320" y="48990"/>
                </a:lnTo>
                <a:lnTo>
                  <a:pt x="68340" y="48960"/>
                </a:lnTo>
                <a:lnTo>
                  <a:pt x="68350" y="48960"/>
                </a:lnTo>
                <a:lnTo>
                  <a:pt x="68360" y="48970"/>
                </a:lnTo>
                <a:lnTo>
                  <a:pt x="68390" y="48950"/>
                </a:lnTo>
                <a:lnTo>
                  <a:pt x="68400" y="48940"/>
                </a:lnTo>
                <a:lnTo>
                  <a:pt x="68410" y="48940"/>
                </a:lnTo>
                <a:lnTo>
                  <a:pt x="68420" y="48940"/>
                </a:lnTo>
                <a:lnTo>
                  <a:pt x="68430" y="48940"/>
                </a:lnTo>
                <a:lnTo>
                  <a:pt x="68460" y="48940"/>
                </a:lnTo>
                <a:lnTo>
                  <a:pt x="68470" y="48920"/>
                </a:lnTo>
                <a:lnTo>
                  <a:pt x="68470" y="48910"/>
                </a:lnTo>
                <a:lnTo>
                  <a:pt x="68480" y="48910"/>
                </a:lnTo>
                <a:lnTo>
                  <a:pt x="68480" y="48880"/>
                </a:lnTo>
                <a:lnTo>
                  <a:pt x="68490" y="48880"/>
                </a:lnTo>
                <a:lnTo>
                  <a:pt x="68480" y="48870"/>
                </a:lnTo>
                <a:lnTo>
                  <a:pt x="68470" y="48870"/>
                </a:lnTo>
                <a:lnTo>
                  <a:pt x="68460" y="48850"/>
                </a:lnTo>
                <a:lnTo>
                  <a:pt x="68460" y="48820"/>
                </a:lnTo>
                <a:lnTo>
                  <a:pt x="68470" y="48820"/>
                </a:lnTo>
                <a:lnTo>
                  <a:pt x="68470" y="48800"/>
                </a:lnTo>
                <a:lnTo>
                  <a:pt x="68480" y="48800"/>
                </a:lnTo>
                <a:lnTo>
                  <a:pt x="68480" y="48790"/>
                </a:lnTo>
                <a:lnTo>
                  <a:pt x="68480" y="48780"/>
                </a:lnTo>
                <a:lnTo>
                  <a:pt x="68490" y="48770"/>
                </a:lnTo>
                <a:lnTo>
                  <a:pt x="68500" y="48770"/>
                </a:lnTo>
                <a:lnTo>
                  <a:pt x="68500" y="48760"/>
                </a:lnTo>
                <a:lnTo>
                  <a:pt x="68500" y="48750"/>
                </a:lnTo>
                <a:lnTo>
                  <a:pt x="68490" y="48730"/>
                </a:lnTo>
                <a:lnTo>
                  <a:pt x="68500" y="48720"/>
                </a:lnTo>
                <a:lnTo>
                  <a:pt x="68510" y="48720"/>
                </a:lnTo>
                <a:lnTo>
                  <a:pt x="68520" y="48710"/>
                </a:lnTo>
                <a:lnTo>
                  <a:pt x="68520" y="48700"/>
                </a:lnTo>
                <a:lnTo>
                  <a:pt x="68530" y="48700"/>
                </a:lnTo>
                <a:lnTo>
                  <a:pt x="68530" y="48690"/>
                </a:lnTo>
                <a:lnTo>
                  <a:pt x="68530" y="48680"/>
                </a:lnTo>
                <a:lnTo>
                  <a:pt x="68540" y="48680"/>
                </a:lnTo>
                <a:lnTo>
                  <a:pt x="68530" y="48680"/>
                </a:lnTo>
                <a:lnTo>
                  <a:pt x="68540" y="48670"/>
                </a:lnTo>
                <a:lnTo>
                  <a:pt x="68550" y="48670"/>
                </a:lnTo>
                <a:lnTo>
                  <a:pt x="68560" y="48670"/>
                </a:lnTo>
                <a:lnTo>
                  <a:pt x="68570" y="48670"/>
                </a:lnTo>
                <a:lnTo>
                  <a:pt x="68570" y="48680"/>
                </a:lnTo>
                <a:lnTo>
                  <a:pt x="68580" y="48670"/>
                </a:lnTo>
                <a:lnTo>
                  <a:pt x="68600" y="48680"/>
                </a:lnTo>
                <a:lnTo>
                  <a:pt x="68600" y="48690"/>
                </a:lnTo>
                <a:lnTo>
                  <a:pt x="68610" y="48700"/>
                </a:lnTo>
                <a:lnTo>
                  <a:pt x="68610" y="48710"/>
                </a:lnTo>
                <a:lnTo>
                  <a:pt x="68620" y="48720"/>
                </a:lnTo>
                <a:lnTo>
                  <a:pt x="68630" y="48720"/>
                </a:lnTo>
                <a:lnTo>
                  <a:pt x="68640" y="48700"/>
                </a:lnTo>
                <a:lnTo>
                  <a:pt x="68660" y="48690"/>
                </a:lnTo>
                <a:lnTo>
                  <a:pt x="68680" y="48680"/>
                </a:lnTo>
                <a:lnTo>
                  <a:pt x="68680" y="48670"/>
                </a:lnTo>
                <a:lnTo>
                  <a:pt x="68690" y="48660"/>
                </a:lnTo>
                <a:lnTo>
                  <a:pt x="68690" y="48650"/>
                </a:lnTo>
                <a:lnTo>
                  <a:pt x="68690" y="48640"/>
                </a:lnTo>
                <a:lnTo>
                  <a:pt x="68680" y="48640"/>
                </a:lnTo>
                <a:lnTo>
                  <a:pt x="68680" y="48630"/>
                </a:lnTo>
                <a:lnTo>
                  <a:pt x="68690" y="48630"/>
                </a:lnTo>
                <a:lnTo>
                  <a:pt x="68690" y="48620"/>
                </a:lnTo>
                <a:lnTo>
                  <a:pt x="68700" y="48620"/>
                </a:lnTo>
                <a:lnTo>
                  <a:pt x="68700" y="48610"/>
                </a:lnTo>
                <a:lnTo>
                  <a:pt x="68710" y="48610"/>
                </a:lnTo>
                <a:lnTo>
                  <a:pt x="68710" y="48600"/>
                </a:lnTo>
                <a:lnTo>
                  <a:pt x="68700" y="48600"/>
                </a:lnTo>
                <a:lnTo>
                  <a:pt x="68700" y="48590"/>
                </a:lnTo>
                <a:lnTo>
                  <a:pt x="68690" y="48590"/>
                </a:lnTo>
                <a:lnTo>
                  <a:pt x="68700" y="48590"/>
                </a:lnTo>
                <a:lnTo>
                  <a:pt x="68700" y="48580"/>
                </a:lnTo>
                <a:lnTo>
                  <a:pt x="68710" y="48580"/>
                </a:lnTo>
                <a:lnTo>
                  <a:pt x="68710" y="48590"/>
                </a:lnTo>
                <a:lnTo>
                  <a:pt x="68710" y="48600"/>
                </a:lnTo>
                <a:lnTo>
                  <a:pt x="68720" y="48600"/>
                </a:lnTo>
                <a:lnTo>
                  <a:pt x="68710" y="48600"/>
                </a:lnTo>
                <a:lnTo>
                  <a:pt x="68720" y="48600"/>
                </a:lnTo>
                <a:lnTo>
                  <a:pt x="68730" y="48600"/>
                </a:lnTo>
                <a:lnTo>
                  <a:pt x="68730" y="48610"/>
                </a:lnTo>
                <a:lnTo>
                  <a:pt x="68730" y="48600"/>
                </a:lnTo>
                <a:lnTo>
                  <a:pt x="68740" y="48600"/>
                </a:lnTo>
                <a:lnTo>
                  <a:pt x="68730" y="48600"/>
                </a:lnTo>
                <a:lnTo>
                  <a:pt x="68730" y="48610"/>
                </a:lnTo>
                <a:lnTo>
                  <a:pt x="68740" y="48610"/>
                </a:lnTo>
                <a:lnTo>
                  <a:pt x="68750" y="48620"/>
                </a:lnTo>
                <a:lnTo>
                  <a:pt x="68750" y="48610"/>
                </a:lnTo>
                <a:lnTo>
                  <a:pt x="68760" y="48610"/>
                </a:lnTo>
                <a:lnTo>
                  <a:pt x="68760" y="48600"/>
                </a:lnTo>
                <a:lnTo>
                  <a:pt x="68760" y="48610"/>
                </a:lnTo>
                <a:lnTo>
                  <a:pt x="68770" y="48610"/>
                </a:lnTo>
                <a:lnTo>
                  <a:pt x="68760" y="48610"/>
                </a:lnTo>
                <a:lnTo>
                  <a:pt x="68770" y="48610"/>
                </a:lnTo>
                <a:lnTo>
                  <a:pt x="68770" y="48620"/>
                </a:lnTo>
                <a:lnTo>
                  <a:pt x="68780" y="48620"/>
                </a:lnTo>
                <a:lnTo>
                  <a:pt x="68780" y="48630"/>
                </a:lnTo>
                <a:lnTo>
                  <a:pt x="68780" y="48620"/>
                </a:lnTo>
                <a:lnTo>
                  <a:pt x="68790" y="48620"/>
                </a:lnTo>
                <a:lnTo>
                  <a:pt x="68790" y="48610"/>
                </a:lnTo>
                <a:lnTo>
                  <a:pt x="68800" y="48610"/>
                </a:lnTo>
                <a:lnTo>
                  <a:pt x="68790" y="48610"/>
                </a:lnTo>
                <a:lnTo>
                  <a:pt x="68790" y="48600"/>
                </a:lnTo>
                <a:lnTo>
                  <a:pt x="68800" y="48600"/>
                </a:lnTo>
                <a:lnTo>
                  <a:pt x="68790" y="48590"/>
                </a:lnTo>
                <a:lnTo>
                  <a:pt x="68800" y="48590"/>
                </a:lnTo>
                <a:lnTo>
                  <a:pt x="68800" y="48580"/>
                </a:lnTo>
                <a:lnTo>
                  <a:pt x="68800" y="48570"/>
                </a:lnTo>
                <a:lnTo>
                  <a:pt x="68810" y="48570"/>
                </a:lnTo>
                <a:lnTo>
                  <a:pt x="68800" y="48570"/>
                </a:lnTo>
                <a:lnTo>
                  <a:pt x="68810" y="48570"/>
                </a:lnTo>
                <a:lnTo>
                  <a:pt x="68810" y="48560"/>
                </a:lnTo>
                <a:lnTo>
                  <a:pt x="68810" y="48550"/>
                </a:lnTo>
                <a:lnTo>
                  <a:pt x="68810" y="48540"/>
                </a:lnTo>
                <a:lnTo>
                  <a:pt x="68810" y="48530"/>
                </a:lnTo>
                <a:lnTo>
                  <a:pt x="68810" y="48520"/>
                </a:lnTo>
                <a:lnTo>
                  <a:pt x="68820" y="48510"/>
                </a:lnTo>
                <a:lnTo>
                  <a:pt x="68810" y="48510"/>
                </a:lnTo>
                <a:lnTo>
                  <a:pt x="68810" y="48500"/>
                </a:lnTo>
                <a:lnTo>
                  <a:pt x="68810" y="48490"/>
                </a:lnTo>
                <a:lnTo>
                  <a:pt x="68810" y="48480"/>
                </a:lnTo>
                <a:lnTo>
                  <a:pt x="68820" y="48460"/>
                </a:lnTo>
                <a:lnTo>
                  <a:pt x="68810" y="48460"/>
                </a:lnTo>
                <a:lnTo>
                  <a:pt x="68810" y="48450"/>
                </a:lnTo>
                <a:lnTo>
                  <a:pt x="68800" y="48450"/>
                </a:lnTo>
                <a:lnTo>
                  <a:pt x="68800" y="48440"/>
                </a:lnTo>
                <a:lnTo>
                  <a:pt x="68800" y="48430"/>
                </a:lnTo>
                <a:lnTo>
                  <a:pt x="68800" y="48420"/>
                </a:lnTo>
                <a:lnTo>
                  <a:pt x="68790" y="48410"/>
                </a:lnTo>
                <a:lnTo>
                  <a:pt x="68790" y="48390"/>
                </a:lnTo>
                <a:lnTo>
                  <a:pt x="68790" y="48380"/>
                </a:lnTo>
                <a:lnTo>
                  <a:pt x="68800" y="48370"/>
                </a:lnTo>
                <a:lnTo>
                  <a:pt x="68810" y="48360"/>
                </a:lnTo>
                <a:lnTo>
                  <a:pt x="68800" y="48350"/>
                </a:lnTo>
                <a:lnTo>
                  <a:pt x="68800" y="48340"/>
                </a:lnTo>
                <a:lnTo>
                  <a:pt x="68800" y="48330"/>
                </a:lnTo>
                <a:lnTo>
                  <a:pt x="68800" y="48320"/>
                </a:lnTo>
                <a:lnTo>
                  <a:pt x="68810" y="48320"/>
                </a:lnTo>
                <a:lnTo>
                  <a:pt x="68810" y="48310"/>
                </a:lnTo>
                <a:lnTo>
                  <a:pt x="68810" y="48300"/>
                </a:lnTo>
                <a:lnTo>
                  <a:pt x="68810" y="48290"/>
                </a:lnTo>
                <a:lnTo>
                  <a:pt x="68810" y="48280"/>
                </a:lnTo>
                <a:lnTo>
                  <a:pt x="68820" y="48280"/>
                </a:lnTo>
                <a:lnTo>
                  <a:pt x="68820" y="48270"/>
                </a:lnTo>
                <a:lnTo>
                  <a:pt x="68820" y="48260"/>
                </a:lnTo>
                <a:lnTo>
                  <a:pt x="68830" y="48260"/>
                </a:lnTo>
                <a:lnTo>
                  <a:pt x="68830" y="48250"/>
                </a:lnTo>
                <a:lnTo>
                  <a:pt x="68840" y="48250"/>
                </a:lnTo>
                <a:lnTo>
                  <a:pt x="68840" y="48240"/>
                </a:lnTo>
                <a:lnTo>
                  <a:pt x="68840" y="48230"/>
                </a:lnTo>
                <a:lnTo>
                  <a:pt x="68850" y="48230"/>
                </a:lnTo>
                <a:lnTo>
                  <a:pt x="68850" y="48220"/>
                </a:lnTo>
                <a:lnTo>
                  <a:pt x="68850" y="48230"/>
                </a:lnTo>
                <a:lnTo>
                  <a:pt x="68860" y="48230"/>
                </a:lnTo>
                <a:lnTo>
                  <a:pt x="68860" y="48220"/>
                </a:lnTo>
                <a:lnTo>
                  <a:pt x="68860" y="48210"/>
                </a:lnTo>
                <a:lnTo>
                  <a:pt x="68870" y="48210"/>
                </a:lnTo>
                <a:lnTo>
                  <a:pt x="68870" y="48200"/>
                </a:lnTo>
                <a:lnTo>
                  <a:pt x="68880" y="48200"/>
                </a:lnTo>
                <a:lnTo>
                  <a:pt x="68880" y="48190"/>
                </a:lnTo>
                <a:lnTo>
                  <a:pt x="68890" y="48190"/>
                </a:lnTo>
                <a:lnTo>
                  <a:pt x="68900" y="48190"/>
                </a:lnTo>
                <a:lnTo>
                  <a:pt x="68900" y="48180"/>
                </a:lnTo>
                <a:lnTo>
                  <a:pt x="68900" y="48170"/>
                </a:lnTo>
                <a:lnTo>
                  <a:pt x="68890" y="48170"/>
                </a:lnTo>
                <a:lnTo>
                  <a:pt x="68890" y="48160"/>
                </a:lnTo>
                <a:lnTo>
                  <a:pt x="68880" y="48160"/>
                </a:lnTo>
                <a:lnTo>
                  <a:pt x="68880" y="48150"/>
                </a:lnTo>
                <a:lnTo>
                  <a:pt x="68880" y="48140"/>
                </a:lnTo>
                <a:lnTo>
                  <a:pt x="68890" y="48130"/>
                </a:lnTo>
                <a:lnTo>
                  <a:pt x="68890" y="48120"/>
                </a:lnTo>
                <a:lnTo>
                  <a:pt x="68910" y="48120"/>
                </a:lnTo>
                <a:lnTo>
                  <a:pt x="68920" y="48130"/>
                </a:lnTo>
                <a:lnTo>
                  <a:pt x="68920" y="48120"/>
                </a:lnTo>
                <a:lnTo>
                  <a:pt x="68930" y="48120"/>
                </a:lnTo>
                <a:lnTo>
                  <a:pt x="68930" y="48110"/>
                </a:lnTo>
                <a:lnTo>
                  <a:pt x="68940" y="48110"/>
                </a:lnTo>
                <a:lnTo>
                  <a:pt x="68940" y="48100"/>
                </a:lnTo>
                <a:lnTo>
                  <a:pt x="68950" y="48100"/>
                </a:lnTo>
                <a:lnTo>
                  <a:pt x="68960" y="48100"/>
                </a:lnTo>
                <a:lnTo>
                  <a:pt x="68970" y="48100"/>
                </a:lnTo>
                <a:lnTo>
                  <a:pt x="68980" y="48090"/>
                </a:lnTo>
                <a:lnTo>
                  <a:pt x="68990" y="48090"/>
                </a:lnTo>
                <a:lnTo>
                  <a:pt x="68990" y="48080"/>
                </a:lnTo>
                <a:lnTo>
                  <a:pt x="68990" y="48070"/>
                </a:lnTo>
                <a:lnTo>
                  <a:pt x="69000" y="48060"/>
                </a:lnTo>
                <a:lnTo>
                  <a:pt x="68990" y="48050"/>
                </a:lnTo>
                <a:lnTo>
                  <a:pt x="69000" y="48050"/>
                </a:lnTo>
                <a:lnTo>
                  <a:pt x="69000" y="48040"/>
                </a:lnTo>
                <a:lnTo>
                  <a:pt x="69010" y="48030"/>
                </a:lnTo>
                <a:lnTo>
                  <a:pt x="69010" y="48020"/>
                </a:lnTo>
                <a:lnTo>
                  <a:pt x="69010" y="48000"/>
                </a:lnTo>
                <a:lnTo>
                  <a:pt x="69010" y="47990"/>
                </a:lnTo>
                <a:lnTo>
                  <a:pt x="69020" y="47990"/>
                </a:lnTo>
                <a:lnTo>
                  <a:pt x="69020" y="47980"/>
                </a:lnTo>
                <a:lnTo>
                  <a:pt x="69060" y="48000"/>
                </a:lnTo>
                <a:lnTo>
                  <a:pt x="69090" y="48030"/>
                </a:lnTo>
                <a:lnTo>
                  <a:pt x="69100" y="48030"/>
                </a:lnTo>
                <a:lnTo>
                  <a:pt x="69100" y="48040"/>
                </a:lnTo>
                <a:lnTo>
                  <a:pt x="69110" y="48040"/>
                </a:lnTo>
                <a:lnTo>
                  <a:pt x="69110" y="48050"/>
                </a:lnTo>
                <a:lnTo>
                  <a:pt x="69120" y="48050"/>
                </a:lnTo>
                <a:lnTo>
                  <a:pt x="69120" y="48060"/>
                </a:lnTo>
                <a:lnTo>
                  <a:pt x="69130" y="48070"/>
                </a:lnTo>
                <a:lnTo>
                  <a:pt x="69130" y="48090"/>
                </a:lnTo>
                <a:lnTo>
                  <a:pt x="69140" y="48110"/>
                </a:lnTo>
                <a:lnTo>
                  <a:pt x="69150" y="48140"/>
                </a:lnTo>
                <a:lnTo>
                  <a:pt x="69160" y="48160"/>
                </a:lnTo>
                <a:lnTo>
                  <a:pt x="69170" y="48160"/>
                </a:lnTo>
                <a:lnTo>
                  <a:pt x="69170" y="48170"/>
                </a:lnTo>
                <a:lnTo>
                  <a:pt x="69170" y="48180"/>
                </a:lnTo>
                <a:lnTo>
                  <a:pt x="69180" y="48180"/>
                </a:lnTo>
                <a:lnTo>
                  <a:pt x="69180" y="48190"/>
                </a:lnTo>
                <a:lnTo>
                  <a:pt x="69180" y="48200"/>
                </a:lnTo>
                <a:lnTo>
                  <a:pt x="69190" y="48200"/>
                </a:lnTo>
                <a:lnTo>
                  <a:pt x="69190" y="48210"/>
                </a:lnTo>
                <a:lnTo>
                  <a:pt x="69200" y="48210"/>
                </a:lnTo>
                <a:lnTo>
                  <a:pt x="69200" y="48220"/>
                </a:lnTo>
                <a:lnTo>
                  <a:pt x="69210" y="48230"/>
                </a:lnTo>
                <a:lnTo>
                  <a:pt x="69210" y="48240"/>
                </a:lnTo>
                <a:lnTo>
                  <a:pt x="69220" y="48250"/>
                </a:lnTo>
                <a:lnTo>
                  <a:pt x="69230" y="48260"/>
                </a:lnTo>
                <a:lnTo>
                  <a:pt x="69240" y="48280"/>
                </a:lnTo>
                <a:lnTo>
                  <a:pt x="69240" y="48290"/>
                </a:lnTo>
                <a:lnTo>
                  <a:pt x="69250" y="48300"/>
                </a:lnTo>
                <a:lnTo>
                  <a:pt x="69250" y="48310"/>
                </a:lnTo>
                <a:lnTo>
                  <a:pt x="69250" y="48320"/>
                </a:lnTo>
                <a:lnTo>
                  <a:pt x="69260" y="48360"/>
                </a:lnTo>
                <a:lnTo>
                  <a:pt x="69270" y="48350"/>
                </a:lnTo>
                <a:lnTo>
                  <a:pt x="69310" y="48340"/>
                </a:lnTo>
                <a:lnTo>
                  <a:pt x="69380" y="48320"/>
                </a:lnTo>
                <a:lnTo>
                  <a:pt x="69390" y="48320"/>
                </a:lnTo>
                <a:lnTo>
                  <a:pt x="69390" y="48310"/>
                </a:lnTo>
                <a:lnTo>
                  <a:pt x="69390" y="48300"/>
                </a:lnTo>
                <a:lnTo>
                  <a:pt x="69380" y="48300"/>
                </a:lnTo>
                <a:lnTo>
                  <a:pt x="69390" y="48290"/>
                </a:lnTo>
                <a:lnTo>
                  <a:pt x="69390" y="48280"/>
                </a:lnTo>
                <a:lnTo>
                  <a:pt x="69390" y="48270"/>
                </a:lnTo>
                <a:lnTo>
                  <a:pt x="69400" y="48260"/>
                </a:lnTo>
                <a:lnTo>
                  <a:pt x="69410" y="48250"/>
                </a:lnTo>
                <a:lnTo>
                  <a:pt x="69420" y="48250"/>
                </a:lnTo>
                <a:lnTo>
                  <a:pt x="69450" y="48240"/>
                </a:lnTo>
                <a:lnTo>
                  <a:pt x="69460" y="48230"/>
                </a:lnTo>
                <a:lnTo>
                  <a:pt x="69470" y="48220"/>
                </a:lnTo>
                <a:lnTo>
                  <a:pt x="69480" y="48210"/>
                </a:lnTo>
                <a:lnTo>
                  <a:pt x="69490" y="48200"/>
                </a:lnTo>
                <a:lnTo>
                  <a:pt x="69510" y="48180"/>
                </a:lnTo>
                <a:lnTo>
                  <a:pt x="69530" y="48160"/>
                </a:lnTo>
                <a:lnTo>
                  <a:pt x="69530" y="48130"/>
                </a:lnTo>
                <a:lnTo>
                  <a:pt x="69530" y="48110"/>
                </a:lnTo>
                <a:lnTo>
                  <a:pt x="69540" y="48110"/>
                </a:lnTo>
                <a:lnTo>
                  <a:pt x="69520" y="48090"/>
                </a:lnTo>
                <a:lnTo>
                  <a:pt x="69510" y="48080"/>
                </a:lnTo>
                <a:lnTo>
                  <a:pt x="69510" y="48070"/>
                </a:lnTo>
                <a:lnTo>
                  <a:pt x="69530" y="48060"/>
                </a:lnTo>
                <a:lnTo>
                  <a:pt x="69530" y="48050"/>
                </a:lnTo>
                <a:lnTo>
                  <a:pt x="69540" y="48050"/>
                </a:lnTo>
                <a:lnTo>
                  <a:pt x="69540" y="48040"/>
                </a:lnTo>
                <a:lnTo>
                  <a:pt x="69540" y="48030"/>
                </a:lnTo>
                <a:lnTo>
                  <a:pt x="69550" y="48010"/>
                </a:lnTo>
                <a:lnTo>
                  <a:pt x="69560" y="47990"/>
                </a:lnTo>
                <a:lnTo>
                  <a:pt x="69560" y="47970"/>
                </a:lnTo>
                <a:lnTo>
                  <a:pt x="69560" y="47960"/>
                </a:lnTo>
                <a:lnTo>
                  <a:pt x="69550" y="47930"/>
                </a:lnTo>
                <a:lnTo>
                  <a:pt x="69550" y="47900"/>
                </a:lnTo>
                <a:lnTo>
                  <a:pt x="69550" y="47880"/>
                </a:lnTo>
                <a:lnTo>
                  <a:pt x="69550" y="47870"/>
                </a:lnTo>
                <a:lnTo>
                  <a:pt x="69550" y="47860"/>
                </a:lnTo>
                <a:lnTo>
                  <a:pt x="69540" y="47850"/>
                </a:lnTo>
                <a:lnTo>
                  <a:pt x="69540" y="47830"/>
                </a:lnTo>
                <a:lnTo>
                  <a:pt x="69540" y="47800"/>
                </a:lnTo>
                <a:lnTo>
                  <a:pt x="69530" y="47800"/>
                </a:lnTo>
                <a:lnTo>
                  <a:pt x="69530" y="47790"/>
                </a:lnTo>
                <a:lnTo>
                  <a:pt x="69530" y="47770"/>
                </a:lnTo>
                <a:lnTo>
                  <a:pt x="69530" y="47750"/>
                </a:lnTo>
                <a:lnTo>
                  <a:pt x="69530" y="47740"/>
                </a:lnTo>
                <a:lnTo>
                  <a:pt x="69530" y="47720"/>
                </a:lnTo>
                <a:lnTo>
                  <a:pt x="69520" y="47720"/>
                </a:lnTo>
                <a:lnTo>
                  <a:pt x="69490" y="47700"/>
                </a:lnTo>
                <a:lnTo>
                  <a:pt x="69470" y="47680"/>
                </a:lnTo>
                <a:lnTo>
                  <a:pt x="69450" y="47670"/>
                </a:lnTo>
                <a:lnTo>
                  <a:pt x="69440" y="47650"/>
                </a:lnTo>
                <a:lnTo>
                  <a:pt x="69430" y="47640"/>
                </a:lnTo>
                <a:lnTo>
                  <a:pt x="69410" y="47620"/>
                </a:lnTo>
                <a:lnTo>
                  <a:pt x="69380" y="47590"/>
                </a:lnTo>
                <a:lnTo>
                  <a:pt x="69420" y="47540"/>
                </a:lnTo>
                <a:lnTo>
                  <a:pt x="69480" y="47490"/>
                </a:lnTo>
                <a:lnTo>
                  <a:pt x="69530" y="47440"/>
                </a:lnTo>
                <a:lnTo>
                  <a:pt x="69600" y="47370"/>
                </a:lnTo>
                <a:lnTo>
                  <a:pt x="69670" y="47300"/>
                </a:lnTo>
                <a:lnTo>
                  <a:pt x="69720" y="47250"/>
                </a:lnTo>
                <a:lnTo>
                  <a:pt x="69770" y="47210"/>
                </a:lnTo>
                <a:lnTo>
                  <a:pt x="69830" y="47150"/>
                </a:lnTo>
                <a:lnTo>
                  <a:pt x="69870" y="47110"/>
                </a:lnTo>
                <a:lnTo>
                  <a:pt x="69920" y="47060"/>
                </a:lnTo>
                <a:lnTo>
                  <a:pt x="69990" y="46990"/>
                </a:lnTo>
                <a:lnTo>
                  <a:pt x="70070" y="46920"/>
                </a:lnTo>
                <a:lnTo>
                  <a:pt x="70140" y="46850"/>
                </a:lnTo>
                <a:lnTo>
                  <a:pt x="70150" y="46850"/>
                </a:lnTo>
                <a:lnTo>
                  <a:pt x="70180" y="46810"/>
                </a:lnTo>
                <a:lnTo>
                  <a:pt x="70220" y="46780"/>
                </a:lnTo>
                <a:lnTo>
                  <a:pt x="70250" y="46740"/>
                </a:lnTo>
                <a:lnTo>
                  <a:pt x="70290" y="46710"/>
                </a:lnTo>
                <a:lnTo>
                  <a:pt x="70330" y="46670"/>
                </a:lnTo>
                <a:lnTo>
                  <a:pt x="70360" y="46640"/>
                </a:lnTo>
                <a:lnTo>
                  <a:pt x="70370" y="46640"/>
                </a:lnTo>
                <a:lnTo>
                  <a:pt x="70410" y="46640"/>
                </a:lnTo>
                <a:lnTo>
                  <a:pt x="70440" y="46650"/>
                </a:lnTo>
                <a:lnTo>
                  <a:pt x="70450" y="46650"/>
                </a:lnTo>
                <a:lnTo>
                  <a:pt x="70460" y="46650"/>
                </a:lnTo>
                <a:lnTo>
                  <a:pt x="70470" y="46650"/>
                </a:lnTo>
                <a:lnTo>
                  <a:pt x="70490" y="46650"/>
                </a:lnTo>
                <a:lnTo>
                  <a:pt x="70520" y="46660"/>
                </a:lnTo>
                <a:lnTo>
                  <a:pt x="70550" y="46660"/>
                </a:lnTo>
                <a:lnTo>
                  <a:pt x="70580" y="46660"/>
                </a:lnTo>
                <a:lnTo>
                  <a:pt x="70610" y="46670"/>
                </a:lnTo>
                <a:lnTo>
                  <a:pt x="70640" y="46670"/>
                </a:lnTo>
                <a:lnTo>
                  <a:pt x="70660" y="46650"/>
                </a:lnTo>
                <a:lnTo>
                  <a:pt x="70650" y="46640"/>
                </a:lnTo>
                <a:lnTo>
                  <a:pt x="70640" y="46640"/>
                </a:lnTo>
                <a:lnTo>
                  <a:pt x="70630" y="46630"/>
                </a:lnTo>
                <a:lnTo>
                  <a:pt x="70620" y="46630"/>
                </a:lnTo>
                <a:lnTo>
                  <a:pt x="70620" y="46620"/>
                </a:lnTo>
                <a:lnTo>
                  <a:pt x="70620" y="46610"/>
                </a:lnTo>
                <a:lnTo>
                  <a:pt x="70630" y="46610"/>
                </a:lnTo>
                <a:lnTo>
                  <a:pt x="70640" y="46600"/>
                </a:lnTo>
                <a:lnTo>
                  <a:pt x="70650" y="46590"/>
                </a:lnTo>
                <a:lnTo>
                  <a:pt x="70690" y="46600"/>
                </a:lnTo>
                <a:lnTo>
                  <a:pt x="70700" y="46610"/>
                </a:lnTo>
                <a:lnTo>
                  <a:pt x="70710" y="46610"/>
                </a:lnTo>
                <a:lnTo>
                  <a:pt x="70760" y="46620"/>
                </a:lnTo>
                <a:lnTo>
                  <a:pt x="70790" y="46640"/>
                </a:lnTo>
                <a:lnTo>
                  <a:pt x="70790" y="46700"/>
                </a:lnTo>
                <a:lnTo>
                  <a:pt x="70760" y="46700"/>
                </a:lnTo>
                <a:lnTo>
                  <a:pt x="70760" y="46710"/>
                </a:lnTo>
                <a:lnTo>
                  <a:pt x="70780" y="46730"/>
                </a:lnTo>
                <a:lnTo>
                  <a:pt x="70780" y="46740"/>
                </a:lnTo>
                <a:lnTo>
                  <a:pt x="70790" y="46750"/>
                </a:lnTo>
                <a:lnTo>
                  <a:pt x="70800" y="46750"/>
                </a:lnTo>
                <a:lnTo>
                  <a:pt x="70820" y="46760"/>
                </a:lnTo>
                <a:lnTo>
                  <a:pt x="70840" y="46770"/>
                </a:lnTo>
                <a:lnTo>
                  <a:pt x="70850" y="46770"/>
                </a:lnTo>
                <a:lnTo>
                  <a:pt x="70860" y="46780"/>
                </a:lnTo>
                <a:lnTo>
                  <a:pt x="70870" y="46780"/>
                </a:lnTo>
                <a:lnTo>
                  <a:pt x="70880" y="46780"/>
                </a:lnTo>
                <a:lnTo>
                  <a:pt x="70880" y="46790"/>
                </a:lnTo>
                <a:lnTo>
                  <a:pt x="70860" y="46800"/>
                </a:lnTo>
                <a:lnTo>
                  <a:pt x="70850" y="46840"/>
                </a:lnTo>
                <a:lnTo>
                  <a:pt x="70840" y="46910"/>
                </a:lnTo>
                <a:lnTo>
                  <a:pt x="70850" y="46910"/>
                </a:lnTo>
                <a:lnTo>
                  <a:pt x="70860" y="46910"/>
                </a:lnTo>
                <a:lnTo>
                  <a:pt x="70850" y="46920"/>
                </a:lnTo>
                <a:lnTo>
                  <a:pt x="70860" y="46930"/>
                </a:lnTo>
                <a:lnTo>
                  <a:pt x="70870" y="46930"/>
                </a:lnTo>
                <a:lnTo>
                  <a:pt x="70870" y="46940"/>
                </a:lnTo>
                <a:lnTo>
                  <a:pt x="70880" y="46940"/>
                </a:lnTo>
                <a:lnTo>
                  <a:pt x="70880" y="46950"/>
                </a:lnTo>
                <a:lnTo>
                  <a:pt x="70890" y="46960"/>
                </a:lnTo>
                <a:lnTo>
                  <a:pt x="70880" y="46970"/>
                </a:lnTo>
                <a:lnTo>
                  <a:pt x="70870" y="46980"/>
                </a:lnTo>
                <a:lnTo>
                  <a:pt x="70870" y="47010"/>
                </a:lnTo>
                <a:lnTo>
                  <a:pt x="70850" y="47030"/>
                </a:lnTo>
                <a:lnTo>
                  <a:pt x="70850" y="47040"/>
                </a:lnTo>
                <a:lnTo>
                  <a:pt x="70840" y="47070"/>
                </a:lnTo>
                <a:lnTo>
                  <a:pt x="70820" y="47100"/>
                </a:lnTo>
                <a:lnTo>
                  <a:pt x="70800" y="47100"/>
                </a:lnTo>
                <a:lnTo>
                  <a:pt x="70800" y="47110"/>
                </a:lnTo>
                <a:lnTo>
                  <a:pt x="70820" y="47110"/>
                </a:lnTo>
                <a:lnTo>
                  <a:pt x="70810" y="47140"/>
                </a:lnTo>
                <a:lnTo>
                  <a:pt x="70820" y="47150"/>
                </a:lnTo>
                <a:lnTo>
                  <a:pt x="70830" y="47150"/>
                </a:lnTo>
                <a:lnTo>
                  <a:pt x="70850" y="47150"/>
                </a:lnTo>
                <a:lnTo>
                  <a:pt x="70860" y="47110"/>
                </a:lnTo>
                <a:lnTo>
                  <a:pt x="70910" y="47160"/>
                </a:lnTo>
                <a:lnTo>
                  <a:pt x="70950" y="47200"/>
                </a:lnTo>
                <a:lnTo>
                  <a:pt x="70960" y="47160"/>
                </a:lnTo>
                <a:lnTo>
                  <a:pt x="70960" y="47150"/>
                </a:lnTo>
                <a:lnTo>
                  <a:pt x="70970" y="47140"/>
                </a:lnTo>
                <a:lnTo>
                  <a:pt x="70970" y="47110"/>
                </a:lnTo>
                <a:lnTo>
                  <a:pt x="70980" y="47090"/>
                </a:lnTo>
                <a:lnTo>
                  <a:pt x="70980" y="47080"/>
                </a:lnTo>
                <a:lnTo>
                  <a:pt x="70980" y="47070"/>
                </a:lnTo>
                <a:lnTo>
                  <a:pt x="70990" y="47050"/>
                </a:lnTo>
                <a:lnTo>
                  <a:pt x="70990" y="47040"/>
                </a:lnTo>
                <a:lnTo>
                  <a:pt x="70990" y="47030"/>
                </a:lnTo>
                <a:lnTo>
                  <a:pt x="70990" y="47020"/>
                </a:lnTo>
                <a:lnTo>
                  <a:pt x="71000" y="47010"/>
                </a:lnTo>
                <a:lnTo>
                  <a:pt x="71010" y="47000"/>
                </a:lnTo>
                <a:lnTo>
                  <a:pt x="71020" y="46990"/>
                </a:lnTo>
                <a:lnTo>
                  <a:pt x="71030" y="46990"/>
                </a:lnTo>
                <a:lnTo>
                  <a:pt x="71040" y="46990"/>
                </a:lnTo>
                <a:lnTo>
                  <a:pt x="71050" y="46980"/>
                </a:lnTo>
                <a:lnTo>
                  <a:pt x="71060" y="46980"/>
                </a:lnTo>
                <a:lnTo>
                  <a:pt x="71060" y="46970"/>
                </a:lnTo>
                <a:lnTo>
                  <a:pt x="71060" y="46960"/>
                </a:lnTo>
                <a:lnTo>
                  <a:pt x="71070" y="46960"/>
                </a:lnTo>
                <a:lnTo>
                  <a:pt x="71080" y="46950"/>
                </a:lnTo>
                <a:lnTo>
                  <a:pt x="71090" y="46950"/>
                </a:lnTo>
                <a:lnTo>
                  <a:pt x="71090" y="46940"/>
                </a:lnTo>
                <a:lnTo>
                  <a:pt x="71100" y="46940"/>
                </a:lnTo>
                <a:lnTo>
                  <a:pt x="71110" y="46940"/>
                </a:lnTo>
                <a:lnTo>
                  <a:pt x="71120" y="46940"/>
                </a:lnTo>
                <a:lnTo>
                  <a:pt x="71180" y="47010"/>
                </a:lnTo>
                <a:lnTo>
                  <a:pt x="71200" y="47030"/>
                </a:lnTo>
                <a:lnTo>
                  <a:pt x="71230" y="47000"/>
                </a:lnTo>
                <a:lnTo>
                  <a:pt x="71250" y="46980"/>
                </a:lnTo>
                <a:lnTo>
                  <a:pt x="71270" y="46960"/>
                </a:lnTo>
                <a:lnTo>
                  <a:pt x="71280" y="46950"/>
                </a:lnTo>
                <a:lnTo>
                  <a:pt x="71280" y="46960"/>
                </a:lnTo>
                <a:lnTo>
                  <a:pt x="71300" y="46930"/>
                </a:lnTo>
                <a:lnTo>
                  <a:pt x="71320" y="46910"/>
                </a:lnTo>
                <a:lnTo>
                  <a:pt x="71340" y="46900"/>
                </a:lnTo>
                <a:lnTo>
                  <a:pt x="71350" y="46910"/>
                </a:lnTo>
                <a:lnTo>
                  <a:pt x="71330" y="46930"/>
                </a:lnTo>
                <a:lnTo>
                  <a:pt x="71370" y="46940"/>
                </a:lnTo>
                <a:lnTo>
                  <a:pt x="71380" y="46940"/>
                </a:lnTo>
                <a:lnTo>
                  <a:pt x="71390" y="46950"/>
                </a:lnTo>
                <a:lnTo>
                  <a:pt x="71400" y="46960"/>
                </a:lnTo>
                <a:lnTo>
                  <a:pt x="71400" y="46970"/>
                </a:lnTo>
                <a:lnTo>
                  <a:pt x="71410" y="47000"/>
                </a:lnTo>
                <a:lnTo>
                  <a:pt x="71420" y="47010"/>
                </a:lnTo>
                <a:lnTo>
                  <a:pt x="71460" y="47030"/>
                </a:lnTo>
                <a:lnTo>
                  <a:pt x="71470" y="47030"/>
                </a:lnTo>
                <a:lnTo>
                  <a:pt x="71480" y="47030"/>
                </a:lnTo>
                <a:lnTo>
                  <a:pt x="71490" y="47040"/>
                </a:lnTo>
                <a:lnTo>
                  <a:pt x="71500" y="47040"/>
                </a:lnTo>
                <a:lnTo>
                  <a:pt x="71550" y="47030"/>
                </a:lnTo>
                <a:lnTo>
                  <a:pt x="71570" y="47030"/>
                </a:lnTo>
                <a:lnTo>
                  <a:pt x="71580" y="47020"/>
                </a:lnTo>
                <a:lnTo>
                  <a:pt x="71620" y="47030"/>
                </a:lnTo>
                <a:lnTo>
                  <a:pt x="71630" y="47060"/>
                </a:lnTo>
                <a:lnTo>
                  <a:pt x="71630" y="47070"/>
                </a:lnTo>
                <a:lnTo>
                  <a:pt x="71640" y="47070"/>
                </a:lnTo>
                <a:lnTo>
                  <a:pt x="71650" y="47100"/>
                </a:lnTo>
                <a:lnTo>
                  <a:pt x="71670" y="47090"/>
                </a:lnTo>
                <a:lnTo>
                  <a:pt x="71670" y="47100"/>
                </a:lnTo>
                <a:lnTo>
                  <a:pt x="71670" y="47120"/>
                </a:lnTo>
                <a:lnTo>
                  <a:pt x="71660" y="47150"/>
                </a:lnTo>
                <a:lnTo>
                  <a:pt x="71650" y="47160"/>
                </a:lnTo>
                <a:lnTo>
                  <a:pt x="71650" y="47190"/>
                </a:lnTo>
                <a:lnTo>
                  <a:pt x="71650" y="47200"/>
                </a:lnTo>
                <a:lnTo>
                  <a:pt x="71620" y="47230"/>
                </a:lnTo>
                <a:lnTo>
                  <a:pt x="71630" y="47240"/>
                </a:lnTo>
                <a:lnTo>
                  <a:pt x="71640" y="47250"/>
                </a:lnTo>
                <a:lnTo>
                  <a:pt x="71720" y="47260"/>
                </a:lnTo>
                <a:lnTo>
                  <a:pt x="71740" y="47290"/>
                </a:lnTo>
                <a:lnTo>
                  <a:pt x="71750" y="47310"/>
                </a:lnTo>
                <a:lnTo>
                  <a:pt x="71750" y="47320"/>
                </a:lnTo>
                <a:lnTo>
                  <a:pt x="71740" y="47340"/>
                </a:lnTo>
                <a:lnTo>
                  <a:pt x="71720" y="47420"/>
                </a:lnTo>
                <a:lnTo>
                  <a:pt x="71710" y="47460"/>
                </a:lnTo>
                <a:lnTo>
                  <a:pt x="71710" y="47500"/>
                </a:lnTo>
                <a:lnTo>
                  <a:pt x="71700" y="47510"/>
                </a:lnTo>
                <a:lnTo>
                  <a:pt x="71700" y="47520"/>
                </a:lnTo>
                <a:lnTo>
                  <a:pt x="71700" y="47540"/>
                </a:lnTo>
                <a:lnTo>
                  <a:pt x="71690" y="47560"/>
                </a:lnTo>
                <a:lnTo>
                  <a:pt x="71680" y="47590"/>
                </a:lnTo>
                <a:lnTo>
                  <a:pt x="71670" y="47580"/>
                </a:lnTo>
                <a:lnTo>
                  <a:pt x="71650" y="47580"/>
                </a:lnTo>
                <a:lnTo>
                  <a:pt x="71650" y="47570"/>
                </a:lnTo>
                <a:lnTo>
                  <a:pt x="71660" y="47540"/>
                </a:lnTo>
                <a:lnTo>
                  <a:pt x="71670" y="47510"/>
                </a:lnTo>
                <a:lnTo>
                  <a:pt x="71660" y="47500"/>
                </a:lnTo>
                <a:lnTo>
                  <a:pt x="71650" y="47500"/>
                </a:lnTo>
                <a:lnTo>
                  <a:pt x="71640" y="47500"/>
                </a:lnTo>
                <a:lnTo>
                  <a:pt x="71640" y="47490"/>
                </a:lnTo>
                <a:lnTo>
                  <a:pt x="71630" y="47490"/>
                </a:lnTo>
                <a:lnTo>
                  <a:pt x="71630" y="47500"/>
                </a:lnTo>
                <a:lnTo>
                  <a:pt x="71590" y="47590"/>
                </a:lnTo>
                <a:lnTo>
                  <a:pt x="71560" y="47680"/>
                </a:lnTo>
                <a:lnTo>
                  <a:pt x="71560" y="47730"/>
                </a:lnTo>
                <a:lnTo>
                  <a:pt x="71570" y="47730"/>
                </a:lnTo>
                <a:lnTo>
                  <a:pt x="71590" y="47730"/>
                </a:lnTo>
                <a:lnTo>
                  <a:pt x="71590" y="47740"/>
                </a:lnTo>
                <a:lnTo>
                  <a:pt x="71600" y="47740"/>
                </a:lnTo>
                <a:lnTo>
                  <a:pt x="71610" y="47740"/>
                </a:lnTo>
                <a:lnTo>
                  <a:pt x="71620" y="47740"/>
                </a:lnTo>
                <a:lnTo>
                  <a:pt x="71630" y="47740"/>
                </a:lnTo>
                <a:lnTo>
                  <a:pt x="71640" y="47740"/>
                </a:lnTo>
                <a:lnTo>
                  <a:pt x="71650" y="47740"/>
                </a:lnTo>
                <a:lnTo>
                  <a:pt x="71660" y="47740"/>
                </a:lnTo>
                <a:lnTo>
                  <a:pt x="71660" y="47730"/>
                </a:lnTo>
                <a:lnTo>
                  <a:pt x="71670" y="47730"/>
                </a:lnTo>
                <a:lnTo>
                  <a:pt x="71670" y="47750"/>
                </a:lnTo>
                <a:lnTo>
                  <a:pt x="71680" y="47820"/>
                </a:lnTo>
                <a:lnTo>
                  <a:pt x="71680" y="47890"/>
                </a:lnTo>
                <a:lnTo>
                  <a:pt x="71680" y="47900"/>
                </a:lnTo>
                <a:lnTo>
                  <a:pt x="71680" y="47930"/>
                </a:lnTo>
                <a:lnTo>
                  <a:pt x="71680" y="47940"/>
                </a:lnTo>
                <a:lnTo>
                  <a:pt x="71680" y="47950"/>
                </a:lnTo>
                <a:lnTo>
                  <a:pt x="71690" y="47970"/>
                </a:lnTo>
                <a:lnTo>
                  <a:pt x="71690" y="47990"/>
                </a:lnTo>
                <a:lnTo>
                  <a:pt x="71700" y="48050"/>
                </a:lnTo>
                <a:lnTo>
                  <a:pt x="71700" y="48060"/>
                </a:lnTo>
                <a:lnTo>
                  <a:pt x="71700" y="48090"/>
                </a:lnTo>
                <a:lnTo>
                  <a:pt x="71710" y="48120"/>
                </a:lnTo>
                <a:lnTo>
                  <a:pt x="71710" y="48130"/>
                </a:lnTo>
                <a:lnTo>
                  <a:pt x="71680" y="48140"/>
                </a:lnTo>
                <a:lnTo>
                  <a:pt x="71680" y="48170"/>
                </a:lnTo>
                <a:lnTo>
                  <a:pt x="71640" y="48180"/>
                </a:lnTo>
                <a:lnTo>
                  <a:pt x="71650" y="48210"/>
                </a:lnTo>
                <a:lnTo>
                  <a:pt x="71650" y="48220"/>
                </a:lnTo>
                <a:lnTo>
                  <a:pt x="71650" y="48240"/>
                </a:lnTo>
                <a:lnTo>
                  <a:pt x="71640" y="48260"/>
                </a:lnTo>
                <a:lnTo>
                  <a:pt x="71670" y="48280"/>
                </a:lnTo>
                <a:lnTo>
                  <a:pt x="71690" y="48280"/>
                </a:lnTo>
                <a:lnTo>
                  <a:pt x="71700" y="48280"/>
                </a:lnTo>
                <a:lnTo>
                  <a:pt x="71710" y="48290"/>
                </a:lnTo>
                <a:lnTo>
                  <a:pt x="71720" y="48290"/>
                </a:lnTo>
                <a:lnTo>
                  <a:pt x="71720" y="48280"/>
                </a:lnTo>
                <a:lnTo>
                  <a:pt x="71730" y="48280"/>
                </a:lnTo>
                <a:lnTo>
                  <a:pt x="71750" y="48280"/>
                </a:lnTo>
                <a:lnTo>
                  <a:pt x="71750" y="48300"/>
                </a:lnTo>
                <a:lnTo>
                  <a:pt x="71750" y="48310"/>
                </a:lnTo>
                <a:lnTo>
                  <a:pt x="71750" y="48320"/>
                </a:lnTo>
                <a:lnTo>
                  <a:pt x="71750" y="48330"/>
                </a:lnTo>
                <a:lnTo>
                  <a:pt x="71750" y="48340"/>
                </a:lnTo>
                <a:lnTo>
                  <a:pt x="71760" y="48330"/>
                </a:lnTo>
                <a:lnTo>
                  <a:pt x="71780" y="48330"/>
                </a:lnTo>
                <a:lnTo>
                  <a:pt x="71790" y="48320"/>
                </a:lnTo>
                <a:lnTo>
                  <a:pt x="71790" y="48330"/>
                </a:lnTo>
                <a:lnTo>
                  <a:pt x="71800" y="48340"/>
                </a:lnTo>
                <a:lnTo>
                  <a:pt x="71810" y="48340"/>
                </a:lnTo>
                <a:lnTo>
                  <a:pt x="71850" y="48340"/>
                </a:lnTo>
                <a:lnTo>
                  <a:pt x="71850" y="48300"/>
                </a:lnTo>
                <a:lnTo>
                  <a:pt x="71850" y="48270"/>
                </a:lnTo>
                <a:lnTo>
                  <a:pt x="71840" y="48230"/>
                </a:lnTo>
                <a:lnTo>
                  <a:pt x="71840" y="48200"/>
                </a:lnTo>
                <a:lnTo>
                  <a:pt x="71830" y="48150"/>
                </a:lnTo>
                <a:lnTo>
                  <a:pt x="71820" y="48080"/>
                </a:lnTo>
                <a:lnTo>
                  <a:pt x="71820" y="48010"/>
                </a:lnTo>
                <a:lnTo>
                  <a:pt x="71820" y="47940"/>
                </a:lnTo>
                <a:lnTo>
                  <a:pt x="71830" y="47870"/>
                </a:lnTo>
                <a:lnTo>
                  <a:pt x="71820" y="47810"/>
                </a:lnTo>
                <a:lnTo>
                  <a:pt x="71820" y="47710"/>
                </a:lnTo>
                <a:lnTo>
                  <a:pt x="71820" y="47630"/>
                </a:lnTo>
                <a:lnTo>
                  <a:pt x="71850" y="47540"/>
                </a:lnTo>
                <a:lnTo>
                  <a:pt x="71880" y="47450"/>
                </a:lnTo>
                <a:lnTo>
                  <a:pt x="71890" y="47390"/>
                </a:lnTo>
                <a:lnTo>
                  <a:pt x="71890" y="47320"/>
                </a:lnTo>
                <a:lnTo>
                  <a:pt x="71870" y="47240"/>
                </a:lnTo>
                <a:lnTo>
                  <a:pt x="71850" y="47170"/>
                </a:lnTo>
                <a:lnTo>
                  <a:pt x="71830" y="47130"/>
                </a:lnTo>
                <a:lnTo>
                  <a:pt x="71820" y="47100"/>
                </a:lnTo>
                <a:lnTo>
                  <a:pt x="71790" y="47050"/>
                </a:lnTo>
                <a:lnTo>
                  <a:pt x="71750" y="46990"/>
                </a:lnTo>
                <a:lnTo>
                  <a:pt x="71720" y="46940"/>
                </a:lnTo>
                <a:lnTo>
                  <a:pt x="71700" y="46880"/>
                </a:lnTo>
                <a:lnTo>
                  <a:pt x="71670" y="46820"/>
                </a:lnTo>
                <a:lnTo>
                  <a:pt x="71630" y="46760"/>
                </a:lnTo>
                <a:lnTo>
                  <a:pt x="71610" y="46720"/>
                </a:lnTo>
                <a:lnTo>
                  <a:pt x="71590" y="46690"/>
                </a:lnTo>
                <a:lnTo>
                  <a:pt x="71580" y="46660"/>
                </a:lnTo>
                <a:lnTo>
                  <a:pt x="71550" y="46620"/>
                </a:lnTo>
                <a:lnTo>
                  <a:pt x="71520" y="46590"/>
                </a:lnTo>
                <a:lnTo>
                  <a:pt x="71490" y="46560"/>
                </a:lnTo>
                <a:lnTo>
                  <a:pt x="71440" y="46520"/>
                </a:lnTo>
                <a:lnTo>
                  <a:pt x="71420" y="46510"/>
                </a:lnTo>
                <a:lnTo>
                  <a:pt x="71370" y="46470"/>
                </a:lnTo>
                <a:lnTo>
                  <a:pt x="71320" y="46440"/>
                </a:lnTo>
                <a:lnTo>
                  <a:pt x="71340" y="46420"/>
                </a:lnTo>
                <a:lnTo>
                  <a:pt x="71350" y="46410"/>
                </a:lnTo>
                <a:lnTo>
                  <a:pt x="71360" y="46400"/>
                </a:lnTo>
                <a:lnTo>
                  <a:pt x="71350" y="46400"/>
                </a:lnTo>
                <a:lnTo>
                  <a:pt x="71350" y="46380"/>
                </a:lnTo>
                <a:lnTo>
                  <a:pt x="71360" y="46380"/>
                </a:lnTo>
                <a:lnTo>
                  <a:pt x="71360" y="46370"/>
                </a:lnTo>
                <a:lnTo>
                  <a:pt x="71370" y="46370"/>
                </a:lnTo>
                <a:lnTo>
                  <a:pt x="71380" y="46370"/>
                </a:lnTo>
                <a:lnTo>
                  <a:pt x="71390" y="46360"/>
                </a:lnTo>
                <a:lnTo>
                  <a:pt x="71400" y="46360"/>
                </a:lnTo>
                <a:lnTo>
                  <a:pt x="71400" y="46350"/>
                </a:lnTo>
                <a:lnTo>
                  <a:pt x="71410" y="46340"/>
                </a:lnTo>
                <a:lnTo>
                  <a:pt x="71420" y="46340"/>
                </a:lnTo>
                <a:lnTo>
                  <a:pt x="71430" y="46330"/>
                </a:lnTo>
                <a:lnTo>
                  <a:pt x="71440" y="46320"/>
                </a:lnTo>
                <a:lnTo>
                  <a:pt x="71450" y="46320"/>
                </a:lnTo>
                <a:lnTo>
                  <a:pt x="71460" y="46320"/>
                </a:lnTo>
                <a:lnTo>
                  <a:pt x="71470" y="46320"/>
                </a:lnTo>
                <a:lnTo>
                  <a:pt x="71470" y="46310"/>
                </a:lnTo>
                <a:lnTo>
                  <a:pt x="71480" y="46310"/>
                </a:lnTo>
                <a:lnTo>
                  <a:pt x="71480" y="46320"/>
                </a:lnTo>
                <a:lnTo>
                  <a:pt x="71470" y="46320"/>
                </a:lnTo>
                <a:lnTo>
                  <a:pt x="71480" y="46320"/>
                </a:lnTo>
                <a:lnTo>
                  <a:pt x="71480" y="46310"/>
                </a:lnTo>
                <a:lnTo>
                  <a:pt x="71480" y="46300"/>
                </a:lnTo>
                <a:lnTo>
                  <a:pt x="71480" y="46290"/>
                </a:lnTo>
                <a:lnTo>
                  <a:pt x="71490" y="46290"/>
                </a:lnTo>
                <a:lnTo>
                  <a:pt x="71490" y="46280"/>
                </a:lnTo>
                <a:lnTo>
                  <a:pt x="71500" y="46270"/>
                </a:lnTo>
                <a:lnTo>
                  <a:pt x="71510" y="46270"/>
                </a:lnTo>
                <a:lnTo>
                  <a:pt x="71520" y="46270"/>
                </a:lnTo>
                <a:lnTo>
                  <a:pt x="71540" y="46260"/>
                </a:lnTo>
                <a:lnTo>
                  <a:pt x="71550" y="46260"/>
                </a:lnTo>
                <a:lnTo>
                  <a:pt x="71560" y="46250"/>
                </a:lnTo>
                <a:lnTo>
                  <a:pt x="71570" y="46250"/>
                </a:lnTo>
                <a:lnTo>
                  <a:pt x="71580" y="46250"/>
                </a:lnTo>
                <a:lnTo>
                  <a:pt x="71590" y="46250"/>
                </a:lnTo>
                <a:lnTo>
                  <a:pt x="71600" y="46240"/>
                </a:lnTo>
                <a:lnTo>
                  <a:pt x="71610" y="46240"/>
                </a:lnTo>
                <a:lnTo>
                  <a:pt x="71640" y="46220"/>
                </a:lnTo>
                <a:lnTo>
                  <a:pt x="71640" y="46210"/>
                </a:lnTo>
                <a:lnTo>
                  <a:pt x="71650" y="46220"/>
                </a:lnTo>
                <a:lnTo>
                  <a:pt x="71650" y="46210"/>
                </a:lnTo>
                <a:lnTo>
                  <a:pt x="71660" y="46210"/>
                </a:lnTo>
                <a:lnTo>
                  <a:pt x="71660" y="46220"/>
                </a:lnTo>
                <a:lnTo>
                  <a:pt x="71670" y="46220"/>
                </a:lnTo>
                <a:lnTo>
                  <a:pt x="71680" y="46220"/>
                </a:lnTo>
                <a:lnTo>
                  <a:pt x="71690" y="46220"/>
                </a:lnTo>
                <a:lnTo>
                  <a:pt x="71690" y="46230"/>
                </a:lnTo>
                <a:lnTo>
                  <a:pt x="71700" y="46240"/>
                </a:lnTo>
                <a:lnTo>
                  <a:pt x="71700" y="46250"/>
                </a:lnTo>
                <a:lnTo>
                  <a:pt x="71710" y="46250"/>
                </a:lnTo>
                <a:lnTo>
                  <a:pt x="71720" y="46260"/>
                </a:lnTo>
                <a:lnTo>
                  <a:pt x="71730" y="46270"/>
                </a:lnTo>
                <a:lnTo>
                  <a:pt x="71740" y="46270"/>
                </a:lnTo>
                <a:lnTo>
                  <a:pt x="71740" y="46280"/>
                </a:lnTo>
                <a:lnTo>
                  <a:pt x="71750" y="46280"/>
                </a:lnTo>
                <a:lnTo>
                  <a:pt x="71760" y="46300"/>
                </a:lnTo>
                <a:lnTo>
                  <a:pt x="71760" y="46290"/>
                </a:lnTo>
                <a:lnTo>
                  <a:pt x="71830" y="46230"/>
                </a:lnTo>
                <a:lnTo>
                  <a:pt x="71840" y="46220"/>
                </a:lnTo>
                <a:lnTo>
                  <a:pt x="71850" y="46210"/>
                </a:lnTo>
                <a:lnTo>
                  <a:pt x="71880" y="46190"/>
                </a:lnTo>
                <a:lnTo>
                  <a:pt x="71900" y="46170"/>
                </a:lnTo>
                <a:lnTo>
                  <a:pt x="71930" y="46140"/>
                </a:lnTo>
                <a:lnTo>
                  <a:pt x="71990" y="46080"/>
                </a:lnTo>
                <a:lnTo>
                  <a:pt x="72050" y="46020"/>
                </a:lnTo>
                <a:lnTo>
                  <a:pt x="72060" y="46020"/>
                </a:lnTo>
                <a:lnTo>
                  <a:pt x="72110" y="45960"/>
                </a:lnTo>
                <a:lnTo>
                  <a:pt x="72130" y="45950"/>
                </a:lnTo>
                <a:lnTo>
                  <a:pt x="72210" y="45880"/>
                </a:lnTo>
                <a:lnTo>
                  <a:pt x="72260" y="45830"/>
                </a:lnTo>
                <a:lnTo>
                  <a:pt x="72310" y="45880"/>
                </a:lnTo>
                <a:lnTo>
                  <a:pt x="72320" y="45880"/>
                </a:lnTo>
                <a:lnTo>
                  <a:pt x="72340" y="45910"/>
                </a:lnTo>
                <a:lnTo>
                  <a:pt x="72380" y="45950"/>
                </a:lnTo>
                <a:lnTo>
                  <a:pt x="72420" y="45970"/>
                </a:lnTo>
                <a:lnTo>
                  <a:pt x="72430" y="45980"/>
                </a:lnTo>
                <a:lnTo>
                  <a:pt x="72500" y="46030"/>
                </a:lnTo>
                <a:lnTo>
                  <a:pt x="72530" y="46060"/>
                </a:lnTo>
                <a:lnTo>
                  <a:pt x="72550" y="46090"/>
                </a:lnTo>
                <a:lnTo>
                  <a:pt x="72560" y="46110"/>
                </a:lnTo>
                <a:lnTo>
                  <a:pt x="72610" y="46160"/>
                </a:lnTo>
                <a:lnTo>
                  <a:pt x="72630" y="46180"/>
                </a:lnTo>
                <a:lnTo>
                  <a:pt x="72650" y="46210"/>
                </a:lnTo>
                <a:lnTo>
                  <a:pt x="72700" y="46230"/>
                </a:lnTo>
                <a:lnTo>
                  <a:pt x="72740" y="46250"/>
                </a:lnTo>
                <a:lnTo>
                  <a:pt x="72740" y="46270"/>
                </a:lnTo>
                <a:lnTo>
                  <a:pt x="72750" y="46280"/>
                </a:lnTo>
                <a:lnTo>
                  <a:pt x="72760" y="46310"/>
                </a:lnTo>
                <a:lnTo>
                  <a:pt x="72740" y="46330"/>
                </a:lnTo>
                <a:lnTo>
                  <a:pt x="72770" y="46360"/>
                </a:lnTo>
                <a:lnTo>
                  <a:pt x="72790" y="46380"/>
                </a:lnTo>
                <a:lnTo>
                  <a:pt x="72820" y="46410"/>
                </a:lnTo>
                <a:lnTo>
                  <a:pt x="72840" y="46430"/>
                </a:lnTo>
                <a:lnTo>
                  <a:pt x="72850" y="46440"/>
                </a:lnTo>
                <a:lnTo>
                  <a:pt x="72890" y="46490"/>
                </a:lnTo>
                <a:lnTo>
                  <a:pt x="72930" y="46530"/>
                </a:lnTo>
                <a:lnTo>
                  <a:pt x="72970" y="46570"/>
                </a:lnTo>
                <a:lnTo>
                  <a:pt x="73010" y="46540"/>
                </a:lnTo>
                <a:lnTo>
                  <a:pt x="73030" y="46520"/>
                </a:lnTo>
                <a:lnTo>
                  <a:pt x="73050" y="46500"/>
                </a:lnTo>
                <a:lnTo>
                  <a:pt x="73070" y="46470"/>
                </a:lnTo>
                <a:lnTo>
                  <a:pt x="73120" y="46430"/>
                </a:lnTo>
                <a:lnTo>
                  <a:pt x="73190" y="46370"/>
                </a:lnTo>
                <a:lnTo>
                  <a:pt x="73250" y="46300"/>
                </a:lnTo>
                <a:lnTo>
                  <a:pt x="73300" y="46260"/>
                </a:lnTo>
                <a:lnTo>
                  <a:pt x="73320" y="46250"/>
                </a:lnTo>
                <a:lnTo>
                  <a:pt x="73390" y="46180"/>
                </a:lnTo>
                <a:lnTo>
                  <a:pt x="73390" y="46170"/>
                </a:lnTo>
                <a:lnTo>
                  <a:pt x="73390" y="46160"/>
                </a:lnTo>
                <a:lnTo>
                  <a:pt x="73400" y="46170"/>
                </a:lnTo>
                <a:lnTo>
                  <a:pt x="73430" y="46190"/>
                </a:lnTo>
                <a:lnTo>
                  <a:pt x="73440" y="46210"/>
                </a:lnTo>
                <a:lnTo>
                  <a:pt x="73430" y="46220"/>
                </a:lnTo>
                <a:lnTo>
                  <a:pt x="73420" y="46220"/>
                </a:lnTo>
                <a:lnTo>
                  <a:pt x="73450" y="46240"/>
                </a:lnTo>
                <a:lnTo>
                  <a:pt x="73490" y="46290"/>
                </a:lnTo>
                <a:lnTo>
                  <a:pt x="73510" y="46310"/>
                </a:lnTo>
                <a:lnTo>
                  <a:pt x="73520" y="46310"/>
                </a:lnTo>
                <a:lnTo>
                  <a:pt x="73500" y="46330"/>
                </a:lnTo>
                <a:lnTo>
                  <a:pt x="73520" y="46350"/>
                </a:lnTo>
                <a:lnTo>
                  <a:pt x="73530" y="46330"/>
                </a:lnTo>
                <a:lnTo>
                  <a:pt x="73550" y="46350"/>
                </a:lnTo>
                <a:lnTo>
                  <a:pt x="73560" y="46360"/>
                </a:lnTo>
                <a:lnTo>
                  <a:pt x="73580" y="46390"/>
                </a:lnTo>
                <a:lnTo>
                  <a:pt x="73590" y="46400"/>
                </a:lnTo>
                <a:lnTo>
                  <a:pt x="73600" y="46400"/>
                </a:lnTo>
                <a:lnTo>
                  <a:pt x="73610" y="46410"/>
                </a:lnTo>
                <a:lnTo>
                  <a:pt x="73650" y="46450"/>
                </a:lnTo>
                <a:lnTo>
                  <a:pt x="73640" y="46450"/>
                </a:lnTo>
                <a:lnTo>
                  <a:pt x="73670" y="46480"/>
                </a:lnTo>
                <a:lnTo>
                  <a:pt x="73680" y="46480"/>
                </a:lnTo>
                <a:lnTo>
                  <a:pt x="73720" y="46530"/>
                </a:lnTo>
                <a:lnTo>
                  <a:pt x="73750" y="46560"/>
                </a:lnTo>
                <a:lnTo>
                  <a:pt x="73760" y="46570"/>
                </a:lnTo>
                <a:lnTo>
                  <a:pt x="73770" y="46590"/>
                </a:lnTo>
                <a:lnTo>
                  <a:pt x="73800" y="46620"/>
                </a:lnTo>
                <a:lnTo>
                  <a:pt x="73830" y="46650"/>
                </a:lnTo>
                <a:lnTo>
                  <a:pt x="73870" y="46690"/>
                </a:lnTo>
                <a:lnTo>
                  <a:pt x="73880" y="46700"/>
                </a:lnTo>
                <a:lnTo>
                  <a:pt x="73890" y="46720"/>
                </a:lnTo>
                <a:lnTo>
                  <a:pt x="73900" y="46720"/>
                </a:lnTo>
                <a:lnTo>
                  <a:pt x="73890" y="46720"/>
                </a:lnTo>
                <a:lnTo>
                  <a:pt x="73900" y="46730"/>
                </a:lnTo>
                <a:lnTo>
                  <a:pt x="73910" y="46730"/>
                </a:lnTo>
                <a:lnTo>
                  <a:pt x="73910" y="46740"/>
                </a:lnTo>
                <a:lnTo>
                  <a:pt x="73910" y="46750"/>
                </a:lnTo>
                <a:lnTo>
                  <a:pt x="73910" y="46760"/>
                </a:lnTo>
                <a:lnTo>
                  <a:pt x="73920" y="46780"/>
                </a:lnTo>
                <a:lnTo>
                  <a:pt x="73930" y="46810"/>
                </a:lnTo>
                <a:lnTo>
                  <a:pt x="73930" y="46820"/>
                </a:lnTo>
                <a:lnTo>
                  <a:pt x="73910" y="46820"/>
                </a:lnTo>
                <a:lnTo>
                  <a:pt x="73910" y="46830"/>
                </a:lnTo>
                <a:lnTo>
                  <a:pt x="73920" y="46850"/>
                </a:lnTo>
                <a:lnTo>
                  <a:pt x="73920" y="46870"/>
                </a:lnTo>
                <a:lnTo>
                  <a:pt x="73930" y="46880"/>
                </a:lnTo>
                <a:lnTo>
                  <a:pt x="73940" y="46920"/>
                </a:lnTo>
                <a:lnTo>
                  <a:pt x="73940" y="46930"/>
                </a:lnTo>
                <a:lnTo>
                  <a:pt x="73950" y="46960"/>
                </a:lnTo>
                <a:lnTo>
                  <a:pt x="73950" y="46980"/>
                </a:lnTo>
                <a:lnTo>
                  <a:pt x="73960" y="47000"/>
                </a:lnTo>
                <a:lnTo>
                  <a:pt x="73960" y="47010"/>
                </a:lnTo>
                <a:lnTo>
                  <a:pt x="73960" y="47020"/>
                </a:lnTo>
                <a:lnTo>
                  <a:pt x="73970" y="47050"/>
                </a:lnTo>
                <a:lnTo>
                  <a:pt x="73970" y="47060"/>
                </a:lnTo>
                <a:lnTo>
                  <a:pt x="73980" y="47070"/>
                </a:lnTo>
                <a:lnTo>
                  <a:pt x="73980" y="47090"/>
                </a:lnTo>
                <a:lnTo>
                  <a:pt x="73980" y="47100"/>
                </a:lnTo>
                <a:lnTo>
                  <a:pt x="73980" y="47130"/>
                </a:lnTo>
                <a:lnTo>
                  <a:pt x="73990" y="47270"/>
                </a:lnTo>
                <a:lnTo>
                  <a:pt x="74000" y="47290"/>
                </a:lnTo>
                <a:lnTo>
                  <a:pt x="73990" y="47290"/>
                </a:lnTo>
                <a:lnTo>
                  <a:pt x="74000" y="47340"/>
                </a:lnTo>
                <a:lnTo>
                  <a:pt x="74000" y="47360"/>
                </a:lnTo>
                <a:lnTo>
                  <a:pt x="74000" y="47370"/>
                </a:lnTo>
                <a:lnTo>
                  <a:pt x="74000" y="47380"/>
                </a:lnTo>
                <a:lnTo>
                  <a:pt x="74000" y="47390"/>
                </a:lnTo>
                <a:lnTo>
                  <a:pt x="74000" y="47410"/>
                </a:lnTo>
                <a:lnTo>
                  <a:pt x="74000" y="47430"/>
                </a:lnTo>
                <a:lnTo>
                  <a:pt x="74000" y="47450"/>
                </a:lnTo>
                <a:lnTo>
                  <a:pt x="74010" y="47520"/>
                </a:lnTo>
                <a:lnTo>
                  <a:pt x="74010" y="47550"/>
                </a:lnTo>
                <a:lnTo>
                  <a:pt x="74010" y="47580"/>
                </a:lnTo>
                <a:lnTo>
                  <a:pt x="74010" y="47600"/>
                </a:lnTo>
                <a:lnTo>
                  <a:pt x="74020" y="47600"/>
                </a:lnTo>
                <a:lnTo>
                  <a:pt x="74050" y="47590"/>
                </a:lnTo>
                <a:lnTo>
                  <a:pt x="74070" y="47590"/>
                </a:lnTo>
                <a:lnTo>
                  <a:pt x="74110" y="47590"/>
                </a:lnTo>
                <a:lnTo>
                  <a:pt x="74140" y="47590"/>
                </a:lnTo>
                <a:lnTo>
                  <a:pt x="74180" y="47590"/>
                </a:lnTo>
                <a:lnTo>
                  <a:pt x="74190" y="47590"/>
                </a:lnTo>
                <a:lnTo>
                  <a:pt x="74190" y="47580"/>
                </a:lnTo>
                <a:lnTo>
                  <a:pt x="74200" y="47580"/>
                </a:lnTo>
                <a:lnTo>
                  <a:pt x="74330" y="47620"/>
                </a:lnTo>
                <a:lnTo>
                  <a:pt x="74370" y="47610"/>
                </a:lnTo>
                <a:lnTo>
                  <a:pt x="74390" y="47600"/>
                </a:lnTo>
                <a:lnTo>
                  <a:pt x="74400" y="47600"/>
                </a:lnTo>
                <a:lnTo>
                  <a:pt x="74440" y="47590"/>
                </a:lnTo>
                <a:lnTo>
                  <a:pt x="74500" y="47580"/>
                </a:lnTo>
                <a:lnTo>
                  <a:pt x="74510" y="47570"/>
                </a:lnTo>
                <a:lnTo>
                  <a:pt x="74530" y="47570"/>
                </a:lnTo>
                <a:lnTo>
                  <a:pt x="74540" y="47570"/>
                </a:lnTo>
                <a:lnTo>
                  <a:pt x="74620" y="47560"/>
                </a:lnTo>
                <a:lnTo>
                  <a:pt x="74620" y="47540"/>
                </a:lnTo>
                <a:lnTo>
                  <a:pt x="74610" y="47480"/>
                </a:lnTo>
                <a:lnTo>
                  <a:pt x="74590" y="47390"/>
                </a:lnTo>
                <a:lnTo>
                  <a:pt x="74580" y="47360"/>
                </a:lnTo>
                <a:lnTo>
                  <a:pt x="74580" y="47340"/>
                </a:lnTo>
                <a:lnTo>
                  <a:pt x="74570" y="47330"/>
                </a:lnTo>
                <a:lnTo>
                  <a:pt x="74560" y="47320"/>
                </a:lnTo>
                <a:lnTo>
                  <a:pt x="74560" y="47310"/>
                </a:lnTo>
                <a:lnTo>
                  <a:pt x="74520" y="47260"/>
                </a:lnTo>
                <a:lnTo>
                  <a:pt x="74510" y="47250"/>
                </a:lnTo>
                <a:lnTo>
                  <a:pt x="74490" y="47180"/>
                </a:lnTo>
                <a:lnTo>
                  <a:pt x="74490" y="47160"/>
                </a:lnTo>
                <a:lnTo>
                  <a:pt x="74490" y="47110"/>
                </a:lnTo>
                <a:lnTo>
                  <a:pt x="74490" y="47070"/>
                </a:lnTo>
                <a:lnTo>
                  <a:pt x="74490" y="47030"/>
                </a:lnTo>
                <a:lnTo>
                  <a:pt x="74490" y="46990"/>
                </a:lnTo>
                <a:lnTo>
                  <a:pt x="74500" y="46950"/>
                </a:lnTo>
                <a:lnTo>
                  <a:pt x="74500" y="46910"/>
                </a:lnTo>
                <a:lnTo>
                  <a:pt x="74530" y="46870"/>
                </a:lnTo>
                <a:lnTo>
                  <a:pt x="74590" y="46810"/>
                </a:lnTo>
                <a:lnTo>
                  <a:pt x="74630" y="46770"/>
                </a:lnTo>
                <a:lnTo>
                  <a:pt x="74670" y="46730"/>
                </a:lnTo>
                <a:lnTo>
                  <a:pt x="74690" y="46760"/>
                </a:lnTo>
                <a:lnTo>
                  <a:pt x="74710" y="46790"/>
                </a:lnTo>
                <a:lnTo>
                  <a:pt x="74740" y="46830"/>
                </a:lnTo>
                <a:lnTo>
                  <a:pt x="74760" y="46840"/>
                </a:lnTo>
                <a:lnTo>
                  <a:pt x="74780" y="46860"/>
                </a:lnTo>
                <a:lnTo>
                  <a:pt x="74800" y="46880"/>
                </a:lnTo>
                <a:lnTo>
                  <a:pt x="74860" y="46900"/>
                </a:lnTo>
                <a:lnTo>
                  <a:pt x="74890" y="46930"/>
                </a:lnTo>
                <a:lnTo>
                  <a:pt x="74900" y="46940"/>
                </a:lnTo>
                <a:lnTo>
                  <a:pt x="74910" y="46950"/>
                </a:lnTo>
                <a:lnTo>
                  <a:pt x="74920" y="46960"/>
                </a:lnTo>
                <a:lnTo>
                  <a:pt x="74920" y="46980"/>
                </a:lnTo>
                <a:lnTo>
                  <a:pt x="74930" y="46990"/>
                </a:lnTo>
                <a:lnTo>
                  <a:pt x="74920" y="47040"/>
                </a:lnTo>
                <a:lnTo>
                  <a:pt x="74910" y="47080"/>
                </a:lnTo>
                <a:lnTo>
                  <a:pt x="74900" y="47140"/>
                </a:lnTo>
                <a:lnTo>
                  <a:pt x="74890" y="47170"/>
                </a:lnTo>
                <a:lnTo>
                  <a:pt x="74880" y="47180"/>
                </a:lnTo>
                <a:lnTo>
                  <a:pt x="74860" y="47200"/>
                </a:lnTo>
                <a:lnTo>
                  <a:pt x="74850" y="47210"/>
                </a:lnTo>
                <a:lnTo>
                  <a:pt x="74820" y="47240"/>
                </a:lnTo>
                <a:lnTo>
                  <a:pt x="74860" y="47280"/>
                </a:lnTo>
                <a:lnTo>
                  <a:pt x="74870" y="47300"/>
                </a:lnTo>
                <a:lnTo>
                  <a:pt x="74890" y="47280"/>
                </a:lnTo>
                <a:lnTo>
                  <a:pt x="74960" y="47310"/>
                </a:lnTo>
                <a:lnTo>
                  <a:pt x="74950" y="47320"/>
                </a:lnTo>
                <a:lnTo>
                  <a:pt x="74950" y="47330"/>
                </a:lnTo>
                <a:lnTo>
                  <a:pt x="74950" y="47340"/>
                </a:lnTo>
                <a:lnTo>
                  <a:pt x="74940" y="47340"/>
                </a:lnTo>
                <a:lnTo>
                  <a:pt x="74940" y="47350"/>
                </a:lnTo>
                <a:lnTo>
                  <a:pt x="74940" y="47370"/>
                </a:lnTo>
                <a:lnTo>
                  <a:pt x="74960" y="47400"/>
                </a:lnTo>
                <a:lnTo>
                  <a:pt x="74970" y="47410"/>
                </a:lnTo>
                <a:lnTo>
                  <a:pt x="74990" y="47420"/>
                </a:lnTo>
                <a:lnTo>
                  <a:pt x="75010" y="47440"/>
                </a:lnTo>
                <a:lnTo>
                  <a:pt x="75020" y="47450"/>
                </a:lnTo>
                <a:lnTo>
                  <a:pt x="75050" y="47490"/>
                </a:lnTo>
                <a:lnTo>
                  <a:pt x="75080" y="47460"/>
                </a:lnTo>
                <a:lnTo>
                  <a:pt x="75100" y="47450"/>
                </a:lnTo>
                <a:lnTo>
                  <a:pt x="75120" y="47450"/>
                </a:lnTo>
                <a:lnTo>
                  <a:pt x="75140" y="47440"/>
                </a:lnTo>
                <a:lnTo>
                  <a:pt x="75170" y="47430"/>
                </a:lnTo>
                <a:lnTo>
                  <a:pt x="75190" y="47420"/>
                </a:lnTo>
                <a:lnTo>
                  <a:pt x="75220" y="47450"/>
                </a:lnTo>
                <a:lnTo>
                  <a:pt x="75220" y="47460"/>
                </a:lnTo>
                <a:lnTo>
                  <a:pt x="75260" y="47490"/>
                </a:lnTo>
                <a:lnTo>
                  <a:pt x="75280" y="47510"/>
                </a:lnTo>
                <a:lnTo>
                  <a:pt x="75290" y="47530"/>
                </a:lnTo>
                <a:lnTo>
                  <a:pt x="75320" y="47530"/>
                </a:lnTo>
                <a:lnTo>
                  <a:pt x="75340" y="47540"/>
                </a:lnTo>
                <a:lnTo>
                  <a:pt x="75350" y="47550"/>
                </a:lnTo>
                <a:lnTo>
                  <a:pt x="75380" y="47580"/>
                </a:lnTo>
                <a:lnTo>
                  <a:pt x="75390" y="47590"/>
                </a:lnTo>
                <a:lnTo>
                  <a:pt x="75400" y="47600"/>
                </a:lnTo>
                <a:lnTo>
                  <a:pt x="75430" y="47640"/>
                </a:lnTo>
                <a:lnTo>
                  <a:pt x="75440" y="47650"/>
                </a:lnTo>
                <a:lnTo>
                  <a:pt x="75450" y="47660"/>
                </a:lnTo>
                <a:lnTo>
                  <a:pt x="75460" y="47670"/>
                </a:lnTo>
                <a:lnTo>
                  <a:pt x="75470" y="47680"/>
                </a:lnTo>
                <a:lnTo>
                  <a:pt x="75480" y="47690"/>
                </a:lnTo>
                <a:lnTo>
                  <a:pt x="75480" y="47700"/>
                </a:lnTo>
                <a:lnTo>
                  <a:pt x="75500" y="47730"/>
                </a:lnTo>
                <a:lnTo>
                  <a:pt x="75540" y="47720"/>
                </a:lnTo>
                <a:lnTo>
                  <a:pt x="75560" y="47690"/>
                </a:lnTo>
                <a:lnTo>
                  <a:pt x="75570" y="47670"/>
                </a:lnTo>
                <a:lnTo>
                  <a:pt x="75590" y="47630"/>
                </a:lnTo>
                <a:lnTo>
                  <a:pt x="75600" y="47610"/>
                </a:lnTo>
                <a:lnTo>
                  <a:pt x="75610" y="47590"/>
                </a:lnTo>
                <a:lnTo>
                  <a:pt x="75640" y="47550"/>
                </a:lnTo>
                <a:lnTo>
                  <a:pt x="75640" y="47540"/>
                </a:lnTo>
                <a:lnTo>
                  <a:pt x="75650" y="47530"/>
                </a:lnTo>
                <a:lnTo>
                  <a:pt x="75660" y="47510"/>
                </a:lnTo>
                <a:lnTo>
                  <a:pt x="75690" y="47460"/>
                </a:lnTo>
                <a:lnTo>
                  <a:pt x="75690" y="47450"/>
                </a:lnTo>
                <a:lnTo>
                  <a:pt x="75700" y="47440"/>
                </a:lnTo>
                <a:lnTo>
                  <a:pt x="75710" y="47410"/>
                </a:lnTo>
                <a:lnTo>
                  <a:pt x="75730" y="47380"/>
                </a:lnTo>
                <a:lnTo>
                  <a:pt x="75740" y="47380"/>
                </a:lnTo>
                <a:lnTo>
                  <a:pt x="75750" y="47380"/>
                </a:lnTo>
                <a:lnTo>
                  <a:pt x="75760" y="47380"/>
                </a:lnTo>
                <a:lnTo>
                  <a:pt x="75770" y="47380"/>
                </a:lnTo>
                <a:lnTo>
                  <a:pt x="75780" y="47380"/>
                </a:lnTo>
                <a:lnTo>
                  <a:pt x="75790" y="47390"/>
                </a:lnTo>
                <a:lnTo>
                  <a:pt x="75820" y="47400"/>
                </a:lnTo>
                <a:lnTo>
                  <a:pt x="75830" y="47400"/>
                </a:lnTo>
                <a:lnTo>
                  <a:pt x="75840" y="47410"/>
                </a:lnTo>
                <a:lnTo>
                  <a:pt x="75850" y="47420"/>
                </a:lnTo>
                <a:lnTo>
                  <a:pt x="75870" y="47420"/>
                </a:lnTo>
                <a:lnTo>
                  <a:pt x="75880" y="47430"/>
                </a:lnTo>
                <a:lnTo>
                  <a:pt x="75890" y="47430"/>
                </a:lnTo>
                <a:lnTo>
                  <a:pt x="75900" y="47430"/>
                </a:lnTo>
                <a:lnTo>
                  <a:pt x="75910" y="47440"/>
                </a:lnTo>
                <a:lnTo>
                  <a:pt x="75920" y="47440"/>
                </a:lnTo>
                <a:lnTo>
                  <a:pt x="75930" y="47450"/>
                </a:lnTo>
                <a:lnTo>
                  <a:pt x="75940" y="47450"/>
                </a:lnTo>
                <a:lnTo>
                  <a:pt x="75950" y="47450"/>
                </a:lnTo>
                <a:lnTo>
                  <a:pt x="75950" y="47440"/>
                </a:lnTo>
                <a:lnTo>
                  <a:pt x="75960" y="47440"/>
                </a:lnTo>
                <a:lnTo>
                  <a:pt x="75980" y="47440"/>
                </a:lnTo>
                <a:lnTo>
                  <a:pt x="76000" y="47440"/>
                </a:lnTo>
                <a:lnTo>
                  <a:pt x="76010" y="47430"/>
                </a:lnTo>
                <a:lnTo>
                  <a:pt x="76020" y="47430"/>
                </a:lnTo>
                <a:lnTo>
                  <a:pt x="76030" y="47430"/>
                </a:lnTo>
                <a:lnTo>
                  <a:pt x="76040" y="47420"/>
                </a:lnTo>
                <a:lnTo>
                  <a:pt x="76050" y="47420"/>
                </a:lnTo>
                <a:lnTo>
                  <a:pt x="76060" y="47420"/>
                </a:lnTo>
                <a:lnTo>
                  <a:pt x="76060" y="47430"/>
                </a:lnTo>
                <a:lnTo>
                  <a:pt x="76060" y="47440"/>
                </a:lnTo>
                <a:lnTo>
                  <a:pt x="76060" y="47450"/>
                </a:lnTo>
                <a:lnTo>
                  <a:pt x="76060" y="47460"/>
                </a:lnTo>
                <a:lnTo>
                  <a:pt x="76070" y="47470"/>
                </a:lnTo>
                <a:lnTo>
                  <a:pt x="76070" y="47480"/>
                </a:lnTo>
                <a:lnTo>
                  <a:pt x="76080" y="47480"/>
                </a:lnTo>
                <a:lnTo>
                  <a:pt x="76090" y="47480"/>
                </a:lnTo>
                <a:lnTo>
                  <a:pt x="76100" y="47490"/>
                </a:lnTo>
                <a:lnTo>
                  <a:pt x="76120" y="47490"/>
                </a:lnTo>
                <a:lnTo>
                  <a:pt x="76130" y="47490"/>
                </a:lnTo>
                <a:lnTo>
                  <a:pt x="76140" y="47500"/>
                </a:lnTo>
                <a:lnTo>
                  <a:pt x="76150" y="47500"/>
                </a:lnTo>
                <a:lnTo>
                  <a:pt x="76150" y="47510"/>
                </a:lnTo>
                <a:lnTo>
                  <a:pt x="76160" y="47510"/>
                </a:lnTo>
                <a:lnTo>
                  <a:pt x="76170" y="47510"/>
                </a:lnTo>
                <a:lnTo>
                  <a:pt x="76170" y="47500"/>
                </a:lnTo>
                <a:lnTo>
                  <a:pt x="76180" y="47500"/>
                </a:lnTo>
                <a:lnTo>
                  <a:pt x="76190" y="47500"/>
                </a:lnTo>
                <a:lnTo>
                  <a:pt x="76200" y="47490"/>
                </a:lnTo>
                <a:lnTo>
                  <a:pt x="76210" y="47490"/>
                </a:lnTo>
                <a:lnTo>
                  <a:pt x="76220" y="47490"/>
                </a:lnTo>
                <a:lnTo>
                  <a:pt x="76230" y="47490"/>
                </a:lnTo>
                <a:lnTo>
                  <a:pt x="76240" y="47500"/>
                </a:lnTo>
                <a:lnTo>
                  <a:pt x="76250" y="47500"/>
                </a:lnTo>
                <a:lnTo>
                  <a:pt x="76260" y="47510"/>
                </a:lnTo>
                <a:lnTo>
                  <a:pt x="76270" y="47510"/>
                </a:lnTo>
                <a:lnTo>
                  <a:pt x="76280" y="47520"/>
                </a:lnTo>
                <a:lnTo>
                  <a:pt x="76290" y="47520"/>
                </a:lnTo>
                <a:lnTo>
                  <a:pt x="76300" y="47530"/>
                </a:lnTo>
                <a:lnTo>
                  <a:pt x="76310" y="47540"/>
                </a:lnTo>
                <a:lnTo>
                  <a:pt x="76320" y="47540"/>
                </a:lnTo>
                <a:lnTo>
                  <a:pt x="76330" y="47550"/>
                </a:lnTo>
                <a:lnTo>
                  <a:pt x="76340" y="47550"/>
                </a:lnTo>
                <a:lnTo>
                  <a:pt x="76340" y="47560"/>
                </a:lnTo>
                <a:lnTo>
                  <a:pt x="76340" y="47570"/>
                </a:lnTo>
                <a:lnTo>
                  <a:pt x="76340" y="47590"/>
                </a:lnTo>
                <a:lnTo>
                  <a:pt x="76350" y="47600"/>
                </a:lnTo>
                <a:lnTo>
                  <a:pt x="76350" y="47620"/>
                </a:lnTo>
                <a:lnTo>
                  <a:pt x="76350" y="47630"/>
                </a:lnTo>
                <a:lnTo>
                  <a:pt x="76350" y="47640"/>
                </a:lnTo>
                <a:lnTo>
                  <a:pt x="76360" y="47650"/>
                </a:lnTo>
                <a:lnTo>
                  <a:pt x="76370" y="47660"/>
                </a:lnTo>
                <a:lnTo>
                  <a:pt x="76370" y="47680"/>
                </a:lnTo>
                <a:lnTo>
                  <a:pt x="76370" y="47690"/>
                </a:lnTo>
                <a:lnTo>
                  <a:pt x="76380" y="47690"/>
                </a:lnTo>
                <a:lnTo>
                  <a:pt x="76380" y="47700"/>
                </a:lnTo>
                <a:lnTo>
                  <a:pt x="76390" y="47710"/>
                </a:lnTo>
                <a:lnTo>
                  <a:pt x="76390" y="47720"/>
                </a:lnTo>
                <a:lnTo>
                  <a:pt x="76390" y="47730"/>
                </a:lnTo>
                <a:lnTo>
                  <a:pt x="76400" y="47740"/>
                </a:lnTo>
                <a:lnTo>
                  <a:pt x="76400" y="47750"/>
                </a:lnTo>
                <a:lnTo>
                  <a:pt x="76410" y="47770"/>
                </a:lnTo>
                <a:lnTo>
                  <a:pt x="76420" y="47780"/>
                </a:lnTo>
                <a:lnTo>
                  <a:pt x="76420" y="47790"/>
                </a:lnTo>
                <a:lnTo>
                  <a:pt x="76430" y="47790"/>
                </a:lnTo>
                <a:lnTo>
                  <a:pt x="76430" y="47800"/>
                </a:lnTo>
                <a:lnTo>
                  <a:pt x="76440" y="47810"/>
                </a:lnTo>
                <a:lnTo>
                  <a:pt x="76450" y="47820"/>
                </a:lnTo>
                <a:lnTo>
                  <a:pt x="76460" y="47830"/>
                </a:lnTo>
                <a:lnTo>
                  <a:pt x="76460" y="47840"/>
                </a:lnTo>
                <a:lnTo>
                  <a:pt x="76450" y="47840"/>
                </a:lnTo>
                <a:lnTo>
                  <a:pt x="76450" y="47850"/>
                </a:lnTo>
                <a:lnTo>
                  <a:pt x="76450" y="47860"/>
                </a:lnTo>
                <a:lnTo>
                  <a:pt x="76450" y="47870"/>
                </a:lnTo>
                <a:lnTo>
                  <a:pt x="76450" y="47880"/>
                </a:lnTo>
                <a:lnTo>
                  <a:pt x="76460" y="47880"/>
                </a:lnTo>
                <a:lnTo>
                  <a:pt x="76460" y="47890"/>
                </a:lnTo>
                <a:lnTo>
                  <a:pt x="76470" y="47890"/>
                </a:lnTo>
                <a:lnTo>
                  <a:pt x="76470" y="47900"/>
                </a:lnTo>
                <a:lnTo>
                  <a:pt x="76470" y="47910"/>
                </a:lnTo>
                <a:lnTo>
                  <a:pt x="76480" y="47910"/>
                </a:lnTo>
                <a:lnTo>
                  <a:pt x="76480" y="47920"/>
                </a:lnTo>
                <a:lnTo>
                  <a:pt x="76480" y="47930"/>
                </a:lnTo>
                <a:lnTo>
                  <a:pt x="76480" y="47940"/>
                </a:lnTo>
                <a:lnTo>
                  <a:pt x="76480" y="47970"/>
                </a:lnTo>
                <a:lnTo>
                  <a:pt x="76490" y="47970"/>
                </a:lnTo>
                <a:lnTo>
                  <a:pt x="76490" y="47980"/>
                </a:lnTo>
                <a:lnTo>
                  <a:pt x="76490" y="47990"/>
                </a:lnTo>
                <a:lnTo>
                  <a:pt x="76490" y="48000"/>
                </a:lnTo>
                <a:lnTo>
                  <a:pt x="76490" y="48010"/>
                </a:lnTo>
                <a:lnTo>
                  <a:pt x="76490" y="48020"/>
                </a:lnTo>
                <a:lnTo>
                  <a:pt x="76490" y="48030"/>
                </a:lnTo>
                <a:lnTo>
                  <a:pt x="76490" y="48040"/>
                </a:lnTo>
                <a:lnTo>
                  <a:pt x="76490" y="48060"/>
                </a:lnTo>
                <a:lnTo>
                  <a:pt x="76500" y="48070"/>
                </a:lnTo>
                <a:lnTo>
                  <a:pt x="76500" y="48080"/>
                </a:lnTo>
                <a:lnTo>
                  <a:pt x="76510" y="48080"/>
                </a:lnTo>
                <a:lnTo>
                  <a:pt x="76510" y="48090"/>
                </a:lnTo>
                <a:lnTo>
                  <a:pt x="76510" y="48100"/>
                </a:lnTo>
                <a:lnTo>
                  <a:pt x="76520" y="48100"/>
                </a:lnTo>
                <a:lnTo>
                  <a:pt x="76570" y="48080"/>
                </a:lnTo>
                <a:lnTo>
                  <a:pt x="76580" y="48080"/>
                </a:lnTo>
                <a:lnTo>
                  <a:pt x="76620" y="48060"/>
                </a:lnTo>
                <a:lnTo>
                  <a:pt x="76650" y="48050"/>
                </a:lnTo>
                <a:lnTo>
                  <a:pt x="76680" y="48050"/>
                </a:lnTo>
                <a:lnTo>
                  <a:pt x="76700" y="48050"/>
                </a:lnTo>
                <a:lnTo>
                  <a:pt x="76710" y="48050"/>
                </a:lnTo>
                <a:lnTo>
                  <a:pt x="76730" y="48040"/>
                </a:lnTo>
                <a:lnTo>
                  <a:pt x="76760" y="48040"/>
                </a:lnTo>
                <a:lnTo>
                  <a:pt x="76770" y="48040"/>
                </a:lnTo>
                <a:lnTo>
                  <a:pt x="76810" y="48030"/>
                </a:lnTo>
                <a:lnTo>
                  <a:pt x="76820" y="48030"/>
                </a:lnTo>
                <a:lnTo>
                  <a:pt x="76830" y="48030"/>
                </a:lnTo>
                <a:lnTo>
                  <a:pt x="76840" y="48030"/>
                </a:lnTo>
                <a:lnTo>
                  <a:pt x="76950" y="48080"/>
                </a:lnTo>
                <a:lnTo>
                  <a:pt x="76950" y="48070"/>
                </a:lnTo>
                <a:lnTo>
                  <a:pt x="76940" y="48070"/>
                </a:lnTo>
                <a:lnTo>
                  <a:pt x="76940" y="48060"/>
                </a:lnTo>
                <a:lnTo>
                  <a:pt x="76930" y="48060"/>
                </a:lnTo>
                <a:lnTo>
                  <a:pt x="76940" y="48060"/>
                </a:lnTo>
                <a:lnTo>
                  <a:pt x="76950" y="48060"/>
                </a:lnTo>
                <a:lnTo>
                  <a:pt x="76960" y="48070"/>
                </a:lnTo>
                <a:lnTo>
                  <a:pt x="76970" y="48070"/>
                </a:lnTo>
                <a:lnTo>
                  <a:pt x="76980" y="48070"/>
                </a:lnTo>
                <a:lnTo>
                  <a:pt x="76990" y="48070"/>
                </a:lnTo>
                <a:lnTo>
                  <a:pt x="77000" y="48070"/>
                </a:lnTo>
                <a:lnTo>
                  <a:pt x="77000" y="48080"/>
                </a:lnTo>
                <a:lnTo>
                  <a:pt x="77010" y="48080"/>
                </a:lnTo>
                <a:lnTo>
                  <a:pt x="77010" y="48070"/>
                </a:lnTo>
                <a:lnTo>
                  <a:pt x="77020" y="48070"/>
                </a:lnTo>
                <a:lnTo>
                  <a:pt x="77030" y="48080"/>
                </a:lnTo>
                <a:lnTo>
                  <a:pt x="77040" y="48080"/>
                </a:lnTo>
                <a:lnTo>
                  <a:pt x="77050" y="48080"/>
                </a:lnTo>
                <a:lnTo>
                  <a:pt x="77060" y="48080"/>
                </a:lnTo>
                <a:lnTo>
                  <a:pt x="77070" y="48080"/>
                </a:lnTo>
                <a:lnTo>
                  <a:pt x="77070" y="48090"/>
                </a:lnTo>
                <a:lnTo>
                  <a:pt x="77080" y="48100"/>
                </a:lnTo>
                <a:lnTo>
                  <a:pt x="77070" y="48100"/>
                </a:lnTo>
                <a:lnTo>
                  <a:pt x="77080" y="48110"/>
                </a:lnTo>
                <a:lnTo>
                  <a:pt x="77080" y="48120"/>
                </a:lnTo>
                <a:lnTo>
                  <a:pt x="77090" y="48120"/>
                </a:lnTo>
                <a:lnTo>
                  <a:pt x="77100" y="48120"/>
                </a:lnTo>
                <a:lnTo>
                  <a:pt x="77110" y="48120"/>
                </a:lnTo>
                <a:lnTo>
                  <a:pt x="77120" y="48120"/>
                </a:lnTo>
                <a:lnTo>
                  <a:pt x="77130" y="48120"/>
                </a:lnTo>
                <a:lnTo>
                  <a:pt x="77130" y="48130"/>
                </a:lnTo>
                <a:lnTo>
                  <a:pt x="77130" y="48120"/>
                </a:lnTo>
                <a:lnTo>
                  <a:pt x="77140" y="48120"/>
                </a:lnTo>
                <a:lnTo>
                  <a:pt x="77140" y="48110"/>
                </a:lnTo>
                <a:lnTo>
                  <a:pt x="77140" y="48100"/>
                </a:lnTo>
                <a:lnTo>
                  <a:pt x="77150" y="48100"/>
                </a:lnTo>
                <a:lnTo>
                  <a:pt x="77150" y="48090"/>
                </a:lnTo>
                <a:lnTo>
                  <a:pt x="77150" y="48080"/>
                </a:lnTo>
                <a:lnTo>
                  <a:pt x="77160" y="48080"/>
                </a:lnTo>
                <a:lnTo>
                  <a:pt x="77160" y="48070"/>
                </a:lnTo>
                <a:lnTo>
                  <a:pt x="77150" y="48070"/>
                </a:lnTo>
                <a:lnTo>
                  <a:pt x="77160" y="48070"/>
                </a:lnTo>
                <a:lnTo>
                  <a:pt x="77170" y="48070"/>
                </a:lnTo>
                <a:lnTo>
                  <a:pt x="77180" y="48070"/>
                </a:lnTo>
                <a:lnTo>
                  <a:pt x="77180" y="48060"/>
                </a:lnTo>
                <a:lnTo>
                  <a:pt x="77190" y="48060"/>
                </a:lnTo>
                <a:lnTo>
                  <a:pt x="77190" y="48070"/>
                </a:lnTo>
                <a:lnTo>
                  <a:pt x="77190" y="48060"/>
                </a:lnTo>
                <a:lnTo>
                  <a:pt x="77200" y="48060"/>
                </a:lnTo>
                <a:lnTo>
                  <a:pt x="77200" y="48070"/>
                </a:lnTo>
                <a:lnTo>
                  <a:pt x="77210" y="48070"/>
                </a:lnTo>
                <a:lnTo>
                  <a:pt x="77210" y="48080"/>
                </a:lnTo>
                <a:lnTo>
                  <a:pt x="77220" y="48080"/>
                </a:lnTo>
                <a:lnTo>
                  <a:pt x="77230" y="48080"/>
                </a:lnTo>
                <a:lnTo>
                  <a:pt x="77230" y="48070"/>
                </a:lnTo>
                <a:lnTo>
                  <a:pt x="77230" y="48080"/>
                </a:lnTo>
                <a:lnTo>
                  <a:pt x="77240" y="48080"/>
                </a:lnTo>
                <a:lnTo>
                  <a:pt x="77250" y="48080"/>
                </a:lnTo>
                <a:lnTo>
                  <a:pt x="77260" y="48070"/>
                </a:lnTo>
                <a:lnTo>
                  <a:pt x="77270" y="48070"/>
                </a:lnTo>
                <a:lnTo>
                  <a:pt x="77270" y="48060"/>
                </a:lnTo>
                <a:lnTo>
                  <a:pt x="77280" y="48060"/>
                </a:lnTo>
                <a:lnTo>
                  <a:pt x="77290" y="48060"/>
                </a:lnTo>
                <a:lnTo>
                  <a:pt x="77290" y="48050"/>
                </a:lnTo>
                <a:lnTo>
                  <a:pt x="77300" y="48050"/>
                </a:lnTo>
                <a:lnTo>
                  <a:pt x="77300" y="48040"/>
                </a:lnTo>
                <a:lnTo>
                  <a:pt x="77310" y="48040"/>
                </a:lnTo>
                <a:lnTo>
                  <a:pt x="77320" y="48040"/>
                </a:lnTo>
                <a:lnTo>
                  <a:pt x="77330" y="48040"/>
                </a:lnTo>
                <a:lnTo>
                  <a:pt x="77330" y="48030"/>
                </a:lnTo>
                <a:lnTo>
                  <a:pt x="77340" y="48020"/>
                </a:lnTo>
                <a:lnTo>
                  <a:pt x="77350" y="48020"/>
                </a:lnTo>
                <a:lnTo>
                  <a:pt x="77360" y="48020"/>
                </a:lnTo>
                <a:lnTo>
                  <a:pt x="77360" y="48010"/>
                </a:lnTo>
                <a:lnTo>
                  <a:pt x="77370" y="48010"/>
                </a:lnTo>
                <a:lnTo>
                  <a:pt x="77370" y="48000"/>
                </a:lnTo>
                <a:lnTo>
                  <a:pt x="77380" y="48000"/>
                </a:lnTo>
                <a:lnTo>
                  <a:pt x="77390" y="48010"/>
                </a:lnTo>
                <a:lnTo>
                  <a:pt x="77390" y="48000"/>
                </a:lnTo>
                <a:lnTo>
                  <a:pt x="77400" y="48000"/>
                </a:lnTo>
                <a:lnTo>
                  <a:pt x="77410" y="48000"/>
                </a:lnTo>
                <a:lnTo>
                  <a:pt x="77420" y="48000"/>
                </a:lnTo>
                <a:lnTo>
                  <a:pt x="77420" y="48010"/>
                </a:lnTo>
                <a:lnTo>
                  <a:pt x="77440" y="47980"/>
                </a:lnTo>
                <a:lnTo>
                  <a:pt x="77470" y="47960"/>
                </a:lnTo>
                <a:lnTo>
                  <a:pt x="77470" y="47950"/>
                </a:lnTo>
                <a:lnTo>
                  <a:pt x="77480" y="47950"/>
                </a:lnTo>
                <a:lnTo>
                  <a:pt x="77470" y="47950"/>
                </a:lnTo>
                <a:lnTo>
                  <a:pt x="77480" y="47940"/>
                </a:lnTo>
                <a:lnTo>
                  <a:pt x="77510" y="47920"/>
                </a:lnTo>
                <a:lnTo>
                  <a:pt x="77520" y="47900"/>
                </a:lnTo>
                <a:lnTo>
                  <a:pt x="77550" y="47880"/>
                </a:lnTo>
                <a:lnTo>
                  <a:pt x="77590" y="47840"/>
                </a:lnTo>
                <a:lnTo>
                  <a:pt x="77620" y="47820"/>
                </a:lnTo>
                <a:lnTo>
                  <a:pt x="77620" y="47810"/>
                </a:lnTo>
                <a:lnTo>
                  <a:pt x="77640" y="47800"/>
                </a:lnTo>
                <a:lnTo>
                  <a:pt x="77640" y="47790"/>
                </a:lnTo>
                <a:lnTo>
                  <a:pt x="77660" y="47780"/>
                </a:lnTo>
                <a:lnTo>
                  <a:pt x="77670" y="47760"/>
                </a:lnTo>
                <a:lnTo>
                  <a:pt x="77700" y="47740"/>
                </a:lnTo>
                <a:lnTo>
                  <a:pt x="77720" y="47720"/>
                </a:lnTo>
                <a:lnTo>
                  <a:pt x="77730" y="47710"/>
                </a:lnTo>
                <a:lnTo>
                  <a:pt x="77750" y="47690"/>
                </a:lnTo>
                <a:lnTo>
                  <a:pt x="77790" y="47650"/>
                </a:lnTo>
                <a:lnTo>
                  <a:pt x="77800" y="47640"/>
                </a:lnTo>
                <a:lnTo>
                  <a:pt x="77830" y="47620"/>
                </a:lnTo>
                <a:lnTo>
                  <a:pt x="77850" y="47600"/>
                </a:lnTo>
                <a:lnTo>
                  <a:pt x="77860" y="47590"/>
                </a:lnTo>
                <a:lnTo>
                  <a:pt x="77900" y="47560"/>
                </a:lnTo>
                <a:lnTo>
                  <a:pt x="77910" y="47540"/>
                </a:lnTo>
                <a:lnTo>
                  <a:pt x="77930" y="47520"/>
                </a:lnTo>
                <a:lnTo>
                  <a:pt x="77940" y="47520"/>
                </a:lnTo>
                <a:lnTo>
                  <a:pt x="77970" y="47490"/>
                </a:lnTo>
                <a:lnTo>
                  <a:pt x="77980" y="47480"/>
                </a:lnTo>
                <a:lnTo>
                  <a:pt x="78000" y="47490"/>
                </a:lnTo>
                <a:lnTo>
                  <a:pt x="78030" y="47510"/>
                </a:lnTo>
                <a:lnTo>
                  <a:pt x="78080" y="47540"/>
                </a:lnTo>
                <a:lnTo>
                  <a:pt x="78110" y="47560"/>
                </a:lnTo>
                <a:lnTo>
                  <a:pt x="78120" y="47560"/>
                </a:lnTo>
                <a:lnTo>
                  <a:pt x="78170" y="47590"/>
                </a:lnTo>
                <a:lnTo>
                  <a:pt x="78180" y="47610"/>
                </a:lnTo>
                <a:lnTo>
                  <a:pt x="78190" y="47630"/>
                </a:lnTo>
                <a:lnTo>
                  <a:pt x="78210" y="47670"/>
                </a:lnTo>
                <a:lnTo>
                  <a:pt x="78210" y="47680"/>
                </a:lnTo>
                <a:lnTo>
                  <a:pt x="78220" y="47710"/>
                </a:lnTo>
                <a:lnTo>
                  <a:pt x="78220" y="47740"/>
                </a:lnTo>
                <a:lnTo>
                  <a:pt x="78230" y="47760"/>
                </a:lnTo>
                <a:lnTo>
                  <a:pt x="78230" y="47770"/>
                </a:lnTo>
                <a:lnTo>
                  <a:pt x="78240" y="47800"/>
                </a:lnTo>
                <a:lnTo>
                  <a:pt x="78250" y="47840"/>
                </a:lnTo>
                <a:lnTo>
                  <a:pt x="78280" y="47830"/>
                </a:lnTo>
                <a:lnTo>
                  <a:pt x="78310" y="47820"/>
                </a:lnTo>
                <a:lnTo>
                  <a:pt x="78330" y="47800"/>
                </a:lnTo>
                <a:lnTo>
                  <a:pt x="78340" y="47780"/>
                </a:lnTo>
                <a:lnTo>
                  <a:pt x="78350" y="47760"/>
                </a:lnTo>
                <a:lnTo>
                  <a:pt x="78360" y="47750"/>
                </a:lnTo>
                <a:lnTo>
                  <a:pt x="78370" y="47740"/>
                </a:lnTo>
                <a:lnTo>
                  <a:pt x="78380" y="47720"/>
                </a:lnTo>
                <a:lnTo>
                  <a:pt x="78380" y="47710"/>
                </a:lnTo>
                <a:lnTo>
                  <a:pt x="78390" y="47710"/>
                </a:lnTo>
                <a:lnTo>
                  <a:pt x="78400" y="47690"/>
                </a:lnTo>
                <a:lnTo>
                  <a:pt x="78410" y="47670"/>
                </a:lnTo>
                <a:lnTo>
                  <a:pt x="78450" y="47640"/>
                </a:lnTo>
                <a:lnTo>
                  <a:pt x="78460" y="47630"/>
                </a:lnTo>
                <a:lnTo>
                  <a:pt x="78470" y="47630"/>
                </a:lnTo>
                <a:lnTo>
                  <a:pt x="78480" y="47620"/>
                </a:lnTo>
                <a:lnTo>
                  <a:pt x="78520" y="47590"/>
                </a:lnTo>
                <a:lnTo>
                  <a:pt x="78520" y="47600"/>
                </a:lnTo>
                <a:lnTo>
                  <a:pt x="78530" y="47600"/>
                </a:lnTo>
                <a:lnTo>
                  <a:pt x="78540" y="47600"/>
                </a:lnTo>
                <a:lnTo>
                  <a:pt x="78540" y="47610"/>
                </a:lnTo>
                <a:lnTo>
                  <a:pt x="78550" y="47610"/>
                </a:lnTo>
                <a:lnTo>
                  <a:pt x="78560" y="47610"/>
                </a:lnTo>
                <a:lnTo>
                  <a:pt x="78570" y="47620"/>
                </a:lnTo>
                <a:lnTo>
                  <a:pt x="78580" y="47620"/>
                </a:lnTo>
                <a:lnTo>
                  <a:pt x="78590" y="47620"/>
                </a:lnTo>
                <a:lnTo>
                  <a:pt x="78590" y="47610"/>
                </a:lnTo>
                <a:lnTo>
                  <a:pt x="78590" y="47600"/>
                </a:lnTo>
                <a:lnTo>
                  <a:pt x="78590" y="47590"/>
                </a:lnTo>
                <a:lnTo>
                  <a:pt x="78600" y="47590"/>
                </a:lnTo>
                <a:lnTo>
                  <a:pt x="78610" y="47590"/>
                </a:lnTo>
                <a:lnTo>
                  <a:pt x="78610" y="47600"/>
                </a:lnTo>
                <a:lnTo>
                  <a:pt x="78620" y="47600"/>
                </a:lnTo>
                <a:lnTo>
                  <a:pt x="78610" y="47600"/>
                </a:lnTo>
                <a:lnTo>
                  <a:pt x="78620" y="47610"/>
                </a:lnTo>
                <a:lnTo>
                  <a:pt x="78620" y="47620"/>
                </a:lnTo>
                <a:lnTo>
                  <a:pt x="78630" y="47620"/>
                </a:lnTo>
                <a:lnTo>
                  <a:pt x="78640" y="47630"/>
                </a:lnTo>
                <a:lnTo>
                  <a:pt x="78650" y="47630"/>
                </a:lnTo>
                <a:lnTo>
                  <a:pt x="78650" y="47620"/>
                </a:lnTo>
                <a:lnTo>
                  <a:pt x="78650" y="47610"/>
                </a:lnTo>
                <a:lnTo>
                  <a:pt x="78660" y="47610"/>
                </a:lnTo>
                <a:lnTo>
                  <a:pt x="78670" y="47610"/>
                </a:lnTo>
                <a:lnTo>
                  <a:pt x="78680" y="47610"/>
                </a:lnTo>
                <a:lnTo>
                  <a:pt x="78680" y="47620"/>
                </a:lnTo>
                <a:lnTo>
                  <a:pt x="78690" y="47630"/>
                </a:lnTo>
                <a:lnTo>
                  <a:pt x="78700" y="47630"/>
                </a:lnTo>
                <a:lnTo>
                  <a:pt x="78710" y="47620"/>
                </a:lnTo>
                <a:lnTo>
                  <a:pt x="78720" y="47610"/>
                </a:lnTo>
                <a:lnTo>
                  <a:pt x="78730" y="47600"/>
                </a:lnTo>
                <a:lnTo>
                  <a:pt x="78740" y="47590"/>
                </a:lnTo>
                <a:lnTo>
                  <a:pt x="78750" y="47580"/>
                </a:lnTo>
                <a:lnTo>
                  <a:pt x="78740" y="47580"/>
                </a:lnTo>
                <a:lnTo>
                  <a:pt x="78740" y="47570"/>
                </a:lnTo>
                <a:lnTo>
                  <a:pt x="78740" y="47560"/>
                </a:lnTo>
                <a:lnTo>
                  <a:pt x="78750" y="47560"/>
                </a:lnTo>
                <a:lnTo>
                  <a:pt x="78750" y="47550"/>
                </a:lnTo>
                <a:lnTo>
                  <a:pt x="78760" y="47540"/>
                </a:lnTo>
                <a:lnTo>
                  <a:pt x="78760" y="47530"/>
                </a:lnTo>
                <a:lnTo>
                  <a:pt x="78770" y="47520"/>
                </a:lnTo>
                <a:lnTo>
                  <a:pt x="78770" y="47510"/>
                </a:lnTo>
                <a:lnTo>
                  <a:pt x="78770" y="47500"/>
                </a:lnTo>
                <a:lnTo>
                  <a:pt x="78780" y="47500"/>
                </a:lnTo>
                <a:lnTo>
                  <a:pt x="78790" y="47500"/>
                </a:lnTo>
                <a:lnTo>
                  <a:pt x="78820" y="47490"/>
                </a:lnTo>
                <a:lnTo>
                  <a:pt x="78830" y="47490"/>
                </a:lnTo>
                <a:lnTo>
                  <a:pt x="78840" y="47510"/>
                </a:lnTo>
                <a:lnTo>
                  <a:pt x="78850" y="47540"/>
                </a:lnTo>
                <a:lnTo>
                  <a:pt x="78860" y="47570"/>
                </a:lnTo>
                <a:lnTo>
                  <a:pt x="78870" y="47610"/>
                </a:lnTo>
                <a:lnTo>
                  <a:pt x="78890" y="47650"/>
                </a:lnTo>
                <a:lnTo>
                  <a:pt x="78890" y="47660"/>
                </a:lnTo>
                <a:lnTo>
                  <a:pt x="78900" y="47690"/>
                </a:lnTo>
                <a:lnTo>
                  <a:pt x="78890" y="47750"/>
                </a:lnTo>
                <a:lnTo>
                  <a:pt x="78880" y="47780"/>
                </a:lnTo>
                <a:lnTo>
                  <a:pt x="78860" y="47840"/>
                </a:lnTo>
                <a:lnTo>
                  <a:pt x="78850" y="47870"/>
                </a:lnTo>
                <a:lnTo>
                  <a:pt x="78840" y="47890"/>
                </a:lnTo>
                <a:lnTo>
                  <a:pt x="78840" y="47900"/>
                </a:lnTo>
                <a:lnTo>
                  <a:pt x="78830" y="47940"/>
                </a:lnTo>
                <a:lnTo>
                  <a:pt x="78830" y="47950"/>
                </a:lnTo>
                <a:lnTo>
                  <a:pt x="78820" y="47970"/>
                </a:lnTo>
                <a:lnTo>
                  <a:pt x="78820" y="47990"/>
                </a:lnTo>
                <a:lnTo>
                  <a:pt x="78810" y="48030"/>
                </a:lnTo>
                <a:lnTo>
                  <a:pt x="78810" y="48050"/>
                </a:lnTo>
                <a:lnTo>
                  <a:pt x="78810" y="48070"/>
                </a:lnTo>
                <a:lnTo>
                  <a:pt x="78800" y="48090"/>
                </a:lnTo>
                <a:lnTo>
                  <a:pt x="78800" y="48100"/>
                </a:lnTo>
                <a:lnTo>
                  <a:pt x="78800" y="48110"/>
                </a:lnTo>
                <a:lnTo>
                  <a:pt x="78800" y="48150"/>
                </a:lnTo>
                <a:lnTo>
                  <a:pt x="78800" y="48160"/>
                </a:lnTo>
                <a:lnTo>
                  <a:pt x="78810" y="48170"/>
                </a:lnTo>
                <a:lnTo>
                  <a:pt x="78820" y="48170"/>
                </a:lnTo>
                <a:lnTo>
                  <a:pt x="78840" y="48180"/>
                </a:lnTo>
                <a:lnTo>
                  <a:pt x="78860" y="48190"/>
                </a:lnTo>
                <a:lnTo>
                  <a:pt x="78890" y="48200"/>
                </a:lnTo>
                <a:lnTo>
                  <a:pt x="78890" y="48230"/>
                </a:lnTo>
                <a:lnTo>
                  <a:pt x="78890" y="48240"/>
                </a:lnTo>
                <a:lnTo>
                  <a:pt x="78890" y="48270"/>
                </a:lnTo>
                <a:lnTo>
                  <a:pt x="78900" y="48270"/>
                </a:lnTo>
                <a:lnTo>
                  <a:pt x="78910" y="48280"/>
                </a:lnTo>
                <a:lnTo>
                  <a:pt x="78930" y="48290"/>
                </a:lnTo>
                <a:lnTo>
                  <a:pt x="78930" y="48300"/>
                </a:lnTo>
                <a:lnTo>
                  <a:pt x="78970" y="48320"/>
                </a:lnTo>
                <a:lnTo>
                  <a:pt x="78980" y="48340"/>
                </a:lnTo>
                <a:lnTo>
                  <a:pt x="79010" y="48370"/>
                </a:lnTo>
                <a:lnTo>
                  <a:pt x="79020" y="48370"/>
                </a:lnTo>
                <a:lnTo>
                  <a:pt x="79050" y="48370"/>
                </a:lnTo>
                <a:lnTo>
                  <a:pt x="79050" y="48380"/>
                </a:lnTo>
                <a:lnTo>
                  <a:pt x="79060" y="48380"/>
                </a:lnTo>
                <a:lnTo>
                  <a:pt x="79050" y="48390"/>
                </a:lnTo>
                <a:lnTo>
                  <a:pt x="79050" y="48400"/>
                </a:lnTo>
                <a:lnTo>
                  <a:pt x="79040" y="48400"/>
                </a:lnTo>
                <a:lnTo>
                  <a:pt x="79030" y="48400"/>
                </a:lnTo>
                <a:lnTo>
                  <a:pt x="79040" y="48410"/>
                </a:lnTo>
                <a:lnTo>
                  <a:pt x="79040" y="48420"/>
                </a:lnTo>
                <a:lnTo>
                  <a:pt x="79030" y="48420"/>
                </a:lnTo>
                <a:lnTo>
                  <a:pt x="79030" y="48430"/>
                </a:lnTo>
                <a:lnTo>
                  <a:pt x="79040" y="48440"/>
                </a:lnTo>
                <a:lnTo>
                  <a:pt x="79040" y="48500"/>
                </a:lnTo>
                <a:lnTo>
                  <a:pt x="79050" y="48540"/>
                </a:lnTo>
                <a:lnTo>
                  <a:pt x="79050" y="48550"/>
                </a:lnTo>
                <a:lnTo>
                  <a:pt x="79080" y="48580"/>
                </a:lnTo>
                <a:lnTo>
                  <a:pt x="79110" y="48600"/>
                </a:lnTo>
                <a:lnTo>
                  <a:pt x="79120" y="48610"/>
                </a:lnTo>
                <a:lnTo>
                  <a:pt x="79120" y="48630"/>
                </a:lnTo>
                <a:lnTo>
                  <a:pt x="79120" y="48690"/>
                </a:lnTo>
                <a:lnTo>
                  <a:pt x="79120" y="48700"/>
                </a:lnTo>
                <a:lnTo>
                  <a:pt x="79110" y="48730"/>
                </a:lnTo>
                <a:lnTo>
                  <a:pt x="79110" y="48740"/>
                </a:lnTo>
                <a:lnTo>
                  <a:pt x="79110" y="48750"/>
                </a:lnTo>
                <a:lnTo>
                  <a:pt x="79130" y="48770"/>
                </a:lnTo>
                <a:lnTo>
                  <a:pt x="79140" y="48770"/>
                </a:lnTo>
                <a:lnTo>
                  <a:pt x="79140" y="48780"/>
                </a:lnTo>
                <a:lnTo>
                  <a:pt x="79160" y="48790"/>
                </a:lnTo>
                <a:lnTo>
                  <a:pt x="79190" y="48820"/>
                </a:lnTo>
                <a:lnTo>
                  <a:pt x="79200" y="48830"/>
                </a:lnTo>
                <a:lnTo>
                  <a:pt x="79210" y="48840"/>
                </a:lnTo>
                <a:lnTo>
                  <a:pt x="79210" y="48850"/>
                </a:lnTo>
                <a:lnTo>
                  <a:pt x="79210" y="48890"/>
                </a:lnTo>
                <a:lnTo>
                  <a:pt x="79220" y="48910"/>
                </a:lnTo>
                <a:lnTo>
                  <a:pt x="79230" y="48930"/>
                </a:lnTo>
                <a:lnTo>
                  <a:pt x="79250" y="48950"/>
                </a:lnTo>
                <a:lnTo>
                  <a:pt x="79260" y="48950"/>
                </a:lnTo>
                <a:lnTo>
                  <a:pt x="79290" y="48970"/>
                </a:lnTo>
                <a:lnTo>
                  <a:pt x="79330" y="49000"/>
                </a:lnTo>
                <a:lnTo>
                  <a:pt x="79340" y="49000"/>
                </a:lnTo>
                <a:lnTo>
                  <a:pt x="79350" y="49000"/>
                </a:lnTo>
                <a:lnTo>
                  <a:pt x="79350" y="49010"/>
                </a:lnTo>
                <a:lnTo>
                  <a:pt x="79350" y="49050"/>
                </a:lnTo>
                <a:lnTo>
                  <a:pt x="79360" y="49080"/>
                </a:lnTo>
                <a:lnTo>
                  <a:pt x="79360" y="49090"/>
                </a:lnTo>
                <a:lnTo>
                  <a:pt x="79350" y="49110"/>
                </a:lnTo>
                <a:lnTo>
                  <a:pt x="79350" y="49140"/>
                </a:lnTo>
                <a:lnTo>
                  <a:pt x="79350" y="49150"/>
                </a:lnTo>
                <a:lnTo>
                  <a:pt x="79340" y="49180"/>
                </a:lnTo>
                <a:lnTo>
                  <a:pt x="79380" y="49190"/>
                </a:lnTo>
                <a:lnTo>
                  <a:pt x="79420" y="49200"/>
                </a:lnTo>
                <a:lnTo>
                  <a:pt x="79440" y="49200"/>
                </a:lnTo>
                <a:lnTo>
                  <a:pt x="79460" y="49200"/>
                </a:lnTo>
                <a:lnTo>
                  <a:pt x="79490" y="49210"/>
                </a:lnTo>
                <a:lnTo>
                  <a:pt x="79530" y="49200"/>
                </a:lnTo>
                <a:lnTo>
                  <a:pt x="79540" y="49190"/>
                </a:lnTo>
                <a:lnTo>
                  <a:pt x="79540" y="49180"/>
                </a:lnTo>
                <a:lnTo>
                  <a:pt x="79530" y="49180"/>
                </a:lnTo>
                <a:lnTo>
                  <a:pt x="79530" y="49170"/>
                </a:lnTo>
                <a:lnTo>
                  <a:pt x="79540" y="49170"/>
                </a:lnTo>
                <a:lnTo>
                  <a:pt x="79540" y="49160"/>
                </a:lnTo>
                <a:lnTo>
                  <a:pt x="79550" y="49150"/>
                </a:lnTo>
                <a:lnTo>
                  <a:pt x="79580" y="49150"/>
                </a:lnTo>
                <a:lnTo>
                  <a:pt x="79590" y="49150"/>
                </a:lnTo>
                <a:lnTo>
                  <a:pt x="79600" y="49150"/>
                </a:lnTo>
                <a:lnTo>
                  <a:pt x="79610" y="49150"/>
                </a:lnTo>
                <a:lnTo>
                  <a:pt x="79620" y="49150"/>
                </a:lnTo>
                <a:lnTo>
                  <a:pt x="79630" y="49150"/>
                </a:lnTo>
                <a:lnTo>
                  <a:pt x="79650" y="49140"/>
                </a:lnTo>
                <a:lnTo>
                  <a:pt x="79660" y="49130"/>
                </a:lnTo>
                <a:lnTo>
                  <a:pt x="79670" y="49130"/>
                </a:lnTo>
                <a:lnTo>
                  <a:pt x="79670" y="49120"/>
                </a:lnTo>
                <a:lnTo>
                  <a:pt x="79690" y="49120"/>
                </a:lnTo>
                <a:lnTo>
                  <a:pt x="79710" y="49120"/>
                </a:lnTo>
                <a:lnTo>
                  <a:pt x="79790" y="49120"/>
                </a:lnTo>
                <a:lnTo>
                  <a:pt x="79810" y="49120"/>
                </a:lnTo>
                <a:lnTo>
                  <a:pt x="79830" y="49110"/>
                </a:lnTo>
                <a:lnTo>
                  <a:pt x="79840" y="49110"/>
                </a:lnTo>
                <a:lnTo>
                  <a:pt x="79850" y="49110"/>
                </a:lnTo>
                <a:lnTo>
                  <a:pt x="79860" y="49110"/>
                </a:lnTo>
                <a:lnTo>
                  <a:pt x="79870" y="49110"/>
                </a:lnTo>
                <a:lnTo>
                  <a:pt x="79860" y="49140"/>
                </a:lnTo>
                <a:lnTo>
                  <a:pt x="79850" y="49140"/>
                </a:lnTo>
                <a:lnTo>
                  <a:pt x="79850" y="49150"/>
                </a:lnTo>
                <a:lnTo>
                  <a:pt x="79840" y="49150"/>
                </a:lnTo>
                <a:lnTo>
                  <a:pt x="79840" y="49160"/>
                </a:lnTo>
                <a:lnTo>
                  <a:pt x="79830" y="49180"/>
                </a:lnTo>
                <a:lnTo>
                  <a:pt x="79830" y="49190"/>
                </a:lnTo>
                <a:lnTo>
                  <a:pt x="79840" y="49220"/>
                </a:lnTo>
                <a:lnTo>
                  <a:pt x="79830" y="49250"/>
                </a:lnTo>
                <a:lnTo>
                  <a:pt x="79810" y="49250"/>
                </a:lnTo>
                <a:lnTo>
                  <a:pt x="79810" y="49260"/>
                </a:lnTo>
                <a:lnTo>
                  <a:pt x="79810" y="49300"/>
                </a:lnTo>
                <a:lnTo>
                  <a:pt x="79770" y="49300"/>
                </a:lnTo>
                <a:lnTo>
                  <a:pt x="79780" y="49310"/>
                </a:lnTo>
                <a:lnTo>
                  <a:pt x="79780" y="49320"/>
                </a:lnTo>
                <a:lnTo>
                  <a:pt x="79810" y="49320"/>
                </a:lnTo>
                <a:lnTo>
                  <a:pt x="79820" y="49330"/>
                </a:lnTo>
                <a:lnTo>
                  <a:pt x="79830" y="49360"/>
                </a:lnTo>
                <a:lnTo>
                  <a:pt x="79800" y="49360"/>
                </a:lnTo>
                <a:lnTo>
                  <a:pt x="79750" y="49360"/>
                </a:lnTo>
                <a:lnTo>
                  <a:pt x="79740" y="49370"/>
                </a:lnTo>
                <a:lnTo>
                  <a:pt x="79730" y="49390"/>
                </a:lnTo>
                <a:lnTo>
                  <a:pt x="79720" y="49400"/>
                </a:lnTo>
                <a:lnTo>
                  <a:pt x="79700" y="49400"/>
                </a:lnTo>
                <a:lnTo>
                  <a:pt x="79680" y="49390"/>
                </a:lnTo>
                <a:lnTo>
                  <a:pt x="79660" y="49390"/>
                </a:lnTo>
                <a:lnTo>
                  <a:pt x="79630" y="49380"/>
                </a:lnTo>
                <a:lnTo>
                  <a:pt x="79630" y="49390"/>
                </a:lnTo>
                <a:lnTo>
                  <a:pt x="79630" y="49410"/>
                </a:lnTo>
                <a:lnTo>
                  <a:pt x="79640" y="49440"/>
                </a:lnTo>
                <a:lnTo>
                  <a:pt x="79650" y="49440"/>
                </a:lnTo>
                <a:lnTo>
                  <a:pt x="79680" y="49450"/>
                </a:lnTo>
                <a:lnTo>
                  <a:pt x="79680" y="49460"/>
                </a:lnTo>
                <a:lnTo>
                  <a:pt x="79700" y="49500"/>
                </a:lnTo>
                <a:lnTo>
                  <a:pt x="79690" y="49510"/>
                </a:lnTo>
                <a:lnTo>
                  <a:pt x="79680" y="49510"/>
                </a:lnTo>
                <a:lnTo>
                  <a:pt x="79670" y="49510"/>
                </a:lnTo>
                <a:lnTo>
                  <a:pt x="79670" y="49500"/>
                </a:lnTo>
                <a:lnTo>
                  <a:pt x="79660" y="49500"/>
                </a:lnTo>
                <a:lnTo>
                  <a:pt x="79660" y="49490"/>
                </a:lnTo>
                <a:lnTo>
                  <a:pt x="79650" y="49480"/>
                </a:lnTo>
                <a:lnTo>
                  <a:pt x="79640" y="49480"/>
                </a:lnTo>
                <a:lnTo>
                  <a:pt x="79630" y="49480"/>
                </a:lnTo>
                <a:lnTo>
                  <a:pt x="79630" y="49470"/>
                </a:lnTo>
                <a:lnTo>
                  <a:pt x="79620" y="49470"/>
                </a:lnTo>
                <a:lnTo>
                  <a:pt x="79610" y="49480"/>
                </a:lnTo>
                <a:lnTo>
                  <a:pt x="79600" y="49480"/>
                </a:lnTo>
                <a:lnTo>
                  <a:pt x="79590" y="49470"/>
                </a:lnTo>
                <a:lnTo>
                  <a:pt x="79590" y="49460"/>
                </a:lnTo>
                <a:lnTo>
                  <a:pt x="79580" y="49460"/>
                </a:lnTo>
                <a:lnTo>
                  <a:pt x="79590" y="49470"/>
                </a:lnTo>
                <a:lnTo>
                  <a:pt x="79590" y="49480"/>
                </a:lnTo>
                <a:lnTo>
                  <a:pt x="79590" y="49490"/>
                </a:lnTo>
                <a:lnTo>
                  <a:pt x="79600" y="49490"/>
                </a:lnTo>
                <a:lnTo>
                  <a:pt x="79590" y="49500"/>
                </a:lnTo>
                <a:lnTo>
                  <a:pt x="79590" y="49490"/>
                </a:lnTo>
                <a:lnTo>
                  <a:pt x="79580" y="49490"/>
                </a:lnTo>
                <a:lnTo>
                  <a:pt x="79580" y="49500"/>
                </a:lnTo>
                <a:lnTo>
                  <a:pt x="79580" y="49510"/>
                </a:lnTo>
                <a:lnTo>
                  <a:pt x="79570" y="49510"/>
                </a:lnTo>
                <a:lnTo>
                  <a:pt x="79560" y="49510"/>
                </a:lnTo>
                <a:lnTo>
                  <a:pt x="79550" y="49520"/>
                </a:lnTo>
                <a:lnTo>
                  <a:pt x="79550" y="49530"/>
                </a:lnTo>
                <a:lnTo>
                  <a:pt x="79550" y="49540"/>
                </a:lnTo>
                <a:lnTo>
                  <a:pt x="79560" y="49540"/>
                </a:lnTo>
                <a:lnTo>
                  <a:pt x="79560" y="49530"/>
                </a:lnTo>
                <a:lnTo>
                  <a:pt x="79570" y="49530"/>
                </a:lnTo>
                <a:lnTo>
                  <a:pt x="79570" y="49540"/>
                </a:lnTo>
                <a:lnTo>
                  <a:pt x="79580" y="49540"/>
                </a:lnTo>
                <a:lnTo>
                  <a:pt x="79580" y="49550"/>
                </a:lnTo>
                <a:lnTo>
                  <a:pt x="79570" y="49550"/>
                </a:lnTo>
                <a:lnTo>
                  <a:pt x="79570" y="49560"/>
                </a:lnTo>
                <a:lnTo>
                  <a:pt x="79560" y="49560"/>
                </a:lnTo>
                <a:lnTo>
                  <a:pt x="79550" y="49570"/>
                </a:lnTo>
                <a:lnTo>
                  <a:pt x="79550" y="49580"/>
                </a:lnTo>
                <a:lnTo>
                  <a:pt x="79550" y="49590"/>
                </a:lnTo>
                <a:lnTo>
                  <a:pt x="79550" y="49600"/>
                </a:lnTo>
                <a:lnTo>
                  <a:pt x="79560" y="49600"/>
                </a:lnTo>
                <a:lnTo>
                  <a:pt x="79560" y="49610"/>
                </a:lnTo>
                <a:lnTo>
                  <a:pt x="79560" y="49620"/>
                </a:lnTo>
                <a:lnTo>
                  <a:pt x="79570" y="49620"/>
                </a:lnTo>
                <a:lnTo>
                  <a:pt x="79560" y="49620"/>
                </a:lnTo>
                <a:lnTo>
                  <a:pt x="79560" y="49630"/>
                </a:lnTo>
                <a:lnTo>
                  <a:pt x="79550" y="49630"/>
                </a:lnTo>
                <a:lnTo>
                  <a:pt x="79550" y="49640"/>
                </a:lnTo>
                <a:lnTo>
                  <a:pt x="79550" y="49650"/>
                </a:lnTo>
                <a:lnTo>
                  <a:pt x="79550" y="49660"/>
                </a:lnTo>
                <a:lnTo>
                  <a:pt x="79560" y="49660"/>
                </a:lnTo>
                <a:lnTo>
                  <a:pt x="79560" y="49670"/>
                </a:lnTo>
                <a:lnTo>
                  <a:pt x="79560" y="49680"/>
                </a:lnTo>
                <a:lnTo>
                  <a:pt x="79560" y="49690"/>
                </a:lnTo>
                <a:lnTo>
                  <a:pt x="79560" y="49700"/>
                </a:lnTo>
                <a:lnTo>
                  <a:pt x="79560" y="49710"/>
                </a:lnTo>
                <a:lnTo>
                  <a:pt x="79550" y="49710"/>
                </a:lnTo>
                <a:lnTo>
                  <a:pt x="79550" y="49700"/>
                </a:lnTo>
                <a:lnTo>
                  <a:pt x="79550" y="49710"/>
                </a:lnTo>
                <a:lnTo>
                  <a:pt x="79560" y="49720"/>
                </a:lnTo>
                <a:lnTo>
                  <a:pt x="79560" y="49730"/>
                </a:lnTo>
                <a:lnTo>
                  <a:pt x="79560" y="49740"/>
                </a:lnTo>
                <a:lnTo>
                  <a:pt x="79560" y="49750"/>
                </a:lnTo>
                <a:lnTo>
                  <a:pt x="79570" y="49750"/>
                </a:lnTo>
                <a:lnTo>
                  <a:pt x="79570" y="49760"/>
                </a:lnTo>
                <a:lnTo>
                  <a:pt x="79580" y="49760"/>
                </a:lnTo>
                <a:lnTo>
                  <a:pt x="79590" y="49770"/>
                </a:lnTo>
                <a:lnTo>
                  <a:pt x="79590" y="49780"/>
                </a:lnTo>
                <a:lnTo>
                  <a:pt x="79600" y="49780"/>
                </a:lnTo>
                <a:lnTo>
                  <a:pt x="79600" y="49790"/>
                </a:lnTo>
                <a:lnTo>
                  <a:pt x="79610" y="49790"/>
                </a:lnTo>
                <a:lnTo>
                  <a:pt x="79620" y="49800"/>
                </a:lnTo>
                <a:lnTo>
                  <a:pt x="79630" y="49800"/>
                </a:lnTo>
                <a:lnTo>
                  <a:pt x="79630" y="49810"/>
                </a:lnTo>
                <a:lnTo>
                  <a:pt x="79640" y="49810"/>
                </a:lnTo>
                <a:lnTo>
                  <a:pt x="79640" y="49820"/>
                </a:lnTo>
                <a:lnTo>
                  <a:pt x="79650" y="49820"/>
                </a:lnTo>
                <a:lnTo>
                  <a:pt x="79650" y="49830"/>
                </a:lnTo>
                <a:lnTo>
                  <a:pt x="79650" y="49840"/>
                </a:lnTo>
                <a:lnTo>
                  <a:pt x="79650" y="49850"/>
                </a:lnTo>
                <a:lnTo>
                  <a:pt x="79660" y="49850"/>
                </a:lnTo>
                <a:lnTo>
                  <a:pt x="79660" y="49860"/>
                </a:lnTo>
                <a:lnTo>
                  <a:pt x="79670" y="49870"/>
                </a:lnTo>
                <a:lnTo>
                  <a:pt x="79680" y="49880"/>
                </a:lnTo>
                <a:lnTo>
                  <a:pt x="79680" y="49890"/>
                </a:lnTo>
                <a:lnTo>
                  <a:pt x="79690" y="49890"/>
                </a:lnTo>
                <a:lnTo>
                  <a:pt x="79690" y="49900"/>
                </a:lnTo>
                <a:lnTo>
                  <a:pt x="79690" y="49910"/>
                </a:lnTo>
                <a:lnTo>
                  <a:pt x="79700" y="49910"/>
                </a:lnTo>
                <a:lnTo>
                  <a:pt x="79700" y="49920"/>
                </a:lnTo>
                <a:lnTo>
                  <a:pt x="79710" y="49920"/>
                </a:lnTo>
                <a:lnTo>
                  <a:pt x="79710" y="49910"/>
                </a:lnTo>
                <a:lnTo>
                  <a:pt x="79720" y="49900"/>
                </a:lnTo>
                <a:lnTo>
                  <a:pt x="79720" y="49890"/>
                </a:lnTo>
                <a:lnTo>
                  <a:pt x="79760" y="49940"/>
                </a:lnTo>
                <a:lnTo>
                  <a:pt x="79760" y="49950"/>
                </a:lnTo>
                <a:lnTo>
                  <a:pt x="79750" y="49950"/>
                </a:lnTo>
                <a:lnTo>
                  <a:pt x="79750" y="49960"/>
                </a:lnTo>
                <a:lnTo>
                  <a:pt x="79750" y="49970"/>
                </a:lnTo>
                <a:lnTo>
                  <a:pt x="79750" y="49980"/>
                </a:lnTo>
                <a:lnTo>
                  <a:pt x="79760" y="50000"/>
                </a:lnTo>
                <a:lnTo>
                  <a:pt x="79750" y="50020"/>
                </a:lnTo>
                <a:lnTo>
                  <a:pt x="79750" y="50030"/>
                </a:lnTo>
                <a:lnTo>
                  <a:pt x="79760" y="50050"/>
                </a:lnTo>
                <a:lnTo>
                  <a:pt x="79760" y="50070"/>
                </a:lnTo>
                <a:lnTo>
                  <a:pt x="79760" y="50090"/>
                </a:lnTo>
                <a:lnTo>
                  <a:pt x="79760" y="50120"/>
                </a:lnTo>
                <a:lnTo>
                  <a:pt x="79760" y="50130"/>
                </a:lnTo>
                <a:lnTo>
                  <a:pt x="79760" y="50150"/>
                </a:lnTo>
                <a:lnTo>
                  <a:pt x="79760" y="50160"/>
                </a:lnTo>
                <a:lnTo>
                  <a:pt x="79770" y="50180"/>
                </a:lnTo>
                <a:lnTo>
                  <a:pt x="79780" y="50190"/>
                </a:lnTo>
                <a:lnTo>
                  <a:pt x="79790" y="50200"/>
                </a:lnTo>
                <a:lnTo>
                  <a:pt x="79800" y="50210"/>
                </a:lnTo>
                <a:lnTo>
                  <a:pt x="79810" y="50230"/>
                </a:lnTo>
                <a:lnTo>
                  <a:pt x="79820" y="50240"/>
                </a:lnTo>
                <a:lnTo>
                  <a:pt x="79830" y="50250"/>
                </a:lnTo>
                <a:lnTo>
                  <a:pt x="79800" y="50290"/>
                </a:lnTo>
                <a:lnTo>
                  <a:pt x="79790" y="50290"/>
                </a:lnTo>
                <a:lnTo>
                  <a:pt x="79770" y="50310"/>
                </a:lnTo>
                <a:lnTo>
                  <a:pt x="79750" y="50320"/>
                </a:lnTo>
                <a:lnTo>
                  <a:pt x="79740" y="50330"/>
                </a:lnTo>
                <a:lnTo>
                  <a:pt x="79720" y="50340"/>
                </a:lnTo>
                <a:lnTo>
                  <a:pt x="79690" y="50320"/>
                </a:lnTo>
                <a:lnTo>
                  <a:pt x="79680" y="50300"/>
                </a:lnTo>
                <a:lnTo>
                  <a:pt x="79660" y="50300"/>
                </a:lnTo>
                <a:lnTo>
                  <a:pt x="79640" y="50320"/>
                </a:lnTo>
                <a:lnTo>
                  <a:pt x="79630" y="50330"/>
                </a:lnTo>
                <a:lnTo>
                  <a:pt x="79630" y="50340"/>
                </a:lnTo>
                <a:lnTo>
                  <a:pt x="79610" y="50360"/>
                </a:lnTo>
                <a:lnTo>
                  <a:pt x="79590" y="50410"/>
                </a:lnTo>
                <a:lnTo>
                  <a:pt x="79540" y="50430"/>
                </a:lnTo>
                <a:lnTo>
                  <a:pt x="79540" y="50420"/>
                </a:lnTo>
                <a:lnTo>
                  <a:pt x="79540" y="50410"/>
                </a:lnTo>
                <a:lnTo>
                  <a:pt x="79530" y="50410"/>
                </a:lnTo>
                <a:lnTo>
                  <a:pt x="79530" y="50400"/>
                </a:lnTo>
                <a:lnTo>
                  <a:pt x="79520" y="50410"/>
                </a:lnTo>
                <a:lnTo>
                  <a:pt x="79510" y="50410"/>
                </a:lnTo>
                <a:lnTo>
                  <a:pt x="79510" y="50400"/>
                </a:lnTo>
                <a:lnTo>
                  <a:pt x="79500" y="50400"/>
                </a:lnTo>
                <a:lnTo>
                  <a:pt x="79500" y="50390"/>
                </a:lnTo>
                <a:lnTo>
                  <a:pt x="79500" y="50380"/>
                </a:lnTo>
                <a:lnTo>
                  <a:pt x="79490" y="50370"/>
                </a:lnTo>
                <a:lnTo>
                  <a:pt x="79460" y="50370"/>
                </a:lnTo>
                <a:lnTo>
                  <a:pt x="79440" y="50380"/>
                </a:lnTo>
                <a:lnTo>
                  <a:pt x="79440" y="50370"/>
                </a:lnTo>
                <a:lnTo>
                  <a:pt x="79430" y="50370"/>
                </a:lnTo>
                <a:lnTo>
                  <a:pt x="79420" y="50370"/>
                </a:lnTo>
                <a:lnTo>
                  <a:pt x="79410" y="50370"/>
                </a:lnTo>
                <a:lnTo>
                  <a:pt x="79400" y="50380"/>
                </a:lnTo>
                <a:lnTo>
                  <a:pt x="79400" y="50390"/>
                </a:lnTo>
                <a:lnTo>
                  <a:pt x="79390" y="50390"/>
                </a:lnTo>
                <a:lnTo>
                  <a:pt x="79390" y="50400"/>
                </a:lnTo>
                <a:lnTo>
                  <a:pt x="79390" y="50410"/>
                </a:lnTo>
                <a:lnTo>
                  <a:pt x="79380" y="50410"/>
                </a:lnTo>
                <a:lnTo>
                  <a:pt x="79370" y="50420"/>
                </a:lnTo>
                <a:lnTo>
                  <a:pt x="79360" y="50420"/>
                </a:lnTo>
                <a:lnTo>
                  <a:pt x="79350" y="50420"/>
                </a:lnTo>
                <a:lnTo>
                  <a:pt x="79330" y="50430"/>
                </a:lnTo>
                <a:lnTo>
                  <a:pt x="79330" y="50450"/>
                </a:lnTo>
                <a:lnTo>
                  <a:pt x="79340" y="50460"/>
                </a:lnTo>
                <a:lnTo>
                  <a:pt x="79360" y="50500"/>
                </a:lnTo>
                <a:lnTo>
                  <a:pt x="79340" y="50530"/>
                </a:lnTo>
                <a:lnTo>
                  <a:pt x="79380" y="50530"/>
                </a:lnTo>
                <a:lnTo>
                  <a:pt x="79380" y="50540"/>
                </a:lnTo>
                <a:lnTo>
                  <a:pt x="79390" y="50540"/>
                </a:lnTo>
                <a:lnTo>
                  <a:pt x="79400" y="50540"/>
                </a:lnTo>
                <a:lnTo>
                  <a:pt x="79420" y="50550"/>
                </a:lnTo>
                <a:lnTo>
                  <a:pt x="79440" y="50560"/>
                </a:lnTo>
                <a:lnTo>
                  <a:pt x="79470" y="50580"/>
                </a:lnTo>
                <a:lnTo>
                  <a:pt x="79480" y="50580"/>
                </a:lnTo>
                <a:lnTo>
                  <a:pt x="79480" y="50600"/>
                </a:lnTo>
                <a:lnTo>
                  <a:pt x="79480" y="50620"/>
                </a:lnTo>
                <a:lnTo>
                  <a:pt x="79470" y="50640"/>
                </a:lnTo>
                <a:lnTo>
                  <a:pt x="79460" y="50660"/>
                </a:lnTo>
                <a:lnTo>
                  <a:pt x="79450" y="50670"/>
                </a:lnTo>
                <a:lnTo>
                  <a:pt x="79440" y="50680"/>
                </a:lnTo>
                <a:lnTo>
                  <a:pt x="79430" y="50700"/>
                </a:lnTo>
                <a:lnTo>
                  <a:pt x="79430" y="50720"/>
                </a:lnTo>
                <a:lnTo>
                  <a:pt x="79420" y="50740"/>
                </a:lnTo>
                <a:lnTo>
                  <a:pt x="79420" y="50750"/>
                </a:lnTo>
                <a:lnTo>
                  <a:pt x="79400" y="50790"/>
                </a:lnTo>
                <a:lnTo>
                  <a:pt x="79400" y="50800"/>
                </a:lnTo>
                <a:lnTo>
                  <a:pt x="79390" y="50810"/>
                </a:lnTo>
                <a:lnTo>
                  <a:pt x="79390" y="50820"/>
                </a:lnTo>
                <a:lnTo>
                  <a:pt x="79390" y="50830"/>
                </a:lnTo>
                <a:lnTo>
                  <a:pt x="79400" y="50840"/>
                </a:lnTo>
                <a:lnTo>
                  <a:pt x="79410" y="50860"/>
                </a:lnTo>
                <a:lnTo>
                  <a:pt x="79410" y="50870"/>
                </a:lnTo>
                <a:lnTo>
                  <a:pt x="79430" y="50890"/>
                </a:lnTo>
                <a:lnTo>
                  <a:pt x="79450" y="50900"/>
                </a:lnTo>
                <a:lnTo>
                  <a:pt x="79430" y="50920"/>
                </a:lnTo>
                <a:lnTo>
                  <a:pt x="79410" y="50910"/>
                </a:lnTo>
                <a:lnTo>
                  <a:pt x="79400" y="50920"/>
                </a:lnTo>
                <a:lnTo>
                  <a:pt x="79420" y="50950"/>
                </a:lnTo>
                <a:lnTo>
                  <a:pt x="79440" y="50940"/>
                </a:lnTo>
                <a:lnTo>
                  <a:pt x="79450" y="50980"/>
                </a:lnTo>
                <a:lnTo>
                  <a:pt x="79460" y="50980"/>
                </a:lnTo>
                <a:lnTo>
                  <a:pt x="79450" y="50990"/>
                </a:lnTo>
                <a:lnTo>
                  <a:pt x="79440" y="51010"/>
                </a:lnTo>
                <a:lnTo>
                  <a:pt x="79430" y="51010"/>
                </a:lnTo>
                <a:lnTo>
                  <a:pt x="79440" y="51020"/>
                </a:lnTo>
                <a:lnTo>
                  <a:pt x="79430" y="51030"/>
                </a:lnTo>
                <a:lnTo>
                  <a:pt x="79420" y="51050"/>
                </a:lnTo>
                <a:lnTo>
                  <a:pt x="79420" y="51060"/>
                </a:lnTo>
                <a:lnTo>
                  <a:pt x="79430" y="51070"/>
                </a:lnTo>
                <a:lnTo>
                  <a:pt x="79440" y="51080"/>
                </a:lnTo>
                <a:lnTo>
                  <a:pt x="79450" y="51120"/>
                </a:lnTo>
                <a:lnTo>
                  <a:pt x="79460" y="51120"/>
                </a:lnTo>
                <a:lnTo>
                  <a:pt x="79460" y="51140"/>
                </a:lnTo>
                <a:lnTo>
                  <a:pt x="79460" y="51150"/>
                </a:lnTo>
                <a:lnTo>
                  <a:pt x="79480" y="51180"/>
                </a:lnTo>
                <a:lnTo>
                  <a:pt x="79500" y="51200"/>
                </a:lnTo>
                <a:lnTo>
                  <a:pt x="79490" y="51230"/>
                </a:lnTo>
                <a:lnTo>
                  <a:pt x="79500" y="51240"/>
                </a:lnTo>
                <a:lnTo>
                  <a:pt x="79500" y="51250"/>
                </a:lnTo>
                <a:lnTo>
                  <a:pt x="79490" y="51260"/>
                </a:lnTo>
                <a:lnTo>
                  <a:pt x="79480" y="51270"/>
                </a:lnTo>
                <a:lnTo>
                  <a:pt x="79480" y="51280"/>
                </a:lnTo>
                <a:lnTo>
                  <a:pt x="79500" y="51310"/>
                </a:lnTo>
                <a:lnTo>
                  <a:pt x="79510" y="51320"/>
                </a:lnTo>
                <a:lnTo>
                  <a:pt x="79530" y="51340"/>
                </a:lnTo>
                <a:lnTo>
                  <a:pt x="79540" y="51340"/>
                </a:lnTo>
                <a:lnTo>
                  <a:pt x="79580" y="51340"/>
                </a:lnTo>
                <a:lnTo>
                  <a:pt x="79590" y="51350"/>
                </a:lnTo>
                <a:lnTo>
                  <a:pt x="79610" y="51350"/>
                </a:lnTo>
                <a:lnTo>
                  <a:pt x="79610" y="51360"/>
                </a:lnTo>
                <a:lnTo>
                  <a:pt x="79620" y="51360"/>
                </a:lnTo>
                <a:lnTo>
                  <a:pt x="79630" y="51370"/>
                </a:lnTo>
                <a:lnTo>
                  <a:pt x="79650" y="51350"/>
                </a:lnTo>
                <a:lnTo>
                  <a:pt x="79670" y="51340"/>
                </a:lnTo>
                <a:lnTo>
                  <a:pt x="79680" y="51350"/>
                </a:lnTo>
                <a:lnTo>
                  <a:pt x="79680" y="51360"/>
                </a:lnTo>
                <a:lnTo>
                  <a:pt x="79690" y="51370"/>
                </a:lnTo>
                <a:lnTo>
                  <a:pt x="79690" y="51380"/>
                </a:lnTo>
                <a:lnTo>
                  <a:pt x="79700" y="51400"/>
                </a:lnTo>
                <a:lnTo>
                  <a:pt x="79700" y="51410"/>
                </a:lnTo>
                <a:lnTo>
                  <a:pt x="79710" y="51420"/>
                </a:lnTo>
                <a:lnTo>
                  <a:pt x="79710" y="51430"/>
                </a:lnTo>
                <a:lnTo>
                  <a:pt x="79720" y="51430"/>
                </a:lnTo>
                <a:lnTo>
                  <a:pt x="79720" y="51440"/>
                </a:lnTo>
                <a:lnTo>
                  <a:pt x="79730" y="51440"/>
                </a:lnTo>
                <a:lnTo>
                  <a:pt x="79740" y="51450"/>
                </a:lnTo>
                <a:lnTo>
                  <a:pt x="79750" y="51460"/>
                </a:lnTo>
                <a:lnTo>
                  <a:pt x="79750" y="51470"/>
                </a:lnTo>
                <a:lnTo>
                  <a:pt x="79750" y="51480"/>
                </a:lnTo>
                <a:lnTo>
                  <a:pt x="79740" y="51490"/>
                </a:lnTo>
                <a:lnTo>
                  <a:pt x="79750" y="51500"/>
                </a:lnTo>
                <a:lnTo>
                  <a:pt x="79750" y="51510"/>
                </a:lnTo>
                <a:lnTo>
                  <a:pt x="79760" y="51520"/>
                </a:lnTo>
                <a:lnTo>
                  <a:pt x="79770" y="51520"/>
                </a:lnTo>
                <a:lnTo>
                  <a:pt x="79790" y="51520"/>
                </a:lnTo>
                <a:lnTo>
                  <a:pt x="79790" y="51530"/>
                </a:lnTo>
                <a:lnTo>
                  <a:pt x="79790" y="51540"/>
                </a:lnTo>
                <a:lnTo>
                  <a:pt x="79800" y="51540"/>
                </a:lnTo>
                <a:lnTo>
                  <a:pt x="79810" y="51540"/>
                </a:lnTo>
                <a:lnTo>
                  <a:pt x="79800" y="51550"/>
                </a:lnTo>
                <a:lnTo>
                  <a:pt x="79790" y="51560"/>
                </a:lnTo>
                <a:lnTo>
                  <a:pt x="79780" y="51560"/>
                </a:lnTo>
                <a:lnTo>
                  <a:pt x="79770" y="51570"/>
                </a:lnTo>
                <a:lnTo>
                  <a:pt x="79770" y="51580"/>
                </a:lnTo>
                <a:lnTo>
                  <a:pt x="79770" y="51590"/>
                </a:lnTo>
                <a:lnTo>
                  <a:pt x="79770" y="51600"/>
                </a:lnTo>
                <a:lnTo>
                  <a:pt x="79760" y="51600"/>
                </a:lnTo>
                <a:lnTo>
                  <a:pt x="79760" y="51610"/>
                </a:lnTo>
                <a:lnTo>
                  <a:pt x="79760" y="51620"/>
                </a:lnTo>
                <a:lnTo>
                  <a:pt x="79760" y="51630"/>
                </a:lnTo>
                <a:lnTo>
                  <a:pt x="79750" y="51640"/>
                </a:lnTo>
                <a:lnTo>
                  <a:pt x="79740" y="51650"/>
                </a:lnTo>
                <a:lnTo>
                  <a:pt x="79730" y="51660"/>
                </a:lnTo>
                <a:lnTo>
                  <a:pt x="79720" y="51670"/>
                </a:lnTo>
                <a:lnTo>
                  <a:pt x="79710" y="51670"/>
                </a:lnTo>
                <a:lnTo>
                  <a:pt x="79710" y="51680"/>
                </a:lnTo>
                <a:lnTo>
                  <a:pt x="79700" y="51680"/>
                </a:lnTo>
                <a:lnTo>
                  <a:pt x="79650" y="51660"/>
                </a:lnTo>
                <a:lnTo>
                  <a:pt x="79630" y="51660"/>
                </a:lnTo>
                <a:lnTo>
                  <a:pt x="79630" y="51670"/>
                </a:lnTo>
                <a:lnTo>
                  <a:pt x="79620" y="51670"/>
                </a:lnTo>
                <a:lnTo>
                  <a:pt x="79610" y="51670"/>
                </a:lnTo>
                <a:lnTo>
                  <a:pt x="79550" y="51680"/>
                </a:lnTo>
                <a:lnTo>
                  <a:pt x="79540" y="51680"/>
                </a:lnTo>
                <a:lnTo>
                  <a:pt x="79540" y="51690"/>
                </a:lnTo>
                <a:lnTo>
                  <a:pt x="79530" y="51690"/>
                </a:lnTo>
                <a:lnTo>
                  <a:pt x="79530" y="51700"/>
                </a:lnTo>
                <a:lnTo>
                  <a:pt x="79520" y="51700"/>
                </a:lnTo>
                <a:lnTo>
                  <a:pt x="79520" y="51710"/>
                </a:lnTo>
                <a:lnTo>
                  <a:pt x="79510" y="51720"/>
                </a:lnTo>
                <a:lnTo>
                  <a:pt x="79510" y="51730"/>
                </a:lnTo>
                <a:lnTo>
                  <a:pt x="79500" y="51730"/>
                </a:lnTo>
                <a:lnTo>
                  <a:pt x="79500" y="51740"/>
                </a:lnTo>
                <a:lnTo>
                  <a:pt x="79490" y="51750"/>
                </a:lnTo>
                <a:lnTo>
                  <a:pt x="79490" y="51760"/>
                </a:lnTo>
                <a:lnTo>
                  <a:pt x="79490" y="51770"/>
                </a:lnTo>
                <a:lnTo>
                  <a:pt x="79480" y="51780"/>
                </a:lnTo>
                <a:lnTo>
                  <a:pt x="79480" y="51790"/>
                </a:lnTo>
                <a:lnTo>
                  <a:pt x="79470" y="51790"/>
                </a:lnTo>
                <a:lnTo>
                  <a:pt x="79460" y="51800"/>
                </a:lnTo>
                <a:lnTo>
                  <a:pt x="79450" y="51810"/>
                </a:lnTo>
                <a:lnTo>
                  <a:pt x="79440" y="51820"/>
                </a:lnTo>
                <a:lnTo>
                  <a:pt x="79430" y="51820"/>
                </a:lnTo>
                <a:lnTo>
                  <a:pt x="79430" y="51830"/>
                </a:lnTo>
                <a:lnTo>
                  <a:pt x="79420" y="51840"/>
                </a:lnTo>
                <a:lnTo>
                  <a:pt x="79420" y="51850"/>
                </a:lnTo>
                <a:lnTo>
                  <a:pt x="79410" y="51860"/>
                </a:lnTo>
                <a:lnTo>
                  <a:pt x="79400" y="51850"/>
                </a:lnTo>
                <a:lnTo>
                  <a:pt x="79390" y="51850"/>
                </a:lnTo>
                <a:lnTo>
                  <a:pt x="79390" y="51880"/>
                </a:lnTo>
                <a:lnTo>
                  <a:pt x="79380" y="51880"/>
                </a:lnTo>
                <a:lnTo>
                  <a:pt x="79370" y="51880"/>
                </a:lnTo>
                <a:lnTo>
                  <a:pt x="79380" y="51890"/>
                </a:lnTo>
                <a:lnTo>
                  <a:pt x="79380" y="51900"/>
                </a:lnTo>
                <a:lnTo>
                  <a:pt x="79380" y="51920"/>
                </a:lnTo>
                <a:lnTo>
                  <a:pt x="79380" y="51950"/>
                </a:lnTo>
                <a:lnTo>
                  <a:pt x="79390" y="51960"/>
                </a:lnTo>
                <a:lnTo>
                  <a:pt x="79390" y="51980"/>
                </a:lnTo>
                <a:lnTo>
                  <a:pt x="79400" y="51990"/>
                </a:lnTo>
                <a:lnTo>
                  <a:pt x="79400" y="52000"/>
                </a:lnTo>
                <a:lnTo>
                  <a:pt x="79400" y="52010"/>
                </a:lnTo>
                <a:lnTo>
                  <a:pt x="79400" y="52020"/>
                </a:lnTo>
                <a:lnTo>
                  <a:pt x="79410" y="52020"/>
                </a:lnTo>
                <a:lnTo>
                  <a:pt x="79450" y="52020"/>
                </a:lnTo>
                <a:lnTo>
                  <a:pt x="79460" y="52020"/>
                </a:lnTo>
                <a:lnTo>
                  <a:pt x="79480" y="52020"/>
                </a:lnTo>
                <a:lnTo>
                  <a:pt x="79570" y="52090"/>
                </a:lnTo>
                <a:lnTo>
                  <a:pt x="79570" y="52100"/>
                </a:lnTo>
                <a:lnTo>
                  <a:pt x="79580" y="52110"/>
                </a:lnTo>
                <a:lnTo>
                  <a:pt x="79590" y="52110"/>
                </a:lnTo>
                <a:lnTo>
                  <a:pt x="79600" y="52130"/>
                </a:lnTo>
                <a:lnTo>
                  <a:pt x="79650" y="52170"/>
                </a:lnTo>
                <a:lnTo>
                  <a:pt x="79660" y="52180"/>
                </a:lnTo>
                <a:lnTo>
                  <a:pt x="79670" y="52180"/>
                </a:lnTo>
                <a:lnTo>
                  <a:pt x="79680" y="52190"/>
                </a:lnTo>
                <a:lnTo>
                  <a:pt x="79690" y="52190"/>
                </a:lnTo>
                <a:lnTo>
                  <a:pt x="79660" y="52220"/>
                </a:lnTo>
                <a:lnTo>
                  <a:pt x="79620" y="52250"/>
                </a:lnTo>
                <a:lnTo>
                  <a:pt x="79560" y="52300"/>
                </a:lnTo>
                <a:lnTo>
                  <a:pt x="79560" y="52350"/>
                </a:lnTo>
                <a:lnTo>
                  <a:pt x="79560" y="52360"/>
                </a:lnTo>
                <a:lnTo>
                  <a:pt x="79550" y="52380"/>
                </a:lnTo>
                <a:lnTo>
                  <a:pt x="79550" y="52390"/>
                </a:lnTo>
                <a:lnTo>
                  <a:pt x="79550" y="52400"/>
                </a:lnTo>
                <a:lnTo>
                  <a:pt x="79550" y="52420"/>
                </a:lnTo>
                <a:lnTo>
                  <a:pt x="79550" y="52430"/>
                </a:lnTo>
                <a:lnTo>
                  <a:pt x="79550" y="52440"/>
                </a:lnTo>
                <a:lnTo>
                  <a:pt x="79550" y="52450"/>
                </a:lnTo>
                <a:lnTo>
                  <a:pt x="79550" y="52460"/>
                </a:lnTo>
                <a:lnTo>
                  <a:pt x="79540" y="52460"/>
                </a:lnTo>
                <a:lnTo>
                  <a:pt x="79530" y="52460"/>
                </a:lnTo>
                <a:lnTo>
                  <a:pt x="79530" y="52470"/>
                </a:lnTo>
                <a:lnTo>
                  <a:pt x="79520" y="52470"/>
                </a:lnTo>
                <a:lnTo>
                  <a:pt x="79520" y="52480"/>
                </a:lnTo>
                <a:lnTo>
                  <a:pt x="79510" y="52480"/>
                </a:lnTo>
                <a:lnTo>
                  <a:pt x="79510" y="52490"/>
                </a:lnTo>
                <a:lnTo>
                  <a:pt x="79500" y="52490"/>
                </a:lnTo>
                <a:lnTo>
                  <a:pt x="79490" y="52490"/>
                </a:lnTo>
                <a:lnTo>
                  <a:pt x="79480" y="52500"/>
                </a:lnTo>
                <a:lnTo>
                  <a:pt x="79470" y="52510"/>
                </a:lnTo>
                <a:lnTo>
                  <a:pt x="79460" y="52510"/>
                </a:lnTo>
                <a:lnTo>
                  <a:pt x="79450" y="52510"/>
                </a:lnTo>
                <a:lnTo>
                  <a:pt x="79450" y="52520"/>
                </a:lnTo>
                <a:lnTo>
                  <a:pt x="79440" y="52520"/>
                </a:lnTo>
                <a:lnTo>
                  <a:pt x="79430" y="52520"/>
                </a:lnTo>
                <a:lnTo>
                  <a:pt x="79430" y="52530"/>
                </a:lnTo>
                <a:lnTo>
                  <a:pt x="79420" y="52530"/>
                </a:lnTo>
                <a:lnTo>
                  <a:pt x="79410" y="52530"/>
                </a:lnTo>
                <a:lnTo>
                  <a:pt x="79410" y="52540"/>
                </a:lnTo>
                <a:lnTo>
                  <a:pt x="79400" y="52540"/>
                </a:lnTo>
                <a:lnTo>
                  <a:pt x="79400" y="52550"/>
                </a:lnTo>
                <a:lnTo>
                  <a:pt x="79390" y="52550"/>
                </a:lnTo>
                <a:lnTo>
                  <a:pt x="79380" y="52550"/>
                </a:lnTo>
                <a:lnTo>
                  <a:pt x="79380" y="52560"/>
                </a:lnTo>
                <a:lnTo>
                  <a:pt x="79360" y="52560"/>
                </a:lnTo>
                <a:lnTo>
                  <a:pt x="79360" y="52600"/>
                </a:lnTo>
                <a:lnTo>
                  <a:pt x="79360" y="52650"/>
                </a:lnTo>
                <a:lnTo>
                  <a:pt x="79350" y="52770"/>
                </a:lnTo>
                <a:lnTo>
                  <a:pt x="79340" y="52840"/>
                </a:lnTo>
                <a:lnTo>
                  <a:pt x="79310" y="52910"/>
                </a:lnTo>
                <a:lnTo>
                  <a:pt x="79310" y="52930"/>
                </a:lnTo>
                <a:lnTo>
                  <a:pt x="79310" y="52940"/>
                </a:lnTo>
                <a:lnTo>
                  <a:pt x="79300" y="52950"/>
                </a:lnTo>
                <a:lnTo>
                  <a:pt x="79300" y="52960"/>
                </a:lnTo>
                <a:lnTo>
                  <a:pt x="79300" y="52980"/>
                </a:lnTo>
                <a:lnTo>
                  <a:pt x="79300" y="52990"/>
                </a:lnTo>
                <a:lnTo>
                  <a:pt x="79310" y="53000"/>
                </a:lnTo>
                <a:lnTo>
                  <a:pt x="79310" y="53020"/>
                </a:lnTo>
                <a:lnTo>
                  <a:pt x="79330" y="53050"/>
                </a:lnTo>
                <a:lnTo>
                  <a:pt x="79370" y="53110"/>
                </a:lnTo>
                <a:lnTo>
                  <a:pt x="79380" y="53130"/>
                </a:lnTo>
                <a:lnTo>
                  <a:pt x="79380" y="53150"/>
                </a:lnTo>
                <a:lnTo>
                  <a:pt x="79380" y="53160"/>
                </a:lnTo>
                <a:lnTo>
                  <a:pt x="79370" y="53180"/>
                </a:lnTo>
                <a:lnTo>
                  <a:pt x="79350" y="53210"/>
                </a:lnTo>
                <a:lnTo>
                  <a:pt x="79330" y="53250"/>
                </a:lnTo>
                <a:lnTo>
                  <a:pt x="79330" y="53260"/>
                </a:lnTo>
                <a:lnTo>
                  <a:pt x="79330" y="53280"/>
                </a:lnTo>
                <a:lnTo>
                  <a:pt x="79330" y="53300"/>
                </a:lnTo>
                <a:lnTo>
                  <a:pt x="79330" y="53310"/>
                </a:lnTo>
                <a:lnTo>
                  <a:pt x="79340" y="53340"/>
                </a:lnTo>
                <a:lnTo>
                  <a:pt x="79360" y="53360"/>
                </a:lnTo>
                <a:lnTo>
                  <a:pt x="79370" y="53380"/>
                </a:lnTo>
                <a:lnTo>
                  <a:pt x="79390" y="53390"/>
                </a:lnTo>
                <a:lnTo>
                  <a:pt x="79410" y="53400"/>
                </a:lnTo>
                <a:lnTo>
                  <a:pt x="79440" y="53410"/>
                </a:lnTo>
                <a:lnTo>
                  <a:pt x="79480" y="53420"/>
                </a:lnTo>
                <a:lnTo>
                  <a:pt x="79530" y="53420"/>
                </a:lnTo>
                <a:lnTo>
                  <a:pt x="79580" y="53430"/>
                </a:lnTo>
                <a:lnTo>
                  <a:pt x="79640" y="53430"/>
                </a:lnTo>
                <a:lnTo>
                  <a:pt x="79680" y="53430"/>
                </a:lnTo>
                <a:lnTo>
                  <a:pt x="79740" y="53410"/>
                </a:lnTo>
                <a:lnTo>
                  <a:pt x="79790" y="53400"/>
                </a:lnTo>
                <a:lnTo>
                  <a:pt x="79810" y="53400"/>
                </a:lnTo>
                <a:lnTo>
                  <a:pt x="79820" y="53400"/>
                </a:lnTo>
                <a:lnTo>
                  <a:pt x="79870" y="53400"/>
                </a:lnTo>
                <a:lnTo>
                  <a:pt x="79930" y="53410"/>
                </a:lnTo>
                <a:lnTo>
                  <a:pt x="79990" y="53420"/>
                </a:lnTo>
                <a:lnTo>
                  <a:pt x="80000" y="53420"/>
                </a:lnTo>
                <a:lnTo>
                  <a:pt x="80000" y="53430"/>
                </a:lnTo>
                <a:lnTo>
                  <a:pt x="80000" y="53440"/>
                </a:lnTo>
                <a:lnTo>
                  <a:pt x="80000" y="53450"/>
                </a:lnTo>
                <a:lnTo>
                  <a:pt x="80000" y="53460"/>
                </a:lnTo>
                <a:lnTo>
                  <a:pt x="80000" y="53490"/>
                </a:lnTo>
                <a:lnTo>
                  <a:pt x="80000" y="53500"/>
                </a:lnTo>
                <a:lnTo>
                  <a:pt x="80000" y="53510"/>
                </a:lnTo>
                <a:lnTo>
                  <a:pt x="80000" y="53540"/>
                </a:lnTo>
                <a:lnTo>
                  <a:pt x="80010" y="53570"/>
                </a:lnTo>
                <a:lnTo>
                  <a:pt x="80000" y="53600"/>
                </a:lnTo>
                <a:lnTo>
                  <a:pt x="80000" y="53620"/>
                </a:lnTo>
                <a:lnTo>
                  <a:pt x="80000" y="53630"/>
                </a:lnTo>
                <a:lnTo>
                  <a:pt x="80000" y="53640"/>
                </a:lnTo>
                <a:lnTo>
                  <a:pt x="80000" y="53650"/>
                </a:lnTo>
                <a:lnTo>
                  <a:pt x="80000" y="53660"/>
                </a:lnTo>
                <a:lnTo>
                  <a:pt x="80000" y="53670"/>
                </a:lnTo>
                <a:lnTo>
                  <a:pt x="80010" y="53700"/>
                </a:lnTo>
                <a:lnTo>
                  <a:pt x="80010" y="53720"/>
                </a:lnTo>
                <a:lnTo>
                  <a:pt x="80010" y="53730"/>
                </a:lnTo>
                <a:lnTo>
                  <a:pt x="80010" y="53750"/>
                </a:lnTo>
                <a:lnTo>
                  <a:pt x="80000" y="53760"/>
                </a:lnTo>
                <a:lnTo>
                  <a:pt x="80000" y="53770"/>
                </a:lnTo>
                <a:lnTo>
                  <a:pt x="80000" y="53780"/>
                </a:lnTo>
                <a:lnTo>
                  <a:pt x="80000" y="53790"/>
                </a:lnTo>
                <a:lnTo>
                  <a:pt x="80000" y="53810"/>
                </a:lnTo>
                <a:lnTo>
                  <a:pt x="79980" y="53830"/>
                </a:lnTo>
                <a:lnTo>
                  <a:pt x="79970" y="53840"/>
                </a:lnTo>
                <a:lnTo>
                  <a:pt x="79960" y="53860"/>
                </a:lnTo>
                <a:lnTo>
                  <a:pt x="79940" y="53890"/>
                </a:lnTo>
                <a:lnTo>
                  <a:pt x="79920" y="53910"/>
                </a:lnTo>
                <a:lnTo>
                  <a:pt x="79930" y="53930"/>
                </a:lnTo>
                <a:lnTo>
                  <a:pt x="79940" y="53940"/>
                </a:lnTo>
                <a:lnTo>
                  <a:pt x="79940" y="53950"/>
                </a:lnTo>
                <a:lnTo>
                  <a:pt x="79940" y="53960"/>
                </a:lnTo>
                <a:lnTo>
                  <a:pt x="79960" y="53960"/>
                </a:lnTo>
                <a:lnTo>
                  <a:pt x="79970" y="53970"/>
                </a:lnTo>
                <a:lnTo>
                  <a:pt x="79980" y="53970"/>
                </a:lnTo>
                <a:lnTo>
                  <a:pt x="79990" y="53970"/>
                </a:lnTo>
                <a:lnTo>
                  <a:pt x="79990" y="53980"/>
                </a:lnTo>
                <a:lnTo>
                  <a:pt x="80000" y="53990"/>
                </a:lnTo>
                <a:lnTo>
                  <a:pt x="80000" y="54000"/>
                </a:lnTo>
                <a:lnTo>
                  <a:pt x="80000" y="54010"/>
                </a:lnTo>
                <a:lnTo>
                  <a:pt x="80000" y="54020"/>
                </a:lnTo>
                <a:lnTo>
                  <a:pt x="79990" y="54020"/>
                </a:lnTo>
                <a:lnTo>
                  <a:pt x="79990" y="54030"/>
                </a:lnTo>
                <a:lnTo>
                  <a:pt x="79980" y="54050"/>
                </a:lnTo>
                <a:lnTo>
                  <a:pt x="79980" y="54060"/>
                </a:lnTo>
                <a:lnTo>
                  <a:pt x="79960" y="54110"/>
                </a:lnTo>
                <a:lnTo>
                  <a:pt x="79940" y="54110"/>
                </a:lnTo>
                <a:lnTo>
                  <a:pt x="79920" y="54120"/>
                </a:lnTo>
                <a:lnTo>
                  <a:pt x="79900" y="54120"/>
                </a:lnTo>
                <a:lnTo>
                  <a:pt x="79880" y="54240"/>
                </a:lnTo>
                <a:lnTo>
                  <a:pt x="79890" y="54250"/>
                </a:lnTo>
                <a:lnTo>
                  <a:pt x="79900" y="54250"/>
                </a:lnTo>
                <a:lnTo>
                  <a:pt x="79900" y="54260"/>
                </a:lnTo>
                <a:lnTo>
                  <a:pt x="79910" y="54260"/>
                </a:lnTo>
                <a:lnTo>
                  <a:pt x="79920" y="54270"/>
                </a:lnTo>
                <a:lnTo>
                  <a:pt x="79930" y="54280"/>
                </a:lnTo>
                <a:lnTo>
                  <a:pt x="79920" y="54280"/>
                </a:lnTo>
                <a:lnTo>
                  <a:pt x="79900" y="54310"/>
                </a:lnTo>
                <a:lnTo>
                  <a:pt x="79910" y="54310"/>
                </a:lnTo>
                <a:lnTo>
                  <a:pt x="79950" y="54330"/>
                </a:lnTo>
                <a:lnTo>
                  <a:pt x="79980" y="54330"/>
                </a:lnTo>
                <a:lnTo>
                  <a:pt x="79990" y="54340"/>
                </a:lnTo>
                <a:lnTo>
                  <a:pt x="79990" y="54350"/>
                </a:lnTo>
                <a:lnTo>
                  <a:pt x="79990" y="54360"/>
                </a:lnTo>
                <a:lnTo>
                  <a:pt x="79990" y="54370"/>
                </a:lnTo>
                <a:lnTo>
                  <a:pt x="79960" y="54380"/>
                </a:lnTo>
                <a:lnTo>
                  <a:pt x="79940" y="54390"/>
                </a:lnTo>
                <a:lnTo>
                  <a:pt x="79670" y="54560"/>
                </a:lnTo>
                <a:lnTo>
                  <a:pt x="78950" y="55450"/>
                </a:lnTo>
                <a:lnTo>
                  <a:pt x="78230" y="56770"/>
                </a:lnTo>
                <a:lnTo>
                  <a:pt x="77980" y="57070"/>
                </a:lnTo>
                <a:lnTo>
                  <a:pt x="76980" y="57580"/>
                </a:lnTo>
                <a:lnTo>
                  <a:pt x="76970" y="57580"/>
                </a:lnTo>
                <a:lnTo>
                  <a:pt x="76930" y="57510"/>
                </a:lnTo>
                <a:lnTo>
                  <a:pt x="76890" y="57450"/>
                </a:lnTo>
                <a:lnTo>
                  <a:pt x="76870" y="57420"/>
                </a:lnTo>
                <a:lnTo>
                  <a:pt x="76840" y="57380"/>
                </a:lnTo>
                <a:lnTo>
                  <a:pt x="76800" y="57320"/>
                </a:lnTo>
                <a:lnTo>
                  <a:pt x="76760" y="57250"/>
                </a:lnTo>
                <a:lnTo>
                  <a:pt x="76720" y="57180"/>
                </a:lnTo>
                <a:lnTo>
                  <a:pt x="76640" y="57170"/>
                </a:lnTo>
                <a:lnTo>
                  <a:pt x="76560" y="57160"/>
                </a:lnTo>
                <a:lnTo>
                  <a:pt x="76480" y="57150"/>
                </a:lnTo>
                <a:lnTo>
                  <a:pt x="76400" y="57140"/>
                </a:lnTo>
                <a:lnTo>
                  <a:pt x="76330" y="57130"/>
                </a:lnTo>
                <a:lnTo>
                  <a:pt x="76240" y="57110"/>
                </a:lnTo>
                <a:lnTo>
                  <a:pt x="76210" y="57110"/>
                </a:lnTo>
                <a:lnTo>
                  <a:pt x="76110" y="57090"/>
                </a:lnTo>
                <a:lnTo>
                  <a:pt x="76080" y="57090"/>
                </a:lnTo>
                <a:lnTo>
                  <a:pt x="76020" y="57080"/>
                </a:lnTo>
                <a:lnTo>
                  <a:pt x="75930" y="57060"/>
                </a:lnTo>
                <a:lnTo>
                  <a:pt x="75850" y="57030"/>
                </a:lnTo>
                <a:lnTo>
                  <a:pt x="75830" y="57050"/>
                </a:lnTo>
                <a:lnTo>
                  <a:pt x="75760" y="57100"/>
                </a:lnTo>
                <a:lnTo>
                  <a:pt x="75750" y="57100"/>
                </a:lnTo>
                <a:lnTo>
                  <a:pt x="75750" y="57110"/>
                </a:lnTo>
                <a:lnTo>
                  <a:pt x="75810" y="57170"/>
                </a:lnTo>
                <a:lnTo>
                  <a:pt x="75830" y="57200"/>
                </a:lnTo>
                <a:lnTo>
                  <a:pt x="75820" y="57210"/>
                </a:lnTo>
                <a:lnTo>
                  <a:pt x="75810" y="57220"/>
                </a:lnTo>
                <a:lnTo>
                  <a:pt x="75780" y="57240"/>
                </a:lnTo>
                <a:lnTo>
                  <a:pt x="75760" y="57260"/>
                </a:lnTo>
                <a:lnTo>
                  <a:pt x="75720" y="57280"/>
                </a:lnTo>
                <a:lnTo>
                  <a:pt x="75710" y="57300"/>
                </a:lnTo>
                <a:lnTo>
                  <a:pt x="75690" y="57300"/>
                </a:lnTo>
                <a:lnTo>
                  <a:pt x="75390" y="57470"/>
                </a:lnTo>
                <a:lnTo>
                  <a:pt x="75250" y="57710"/>
                </a:lnTo>
                <a:lnTo>
                  <a:pt x="75190" y="57750"/>
                </a:lnTo>
                <a:lnTo>
                  <a:pt x="75160" y="57760"/>
                </a:lnTo>
                <a:lnTo>
                  <a:pt x="75150" y="57760"/>
                </a:lnTo>
                <a:lnTo>
                  <a:pt x="75120" y="57730"/>
                </a:lnTo>
                <a:lnTo>
                  <a:pt x="75110" y="57730"/>
                </a:lnTo>
                <a:lnTo>
                  <a:pt x="75100" y="57720"/>
                </a:lnTo>
                <a:lnTo>
                  <a:pt x="75070" y="57720"/>
                </a:lnTo>
                <a:lnTo>
                  <a:pt x="75040" y="57730"/>
                </a:lnTo>
                <a:lnTo>
                  <a:pt x="74990" y="57750"/>
                </a:lnTo>
                <a:lnTo>
                  <a:pt x="74980" y="57750"/>
                </a:lnTo>
                <a:lnTo>
                  <a:pt x="74950" y="57740"/>
                </a:lnTo>
                <a:lnTo>
                  <a:pt x="74920" y="57740"/>
                </a:lnTo>
                <a:lnTo>
                  <a:pt x="74900" y="57740"/>
                </a:lnTo>
                <a:lnTo>
                  <a:pt x="74880" y="57740"/>
                </a:lnTo>
                <a:lnTo>
                  <a:pt x="74870" y="57720"/>
                </a:lnTo>
                <a:lnTo>
                  <a:pt x="74850" y="57680"/>
                </a:lnTo>
                <a:lnTo>
                  <a:pt x="74840" y="57640"/>
                </a:lnTo>
                <a:lnTo>
                  <a:pt x="74800" y="57650"/>
                </a:lnTo>
                <a:lnTo>
                  <a:pt x="74790" y="57650"/>
                </a:lnTo>
                <a:lnTo>
                  <a:pt x="74780" y="57650"/>
                </a:lnTo>
                <a:lnTo>
                  <a:pt x="74680" y="57660"/>
                </a:lnTo>
                <a:lnTo>
                  <a:pt x="74670" y="57660"/>
                </a:lnTo>
                <a:lnTo>
                  <a:pt x="74660" y="57660"/>
                </a:lnTo>
                <a:lnTo>
                  <a:pt x="74650" y="57680"/>
                </a:lnTo>
                <a:lnTo>
                  <a:pt x="74640" y="57680"/>
                </a:lnTo>
                <a:lnTo>
                  <a:pt x="74630" y="57680"/>
                </a:lnTo>
                <a:lnTo>
                  <a:pt x="74630" y="57670"/>
                </a:lnTo>
                <a:lnTo>
                  <a:pt x="74620" y="57670"/>
                </a:lnTo>
                <a:lnTo>
                  <a:pt x="74620" y="57660"/>
                </a:lnTo>
                <a:lnTo>
                  <a:pt x="74610" y="57660"/>
                </a:lnTo>
                <a:lnTo>
                  <a:pt x="74610" y="57670"/>
                </a:lnTo>
                <a:lnTo>
                  <a:pt x="74600" y="57670"/>
                </a:lnTo>
                <a:lnTo>
                  <a:pt x="74590" y="57680"/>
                </a:lnTo>
                <a:lnTo>
                  <a:pt x="74590" y="57670"/>
                </a:lnTo>
                <a:lnTo>
                  <a:pt x="74580" y="57670"/>
                </a:lnTo>
                <a:lnTo>
                  <a:pt x="74570" y="57680"/>
                </a:lnTo>
                <a:lnTo>
                  <a:pt x="74560" y="57690"/>
                </a:lnTo>
                <a:lnTo>
                  <a:pt x="74550" y="57700"/>
                </a:lnTo>
                <a:lnTo>
                  <a:pt x="74550" y="57710"/>
                </a:lnTo>
                <a:lnTo>
                  <a:pt x="74540" y="57710"/>
                </a:lnTo>
                <a:lnTo>
                  <a:pt x="74530" y="57720"/>
                </a:lnTo>
                <a:lnTo>
                  <a:pt x="74520" y="57720"/>
                </a:lnTo>
                <a:lnTo>
                  <a:pt x="74520" y="57710"/>
                </a:lnTo>
                <a:lnTo>
                  <a:pt x="74520" y="57700"/>
                </a:lnTo>
                <a:lnTo>
                  <a:pt x="74510" y="57690"/>
                </a:lnTo>
                <a:lnTo>
                  <a:pt x="74510" y="57680"/>
                </a:lnTo>
                <a:lnTo>
                  <a:pt x="74500" y="57680"/>
                </a:lnTo>
                <a:lnTo>
                  <a:pt x="74500" y="57690"/>
                </a:lnTo>
                <a:lnTo>
                  <a:pt x="74490" y="57690"/>
                </a:lnTo>
                <a:lnTo>
                  <a:pt x="74480" y="57700"/>
                </a:lnTo>
                <a:lnTo>
                  <a:pt x="74480" y="57710"/>
                </a:lnTo>
                <a:lnTo>
                  <a:pt x="74470" y="57720"/>
                </a:lnTo>
                <a:lnTo>
                  <a:pt x="74460" y="57710"/>
                </a:lnTo>
                <a:lnTo>
                  <a:pt x="74450" y="57710"/>
                </a:lnTo>
                <a:lnTo>
                  <a:pt x="74450" y="57700"/>
                </a:lnTo>
                <a:lnTo>
                  <a:pt x="74440" y="57700"/>
                </a:lnTo>
                <a:lnTo>
                  <a:pt x="74440" y="57710"/>
                </a:lnTo>
                <a:lnTo>
                  <a:pt x="74430" y="57710"/>
                </a:lnTo>
                <a:lnTo>
                  <a:pt x="74350" y="57720"/>
                </a:lnTo>
                <a:lnTo>
                  <a:pt x="74340" y="57720"/>
                </a:lnTo>
                <a:lnTo>
                  <a:pt x="74330" y="57720"/>
                </a:lnTo>
                <a:lnTo>
                  <a:pt x="74320" y="57710"/>
                </a:lnTo>
                <a:lnTo>
                  <a:pt x="74310" y="57710"/>
                </a:lnTo>
                <a:lnTo>
                  <a:pt x="74300" y="57690"/>
                </a:lnTo>
                <a:lnTo>
                  <a:pt x="74300" y="57680"/>
                </a:lnTo>
                <a:lnTo>
                  <a:pt x="74290" y="57680"/>
                </a:lnTo>
                <a:lnTo>
                  <a:pt x="74200" y="57680"/>
                </a:lnTo>
                <a:lnTo>
                  <a:pt x="74180" y="57660"/>
                </a:lnTo>
                <a:lnTo>
                  <a:pt x="74170" y="57660"/>
                </a:lnTo>
                <a:lnTo>
                  <a:pt x="74150" y="57630"/>
                </a:lnTo>
                <a:lnTo>
                  <a:pt x="74140" y="57630"/>
                </a:lnTo>
                <a:lnTo>
                  <a:pt x="74110" y="57590"/>
                </a:lnTo>
                <a:lnTo>
                  <a:pt x="74110" y="57570"/>
                </a:lnTo>
                <a:lnTo>
                  <a:pt x="74090" y="57550"/>
                </a:lnTo>
                <a:lnTo>
                  <a:pt x="74090" y="57520"/>
                </a:lnTo>
                <a:lnTo>
                  <a:pt x="74090" y="57490"/>
                </a:lnTo>
                <a:lnTo>
                  <a:pt x="74090" y="57480"/>
                </a:lnTo>
                <a:lnTo>
                  <a:pt x="74040" y="57490"/>
                </a:lnTo>
                <a:lnTo>
                  <a:pt x="74030" y="57490"/>
                </a:lnTo>
                <a:lnTo>
                  <a:pt x="74010" y="57510"/>
                </a:lnTo>
                <a:lnTo>
                  <a:pt x="74000" y="57510"/>
                </a:lnTo>
                <a:lnTo>
                  <a:pt x="73980" y="57520"/>
                </a:lnTo>
                <a:lnTo>
                  <a:pt x="73970" y="57520"/>
                </a:lnTo>
                <a:lnTo>
                  <a:pt x="73960" y="57510"/>
                </a:lnTo>
                <a:lnTo>
                  <a:pt x="73950" y="57510"/>
                </a:lnTo>
                <a:lnTo>
                  <a:pt x="73940" y="57510"/>
                </a:lnTo>
                <a:lnTo>
                  <a:pt x="73940" y="57500"/>
                </a:lnTo>
                <a:lnTo>
                  <a:pt x="73930" y="57500"/>
                </a:lnTo>
                <a:lnTo>
                  <a:pt x="73920" y="57500"/>
                </a:lnTo>
                <a:lnTo>
                  <a:pt x="73910" y="57500"/>
                </a:lnTo>
                <a:lnTo>
                  <a:pt x="73900" y="57500"/>
                </a:lnTo>
                <a:lnTo>
                  <a:pt x="73900" y="57490"/>
                </a:lnTo>
                <a:lnTo>
                  <a:pt x="73890" y="57490"/>
                </a:lnTo>
                <a:lnTo>
                  <a:pt x="73880" y="57490"/>
                </a:lnTo>
                <a:lnTo>
                  <a:pt x="73880" y="57480"/>
                </a:lnTo>
                <a:lnTo>
                  <a:pt x="73870" y="57480"/>
                </a:lnTo>
                <a:lnTo>
                  <a:pt x="73860" y="57470"/>
                </a:lnTo>
                <a:lnTo>
                  <a:pt x="73850" y="57470"/>
                </a:lnTo>
                <a:lnTo>
                  <a:pt x="73840" y="57470"/>
                </a:lnTo>
                <a:lnTo>
                  <a:pt x="73840" y="57460"/>
                </a:lnTo>
                <a:lnTo>
                  <a:pt x="73840" y="57450"/>
                </a:lnTo>
                <a:lnTo>
                  <a:pt x="73840" y="57440"/>
                </a:lnTo>
                <a:lnTo>
                  <a:pt x="73820" y="57360"/>
                </a:lnTo>
                <a:lnTo>
                  <a:pt x="73810" y="57360"/>
                </a:lnTo>
                <a:lnTo>
                  <a:pt x="73810" y="57350"/>
                </a:lnTo>
                <a:lnTo>
                  <a:pt x="73810" y="57340"/>
                </a:lnTo>
                <a:lnTo>
                  <a:pt x="73810" y="57330"/>
                </a:lnTo>
                <a:lnTo>
                  <a:pt x="73820" y="57290"/>
                </a:lnTo>
                <a:lnTo>
                  <a:pt x="73770" y="57290"/>
                </a:lnTo>
                <a:lnTo>
                  <a:pt x="73750" y="57290"/>
                </a:lnTo>
                <a:lnTo>
                  <a:pt x="73740" y="57290"/>
                </a:lnTo>
                <a:lnTo>
                  <a:pt x="73710" y="57270"/>
                </a:lnTo>
                <a:lnTo>
                  <a:pt x="73700" y="57260"/>
                </a:lnTo>
                <a:lnTo>
                  <a:pt x="73690" y="57260"/>
                </a:lnTo>
                <a:lnTo>
                  <a:pt x="73680" y="57260"/>
                </a:lnTo>
                <a:lnTo>
                  <a:pt x="73680" y="57250"/>
                </a:lnTo>
                <a:lnTo>
                  <a:pt x="73670" y="57250"/>
                </a:lnTo>
                <a:lnTo>
                  <a:pt x="73660" y="57230"/>
                </a:lnTo>
                <a:lnTo>
                  <a:pt x="73650" y="57210"/>
                </a:lnTo>
                <a:lnTo>
                  <a:pt x="73570" y="57140"/>
                </a:lnTo>
                <a:lnTo>
                  <a:pt x="73560" y="57140"/>
                </a:lnTo>
                <a:lnTo>
                  <a:pt x="73550" y="57140"/>
                </a:lnTo>
                <a:lnTo>
                  <a:pt x="73530" y="57130"/>
                </a:lnTo>
                <a:lnTo>
                  <a:pt x="73530" y="57120"/>
                </a:lnTo>
                <a:lnTo>
                  <a:pt x="73530" y="57130"/>
                </a:lnTo>
                <a:lnTo>
                  <a:pt x="73520" y="57130"/>
                </a:lnTo>
                <a:lnTo>
                  <a:pt x="73500" y="57130"/>
                </a:lnTo>
                <a:lnTo>
                  <a:pt x="73490" y="57130"/>
                </a:lnTo>
                <a:lnTo>
                  <a:pt x="73480" y="57130"/>
                </a:lnTo>
                <a:lnTo>
                  <a:pt x="73470" y="57130"/>
                </a:lnTo>
                <a:lnTo>
                  <a:pt x="73460" y="57130"/>
                </a:lnTo>
                <a:lnTo>
                  <a:pt x="73440" y="57130"/>
                </a:lnTo>
                <a:lnTo>
                  <a:pt x="73430" y="57130"/>
                </a:lnTo>
                <a:lnTo>
                  <a:pt x="73430" y="57120"/>
                </a:lnTo>
                <a:lnTo>
                  <a:pt x="73420" y="57100"/>
                </a:lnTo>
                <a:lnTo>
                  <a:pt x="73420" y="57090"/>
                </a:lnTo>
                <a:lnTo>
                  <a:pt x="73410" y="57080"/>
                </a:lnTo>
                <a:lnTo>
                  <a:pt x="73400" y="57080"/>
                </a:lnTo>
                <a:lnTo>
                  <a:pt x="73400" y="57070"/>
                </a:lnTo>
                <a:lnTo>
                  <a:pt x="73400" y="57060"/>
                </a:lnTo>
                <a:lnTo>
                  <a:pt x="73370" y="57060"/>
                </a:lnTo>
                <a:lnTo>
                  <a:pt x="73360" y="57050"/>
                </a:lnTo>
                <a:lnTo>
                  <a:pt x="73350" y="57050"/>
                </a:lnTo>
                <a:lnTo>
                  <a:pt x="73340" y="57050"/>
                </a:lnTo>
                <a:lnTo>
                  <a:pt x="73330" y="57050"/>
                </a:lnTo>
                <a:lnTo>
                  <a:pt x="73320" y="57050"/>
                </a:lnTo>
                <a:lnTo>
                  <a:pt x="73310" y="57050"/>
                </a:lnTo>
                <a:lnTo>
                  <a:pt x="73300" y="57050"/>
                </a:lnTo>
                <a:lnTo>
                  <a:pt x="73290" y="57050"/>
                </a:lnTo>
                <a:lnTo>
                  <a:pt x="73280" y="57050"/>
                </a:lnTo>
                <a:lnTo>
                  <a:pt x="73270" y="57050"/>
                </a:lnTo>
                <a:lnTo>
                  <a:pt x="73260" y="57050"/>
                </a:lnTo>
                <a:lnTo>
                  <a:pt x="73260" y="57040"/>
                </a:lnTo>
                <a:lnTo>
                  <a:pt x="73250" y="57030"/>
                </a:lnTo>
                <a:lnTo>
                  <a:pt x="73250" y="57020"/>
                </a:lnTo>
                <a:lnTo>
                  <a:pt x="73240" y="57020"/>
                </a:lnTo>
                <a:lnTo>
                  <a:pt x="73240" y="57010"/>
                </a:lnTo>
                <a:lnTo>
                  <a:pt x="73230" y="57010"/>
                </a:lnTo>
                <a:lnTo>
                  <a:pt x="73220" y="57010"/>
                </a:lnTo>
                <a:lnTo>
                  <a:pt x="73230" y="57010"/>
                </a:lnTo>
                <a:lnTo>
                  <a:pt x="73220" y="57010"/>
                </a:lnTo>
                <a:lnTo>
                  <a:pt x="73220" y="57000"/>
                </a:lnTo>
                <a:lnTo>
                  <a:pt x="73210" y="57000"/>
                </a:lnTo>
                <a:lnTo>
                  <a:pt x="73200" y="57000"/>
                </a:lnTo>
                <a:lnTo>
                  <a:pt x="73190" y="57000"/>
                </a:lnTo>
                <a:lnTo>
                  <a:pt x="73190" y="56990"/>
                </a:lnTo>
                <a:lnTo>
                  <a:pt x="73180" y="56990"/>
                </a:lnTo>
                <a:lnTo>
                  <a:pt x="73170" y="56990"/>
                </a:lnTo>
                <a:lnTo>
                  <a:pt x="73160" y="56990"/>
                </a:lnTo>
                <a:lnTo>
                  <a:pt x="73150" y="56990"/>
                </a:lnTo>
                <a:lnTo>
                  <a:pt x="73140" y="56990"/>
                </a:lnTo>
                <a:lnTo>
                  <a:pt x="73130" y="56980"/>
                </a:lnTo>
                <a:lnTo>
                  <a:pt x="73120" y="56980"/>
                </a:lnTo>
                <a:lnTo>
                  <a:pt x="73110" y="56980"/>
                </a:lnTo>
                <a:lnTo>
                  <a:pt x="73100" y="56980"/>
                </a:lnTo>
                <a:lnTo>
                  <a:pt x="73090" y="56980"/>
                </a:lnTo>
                <a:lnTo>
                  <a:pt x="73080" y="56980"/>
                </a:lnTo>
                <a:lnTo>
                  <a:pt x="73070" y="56980"/>
                </a:lnTo>
                <a:lnTo>
                  <a:pt x="73070" y="56970"/>
                </a:lnTo>
                <a:lnTo>
                  <a:pt x="73060" y="56970"/>
                </a:lnTo>
                <a:lnTo>
                  <a:pt x="73050" y="56970"/>
                </a:lnTo>
                <a:lnTo>
                  <a:pt x="73040" y="56970"/>
                </a:lnTo>
                <a:lnTo>
                  <a:pt x="73040" y="56960"/>
                </a:lnTo>
                <a:lnTo>
                  <a:pt x="73040" y="56970"/>
                </a:lnTo>
                <a:lnTo>
                  <a:pt x="73030" y="56970"/>
                </a:lnTo>
                <a:lnTo>
                  <a:pt x="73020" y="56970"/>
                </a:lnTo>
                <a:lnTo>
                  <a:pt x="73010" y="56970"/>
                </a:lnTo>
                <a:lnTo>
                  <a:pt x="72990" y="56970"/>
                </a:lnTo>
                <a:lnTo>
                  <a:pt x="72980" y="56980"/>
                </a:lnTo>
                <a:lnTo>
                  <a:pt x="72950" y="57000"/>
                </a:lnTo>
                <a:lnTo>
                  <a:pt x="72940" y="57000"/>
                </a:lnTo>
                <a:lnTo>
                  <a:pt x="72940" y="57010"/>
                </a:lnTo>
                <a:lnTo>
                  <a:pt x="72930" y="57010"/>
                </a:lnTo>
                <a:lnTo>
                  <a:pt x="72920" y="57010"/>
                </a:lnTo>
                <a:lnTo>
                  <a:pt x="72910" y="57010"/>
                </a:lnTo>
                <a:lnTo>
                  <a:pt x="72900" y="57010"/>
                </a:lnTo>
                <a:lnTo>
                  <a:pt x="72900" y="57000"/>
                </a:lnTo>
                <a:lnTo>
                  <a:pt x="72890" y="57000"/>
                </a:lnTo>
                <a:lnTo>
                  <a:pt x="72880" y="57000"/>
                </a:lnTo>
                <a:lnTo>
                  <a:pt x="72870" y="57000"/>
                </a:lnTo>
                <a:lnTo>
                  <a:pt x="72870" y="56990"/>
                </a:lnTo>
                <a:lnTo>
                  <a:pt x="72860" y="56990"/>
                </a:lnTo>
                <a:lnTo>
                  <a:pt x="72850" y="56990"/>
                </a:lnTo>
                <a:lnTo>
                  <a:pt x="72840" y="56990"/>
                </a:lnTo>
                <a:lnTo>
                  <a:pt x="72840" y="56980"/>
                </a:lnTo>
                <a:lnTo>
                  <a:pt x="72830" y="56980"/>
                </a:lnTo>
                <a:lnTo>
                  <a:pt x="72830" y="56970"/>
                </a:lnTo>
                <a:lnTo>
                  <a:pt x="72830" y="56960"/>
                </a:lnTo>
                <a:lnTo>
                  <a:pt x="72820" y="56950"/>
                </a:lnTo>
                <a:lnTo>
                  <a:pt x="72810" y="56950"/>
                </a:lnTo>
                <a:lnTo>
                  <a:pt x="72800" y="56950"/>
                </a:lnTo>
                <a:lnTo>
                  <a:pt x="72790" y="56950"/>
                </a:lnTo>
                <a:lnTo>
                  <a:pt x="72780" y="56950"/>
                </a:lnTo>
                <a:lnTo>
                  <a:pt x="72770" y="56950"/>
                </a:lnTo>
                <a:lnTo>
                  <a:pt x="72760" y="56950"/>
                </a:lnTo>
                <a:lnTo>
                  <a:pt x="72750" y="56950"/>
                </a:lnTo>
                <a:lnTo>
                  <a:pt x="72750" y="56940"/>
                </a:lnTo>
                <a:lnTo>
                  <a:pt x="72750" y="56950"/>
                </a:lnTo>
                <a:lnTo>
                  <a:pt x="72740" y="56950"/>
                </a:lnTo>
                <a:lnTo>
                  <a:pt x="72730" y="56950"/>
                </a:lnTo>
                <a:lnTo>
                  <a:pt x="72720" y="56950"/>
                </a:lnTo>
                <a:lnTo>
                  <a:pt x="72720" y="56960"/>
                </a:lnTo>
                <a:lnTo>
                  <a:pt x="72710" y="56960"/>
                </a:lnTo>
                <a:lnTo>
                  <a:pt x="72700" y="56960"/>
                </a:lnTo>
                <a:lnTo>
                  <a:pt x="72690" y="56960"/>
                </a:lnTo>
                <a:lnTo>
                  <a:pt x="72680" y="56960"/>
                </a:lnTo>
                <a:lnTo>
                  <a:pt x="72680" y="56970"/>
                </a:lnTo>
                <a:lnTo>
                  <a:pt x="72670" y="56970"/>
                </a:lnTo>
                <a:lnTo>
                  <a:pt x="72670" y="56980"/>
                </a:lnTo>
                <a:lnTo>
                  <a:pt x="72660" y="56980"/>
                </a:lnTo>
                <a:lnTo>
                  <a:pt x="72650" y="56980"/>
                </a:lnTo>
                <a:lnTo>
                  <a:pt x="72640" y="56980"/>
                </a:lnTo>
                <a:lnTo>
                  <a:pt x="72630" y="56990"/>
                </a:lnTo>
                <a:lnTo>
                  <a:pt x="72620" y="56990"/>
                </a:lnTo>
                <a:lnTo>
                  <a:pt x="72610" y="56990"/>
                </a:lnTo>
                <a:lnTo>
                  <a:pt x="72610" y="57000"/>
                </a:lnTo>
                <a:lnTo>
                  <a:pt x="72600" y="57000"/>
                </a:lnTo>
                <a:lnTo>
                  <a:pt x="72590" y="57000"/>
                </a:lnTo>
                <a:lnTo>
                  <a:pt x="72590" y="57010"/>
                </a:lnTo>
                <a:lnTo>
                  <a:pt x="72580" y="57010"/>
                </a:lnTo>
                <a:lnTo>
                  <a:pt x="72580" y="57020"/>
                </a:lnTo>
                <a:lnTo>
                  <a:pt x="72580" y="57030"/>
                </a:lnTo>
                <a:lnTo>
                  <a:pt x="72570" y="57030"/>
                </a:lnTo>
                <a:lnTo>
                  <a:pt x="72570" y="57040"/>
                </a:lnTo>
                <a:lnTo>
                  <a:pt x="72570" y="57050"/>
                </a:lnTo>
                <a:lnTo>
                  <a:pt x="72570" y="57060"/>
                </a:lnTo>
                <a:lnTo>
                  <a:pt x="72570" y="57050"/>
                </a:lnTo>
                <a:lnTo>
                  <a:pt x="72560" y="57060"/>
                </a:lnTo>
                <a:lnTo>
                  <a:pt x="72560" y="57070"/>
                </a:lnTo>
                <a:lnTo>
                  <a:pt x="72560" y="57080"/>
                </a:lnTo>
                <a:lnTo>
                  <a:pt x="72550" y="57080"/>
                </a:lnTo>
                <a:lnTo>
                  <a:pt x="72540" y="57090"/>
                </a:lnTo>
                <a:lnTo>
                  <a:pt x="72530" y="57090"/>
                </a:lnTo>
                <a:lnTo>
                  <a:pt x="72520" y="57090"/>
                </a:lnTo>
                <a:lnTo>
                  <a:pt x="72510" y="57090"/>
                </a:lnTo>
                <a:lnTo>
                  <a:pt x="72510" y="57100"/>
                </a:lnTo>
                <a:lnTo>
                  <a:pt x="72500" y="57100"/>
                </a:lnTo>
                <a:lnTo>
                  <a:pt x="72490" y="57080"/>
                </a:lnTo>
                <a:lnTo>
                  <a:pt x="72440" y="57050"/>
                </a:lnTo>
                <a:lnTo>
                  <a:pt x="72380" y="56990"/>
                </a:lnTo>
                <a:lnTo>
                  <a:pt x="72370" y="56980"/>
                </a:lnTo>
                <a:lnTo>
                  <a:pt x="72370" y="56970"/>
                </a:lnTo>
                <a:lnTo>
                  <a:pt x="72350" y="56830"/>
                </a:lnTo>
                <a:lnTo>
                  <a:pt x="72340" y="56800"/>
                </a:lnTo>
                <a:lnTo>
                  <a:pt x="72320" y="56700"/>
                </a:lnTo>
                <a:lnTo>
                  <a:pt x="72280" y="56590"/>
                </a:lnTo>
                <a:lnTo>
                  <a:pt x="72250" y="56500"/>
                </a:lnTo>
                <a:lnTo>
                  <a:pt x="72180" y="56410"/>
                </a:lnTo>
                <a:lnTo>
                  <a:pt x="72110" y="56330"/>
                </a:lnTo>
                <a:lnTo>
                  <a:pt x="72110" y="56320"/>
                </a:lnTo>
                <a:lnTo>
                  <a:pt x="72060" y="56260"/>
                </a:lnTo>
                <a:lnTo>
                  <a:pt x="71970" y="56240"/>
                </a:lnTo>
                <a:lnTo>
                  <a:pt x="71930" y="56230"/>
                </a:lnTo>
                <a:lnTo>
                  <a:pt x="71920" y="56230"/>
                </a:lnTo>
                <a:lnTo>
                  <a:pt x="71910" y="56230"/>
                </a:lnTo>
                <a:lnTo>
                  <a:pt x="71910" y="56240"/>
                </a:lnTo>
                <a:lnTo>
                  <a:pt x="71900" y="56250"/>
                </a:lnTo>
                <a:lnTo>
                  <a:pt x="71890" y="56250"/>
                </a:lnTo>
                <a:lnTo>
                  <a:pt x="71870" y="56240"/>
                </a:lnTo>
                <a:lnTo>
                  <a:pt x="71870" y="56230"/>
                </a:lnTo>
                <a:lnTo>
                  <a:pt x="71860" y="56230"/>
                </a:lnTo>
                <a:lnTo>
                  <a:pt x="71850" y="56230"/>
                </a:lnTo>
                <a:lnTo>
                  <a:pt x="71840" y="56230"/>
                </a:lnTo>
                <a:lnTo>
                  <a:pt x="71850" y="56230"/>
                </a:lnTo>
                <a:lnTo>
                  <a:pt x="71850" y="56240"/>
                </a:lnTo>
                <a:lnTo>
                  <a:pt x="71840" y="56240"/>
                </a:lnTo>
                <a:lnTo>
                  <a:pt x="71830" y="56240"/>
                </a:lnTo>
                <a:lnTo>
                  <a:pt x="71830" y="56250"/>
                </a:lnTo>
                <a:lnTo>
                  <a:pt x="71830" y="56260"/>
                </a:lnTo>
                <a:lnTo>
                  <a:pt x="71820" y="56260"/>
                </a:lnTo>
                <a:lnTo>
                  <a:pt x="71820" y="56250"/>
                </a:lnTo>
                <a:lnTo>
                  <a:pt x="71810" y="56240"/>
                </a:lnTo>
                <a:lnTo>
                  <a:pt x="71810" y="56250"/>
                </a:lnTo>
                <a:lnTo>
                  <a:pt x="71800" y="56250"/>
                </a:lnTo>
                <a:lnTo>
                  <a:pt x="71800" y="56260"/>
                </a:lnTo>
                <a:lnTo>
                  <a:pt x="71780" y="56260"/>
                </a:lnTo>
                <a:lnTo>
                  <a:pt x="71780" y="56270"/>
                </a:lnTo>
                <a:lnTo>
                  <a:pt x="71770" y="56270"/>
                </a:lnTo>
                <a:lnTo>
                  <a:pt x="71770" y="56280"/>
                </a:lnTo>
                <a:lnTo>
                  <a:pt x="71760" y="56280"/>
                </a:lnTo>
                <a:lnTo>
                  <a:pt x="71750" y="56270"/>
                </a:lnTo>
                <a:lnTo>
                  <a:pt x="71740" y="56270"/>
                </a:lnTo>
                <a:lnTo>
                  <a:pt x="71730" y="56270"/>
                </a:lnTo>
                <a:lnTo>
                  <a:pt x="71720" y="56270"/>
                </a:lnTo>
                <a:lnTo>
                  <a:pt x="71720" y="56260"/>
                </a:lnTo>
                <a:lnTo>
                  <a:pt x="71720" y="56250"/>
                </a:lnTo>
                <a:lnTo>
                  <a:pt x="71720" y="56240"/>
                </a:lnTo>
                <a:lnTo>
                  <a:pt x="71710" y="56240"/>
                </a:lnTo>
                <a:lnTo>
                  <a:pt x="71700" y="56240"/>
                </a:lnTo>
                <a:lnTo>
                  <a:pt x="71690" y="56240"/>
                </a:lnTo>
                <a:lnTo>
                  <a:pt x="71680" y="56250"/>
                </a:lnTo>
                <a:lnTo>
                  <a:pt x="71680" y="56260"/>
                </a:lnTo>
                <a:lnTo>
                  <a:pt x="71670" y="56260"/>
                </a:lnTo>
                <a:lnTo>
                  <a:pt x="71660" y="56260"/>
                </a:lnTo>
                <a:lnTo>
                  <a:pt x="71660" y="56250"/>
                </a:lnTo>
                <a:lnTo>
                  <a:pt x="71650" y="56250"/>
                </a:lnTo>
                <a:lnTo>
                  <a:pt x="71640" y="56250"/>
                </a:lnTo>
                <a:lnTo>
                  <a:pt x="71630" y="56250"/>
                </a:lnTo>
                <a:lnTo>
                  <a:pt x="71620" y="56250"/>
                </a:lnTo>
                <a:lnTo>
                  <a:pt x="71620" y="56240"/>
                </a:lnTo>
                <a:lnTo>
                  <a:pt x="71610" y="56240"/>
                </a:lnTo>
                <a:lnTo>
                  <a:pt x="71610" y="56250"/>
                </a:lnTo>
                <a:lnTo>
                  <a:pt x="71600" y="56250"/>
                </a:lnTo>
                <a:lnTo>
                  <a:pt x="71600" y="56240"/>
                </a:lnTo>
                <a:lnTo>
                  <a:pt x="71590" y="56240"/>
                </a:lnTo>
                <a:lnTo>
                  <a:pt x="71580" y="56230"/>
                </a:lnTo>
                <a:lnTo>
                  <a:pt x="71570" y="56230"/>
                </a:lnTo>
                <a:lnTo>
                  <a:pt x="71560" y="56220"/>
                </a:lnTo>
                <a:lnTo>
                  <a:pt x="71560" y="56210"/>
                </a:lnTo>
                <a:lnTo>
                  <a:pt x="71550" y="56210"/>
                </a:lnTo>
                <a:lnTo>
                  <a:pt x="71550" y="56200"/>
                </a:lnTo>
                <a:lnTo>
                  <a:pt x="71540" y="56200"/>
                </a:lnTo>
                <a:lnTo>
                  <a:pt x="71530" y="56200"/>
                </a:lnTo>
                <a:lnTo>
                  <a:pt x="71520" y="56190"/>
                </a:lnTo>
                <a:lnTo>
                  <a:pt x="71520" y="56180"/>
                </a:lnTo>
                <a:lnTo>
                  <a:pt x="71510" y="56170"/>
                </a:lnTo>
                <a:lnTo>
                  <a:pt x="71500" y="56160"/>
                </a:lnTo>
                <a:lnTo>
                  <a:pt x="71490" y="56140"/>
                </a:lnTo>
                <a:lnTo>
                  <a:pt x="71470" y="56120"/>
                </a:lnTo>
                <a:lnTo>
                  <a:pt x="71460" y="56100"/>
                </a:lnTo>
                <a:lnTo>
                  <a:pt x="71450" y="56090"/>
                </a:lnTo>
                <a:lnTo>
                  <a:pt x="71440" y="56070"/>
                </a:lnTo>
                <a:lnTo>
                  <a:pt x="71420" y="56060"/>
                </a:lnTo>
                <a:lnTo>
                  <a:pt x="71420" y="56050"/>
                </a:lnTo>
                <a:lnTo>
                  <a:pt x="71410" y="56050"/>
                </a:lnTo>
                <a:lnTo>
                  <a:pt x="71410" y="56040"/>
                </a:lnTo>
                <a:lnTo>
                  <a:pt x="71400" y="56030"/>
                </a:lnTo>
                <a:lnTo>
                  <a:pt x="71390" y="56020"/>
                </a:lnTo>
                <a:lnTo>
                  <a:pt x="71380" y="56020"/>
                </a:lnTo>
                <a:lnTo>
                  <a:pt x="71380" y="56010"/>
                </a:lnTo>
                <a:lnTo>
                  <a:pt x="71370" y="56000"/>
                </a:lnTo>
                <a:lnTo>
                  <a:pt x="71360" y="56000"/>
                </a:lnTo>
                <a:lnTo>
                  <a:pt x="71360" y="55990"/>
                </a:lnTo>
                <a:lnTo>
                  <a:pt x="71350" y="55990"/>
                </a:lnTo>
                <a:lnTo>
                  <a:pt x="71350" y="55980"/>
                </a:lnTo>
                <a:lnTo>
                  <a:pt x="71340" y="55970"/>
                </a:lnTo>
                <a:lnTo>
                  <a:pt x="71330" y="55960"/>
                </a:lnTo>
                <a:lnTo>
                  <a:pt x="71320" y="55950"/>
                </a:lnTo>
                <a:lnTo>
                  <a:pt x="71310" y="55940"/>
                </a:lnTo>
                <a:lnTo>
                  <a:pt x="71300" y="55930"/>
                </a:lnTo>
                <a:lnTo>
                  <a:pt x="71290" y="55920"/>
                </a:lnTo>
                <a:lnTo>
                  <a:pt x="71280" y="55910"/>
                </a:lnTo>
                <a:lnTo>
                  <a:pt x="71270" y="55900"/>
                </a:lnTo>
                <a:lnTo>
                  <a:pt x="71260" y="55890"/>
                </a:lnTo>
                <a:lnTo>
                  <a:pt x="71240" y="55870"/>
                </a:lnTo>
                <a:lnTo>
                  <a:pt x="71220" y="55860"/>
                </a:lnTo>
                <a:lnTo>
                  <a:pt x="71210" y="55850"/>
                </a:lnTo>
                <a:lnTo>
                  <a:pt x="71170" y="55810"/>
                </a:lnTo>
                <a:lnTo>
                  <a:pt x="71160" y="55800"/>
                </a:lnTo>
                <a:lnTo>
                  <a:pt x="71150" y="55800"/>
                </a:lnTo>
                <a:lnTo>
                  <a:pt x="71120" y="55770"/>
                </a:lnTo>
                <a:lnTo>
                  <a:pt x="71110" y="55760"/>
                </a:lnTo>
                <a:lnTo>
                  <a:pt x="71090" y="55740"/>
                </a:lnTo>
                <a:lnTo>
                  <a:pt x="71080" y="55740"/>
                </a:lnTo>
                <a:lnTo>
                  <a:pt x="71040" y="55690"/>
                </a:lnTo>
                <a:lnTo>
                  <a:pt x="71030" y="55690"/>
                </a:lnTo>
                <a:lnTo>
                  <a:pt x="71030" y="55680"/>
                </a:lnTo>
                <a:lnTo>
                  <a:pt x="71030" y="55670"/>
                </a:lnTo>
                <a:lnTo>
                  <a:pt x="71020" y="55660"/>
                </a:lnTo>
                <a:lnTo>
                  <a:pt x="71020" y="55650"/>
                </a:lnTo>
                <a:lnTo>
                  <a:pt x="71020" y="55640"/>
                </a:lnTo>
                <a:lnTo>
                  <a:pt x="71010" y="55630"/>
                </a:lnTo>
                <a:lnTo>
                  <a:pt x="71010" y="55620"/>
                </a:lnTo>
                <a:lnTo>
                  <a:pt x="71000" y="55610"/>
                </a:lnTo>
                <a:lnTo>
                  <a:pt x="71000" y="55600"/>
                </a:lnTo>
                <a:lnTo>
                  <a:pt x="70990" y="55590"/>
                </a:lnTo>
                <a:lnTo>
                  <a:pt x="70990" y="55580"/>
                </a:lnTo>
                <a:lnTo>
                  <a:pt x="70980" y="55570"/>
                </a:lnTo>
                <a:lnTo>
                  <a:pt x="70980" y="55560"/>
                </a:lnTo>
                <a:lnTo>
                  <a:pt x="70980" y="55550"/>
                </a:lnTo>
                <a:lnTo>
                  <a:pt x="70970" y="55550"/>
                </a:lnTo>
                <a:lnTo>
                  <a:pt x="70970" y="55540"/>
                </a:lnTo>
                <a:lnTo>
                  <a:pt x="70970" y="55530"/>
                </a:lnTo>
                <a:lnTo>
                  <a:pt x="70960" y="55520"/>
                </a:lnTo>
                <a:lnTo>
                  <a:pt x="70960" y="55510"/>
                </a:lnTo>
                <a:lnTo>
                  <a:pt x="70960" y="55500"/>
                </a:lnTo>
                <a:lnTo>
                  <a:pt x="70950" y="55500"/>
                </a:lnTo>
                <a:lnTo>
                  <a:pt x="70950" y="55490"/>
                </a:lnTo>
                <a:lnTo>
                  <a:pt x="70950" y="55480"/>
                </a:lnTo>
                <a:lnTo>
                  <a:pt x="70950" y="55470"/>
                </a:lnTo>
                <a:lnTo>
                  <a:pt x="70950" y="55460"/>
                </a:lnTo>
                <a:lnTo>
                  <a:pt x="70940" y="55460"/>
                </a:lnTo>
                <a:lnTo>
                  <a:pt x="70940" y="55450"/>
                </a:lnTo>
                <a:lnTo>
                  <a:pt x="70930" y="55440"/>
                </a:lnTo>
                <a:lnTo>
                  <a:pt x="70930" y="55430"/>
                </a:lnTo>
                <a:lnTo>
                  <a:pt x="70920" y="55420"/>
                </a:lnTo>
                <a:lnTo>
                  <a:pt x="70920" y="55410"/>
                </a:lnTo>
                <a:lnTo>
                  <a:pt x="70920" y="55400"/>
                </a:lnTo>
                <a:lnTo>
                  <a:pt x="70920" y="55390"/>
                </a:lnTo>
                <a:lnTo>
                  <a:pt x="70910" y="55390"/>
                </a:lnTo>
                <a:lnTo>
                  <a:pt x="70910" y="55380"/>
                </a:lnTo>
                <a:lnTo>
                  <a:pt x="70910" y="55370"/>
                </a:lnTo>
                <a:lnTo>
                  <a:pt x="70910" y="55360"/>
                </a:lnTo>
                <a:lnTo>
                  <a:pt x="70900" y="55360"/>
                </a:lnTo>
                <a:lnTo>
                  <a:pt x="70900" y="55350"/>
                </a:lnTo>
                <a:lnTo>
                  <a:pt x="70900" y="55340"/>
                </a:lnTo>
                <a:lnTo>
                  <a:pt x="70870" y="55290"/>
                </a:lnTo>
                <a:lnTo>
                  <a:pt x="70850" y="55240"/>
                </a:lnTo>
                <a:lnTo>
                  <a:pt x="70800" y="55160"/>
                </a:lnTo>
                <a:lnTo>
                  <a:pt x="70780" y="55120"/>
                </a:lnTo>
                <a:lnTo>
                  <a:pt x="70750" y="55050"/>
                </a:lnTo>
                <a:lnTo>
                  <a:pt x="70710" y="54970"/>
                </a:lnTo>
                <a:lnTo>
                  <a:pt x="70670" y="54890"/>
                </a:lnTo>
                <a:lnTo>
                  <a:pt x="70600" y="54760"/>
                </a:lnTo>
                <a:lnTo>
                  <a:pt x="70570" y="54700"/>
                </a:lnTo>
                <a:lnTo>
                  <a:pt x="70570" y="54690"/>
                </a:lnTo>
                <a:lnTo>
                  <a:pt x="70570" y="54680"/>
                </a:lnTo>
                <a:lnTo>
                  <a:pt x="70570" y="54670"/>
                </a:lnTo>
                <a:lnTo>
                  <a:pt x="70570" y="54660"/>
                </a:lnTo>
                <a:lnTo>
                  <a:pt x="70570" y="54650"/>
                </a:lnTo>
                <a:lnTo>
                  <a:pt x="70580" y="54630"/>
                </a:lnTo>
                <a:lnTo>
                  <a:pt x="70590" y="54600"/>
                </a:lnTo>
                <a:lnTo>
                  <a:pt x="70610" y="54560"/>
                </a:lnTo>
                <a:lnTo>
                  <a:pt x="70620" y="54550"/>
                </a:lnTo>
                <a:lnTo>
                  <a:pt x="70620" y="54540"/>
                </a:lnTo>
                <a:lnTo>
                  <a:pt x="70620" y="54530"/>
                </a:lnTo>
                <a:lnTo>
                  <a:pt x="70620" y="54520"/>
                </a:lnTo>
                <a:lnTo>
                  <a:pt x="70600" y="54420"/>
                </a:lnTo>
                <a:lnTo>
                  <a:pt x="70580" y="54310"/>
                </a:lnTo>
                <a:lnTo>
                  <a:pt x="70580" y="54290"/>
                </a:lnTo>
                <a:lnTo>
                  <a:pt x="70580" y="54280"/>
                </a:lnTo>
                <a:lnTo>
                  <a:pt x="70570" y="54250"/>
                </a:lnTo>
                <a:lnTo>
                  <a:pt x="70560" y="54180"/>
                </a:lnTo>
                <a:lnTo>
                  <a:pt x="70550" y="54160"/>
                </a:lnTo>
                <a:lnTo>
                  <a:pt x="70550" y="54120"/>
                </a:lnTo>
                <a:lnTo>
                  <a:pt x="70530" y="54100"/>
                </a:lnTo>
                <a:lnTo>
                  <a:pt x="70530" y="54090"/>
                </a:lnTo>
                <a:lnTo>
                  <a:pt x="70460" y="54000"/>
                </a:lnTo>
                <a:lnTo>
                  <a:pt x="70410" y="53930"/>
                </a:lnTo>
                <a:lnTo>
                  <a:pt x="70350" y="53840"/>
                </a:lnTo>
                <a:lnTo>
                  <a:pt x="70320" y="53800"/>
                </a:lnTo>
                <a:lnTo>
                  <a:pt x="70290" y="53760"/>
                </a:lnTo>
                <a:lnTo>
                  <a:pt x="70220" y="53660"/>
                </a:lnTo>
                <a:lnTo>
                  <a:pt x="70220" y="53650"/>
                </a:lnTo>
                <a:lnTo>
                  <a:pt x="70210" y="53650"/>
                </a:lnTo>
                <a:lnTo>
                  <a:pt x="70120" y="53570"/>
                </a:lnTo>
                <a:lnTo>
                  <a:pt x="70050" y="53510"/>
                </a:lnTo>
                <a:lnTo>
                  <a:pt x="69980" y="53450"/>
                </a:lnTo>
                <a:lnTo>
                  <a:pt x="69910" y="53480"/>
                </a:lnTo>
                <a:lnTo>
                  <a:pt x="69840" y="53520"/>
                </a:lnTo>
                <a:lnTo>
                  <a:pt x="69790" y="53470"/>
                </a:lnTo>
                <a:lnTo>
                  <a:pt x="69760" y="53440"/>
                </a:lnTo>
                <a:lnTo>
                  <a:pt x="69750" y="53440"/>
                </a:lnTo>
                <a:lnTo>
                  <a:pt x="69750" y="53430"/>
                </a:lnTo>
                <a:lnTo>
                  <a:pt x="69740" y="53420"/>
                </a:lnTo>
                <a:lnTo>
                  <a:pt x="69730" y="53410"/>
                </a:lnTo>
                <a:lnTo>
                  <a:pt x="69720" y="53410"/>
                </a:lnTo>
                <a:lnTo>
                  <a:pt x="69700" y="53390"/>
                </a:lnTo>
                <a:lnTo>
                  <a:pt x="69680" y="53360"/>
                </a:lnTo>
                <a:lnTo>
                  <a:pt x="69650" y="53340"/>
                </a:lnTo>
                <a:lnTo>
                  <a:pt x="69570" y="53260"/>
                </a:lnTo>
                <a:lnTo>
                  <a:pt x="69560" y="53260"/>
                </a:lnTo>
                <a:lnTo>
                  <a:pt x="69530" y="53260"/>
                </a:lnTo>
                <a:lnTo>
                  <a:pt x="69460" y="53250"/>
                </a:lnTo>
                <a:lnTo>
                  <a:pt x="69300" y="53220"/>
                </a:lnTo>
                <a:lnTo>
                  <a:pt x="69290" y="53220"/>
                </a:lnTo>
                <a:lnTo>
                  <a:pt x="69280" y="53220"/>
                </a:lnTo>
                <a:lnTo>
                  <a:pt x="69270" y="53220"/>
                </a:lnTo>
                <a:lnTo>
                  <a:pt x="69180" y="53200"/>
                </a:lnTo>
                <a:lnTo>
                  <a:pt x="69120" y="53110"/>
                </a:lnTo>
                <a:lnTo>
                  <a:pt x="69070" y="53030"/>
                </a:lnTo>
                <a:lnTo>
                  <a:pt x="69050" y="52990"/>
                </a:lnTo>
                <a:lnTo>
                  <a:pt x="69010" y="52950"/>
                </a:lnTo>
                <a:lnTo>
                  <a:pt x="68970" y="52920"/>
                </a:lnTo>
                <a:lnTo>
                  <a:pt x="68960" y="52920"/>
                </a:lnTo>
                <a:lnTo>
                  <a:pt x="68930" y="52870"/>
                </a:lnTo>
                <a:lnTo>
                  <a:pt x="68860" y="52790"/>
                </a:lnTo>
                <a:lnTo>
                  <a:pt x="68800" y="52720"/>
                </a:lnTo>
                <a:lnTo>
                  <a:pt x="68770" y="52650"/>
                </a:lnTo>
                <a:lnTo>
                  <a:pt x="68750" y="52580"/>
                </a:lnTo>
                <a:lnTo>
                  <a:pt x="68730" y="52530"/>
                </a:lnTo>
                <a:lnTo>
                  <a:pt x="68730" y="52520"/>
                </a:lnTo>
                <a:lnTo>
                  <a:pt x="68700" y="52470"/>
                </a:lnTo>
                <a:lnTo>
                  <a:pt x="68690" y="52460"/>
                </a:lnTo>
                <a:lnTo>
                  <a:pt x="68650" y="52390"/>
                </a:lnTo>
                <a:lnTo>
                  <a:pt x="68620" y="52340"/>
                </a:lnTo>
                <a:lnTo>
                  <a:pt x="68560" y="52230"/>
                </a:lnTo>
                <a:lnTo>
                  <a:pt x="68540" y="52190"/>
                </a:lnTo>
                <a:lnTo>
                  <a:pt x="68530" y="52170"/>
                </a:lnTo>
                <a:lnTo>
                  <a:pt x="68520" y="52170"/>
                </a:lnTo>
                <a:lnTo>
                  <a:pt x="68500" y="52130"/>
                </a:lnTo>
                <a:lnTo>
                  <a:pt x="68500" y="52120"/>
                </a:lnTo>
                <a:lnTo>
                  <a:pt x="68480" y="52090"/>
                </a:lnTo>
                <a:lnTo>
                  <a:pt x="68470" y="52070"/>
                </a:lnTo>
                <a:lnTo>
                  <a:pt x="68360" y="51970"/>
                </a:lnTo>
                <a:lnTo>
                  <a:pt x="68360" y="51960"/>
                </a:lnTo>
                <a:lnTo>
                  <a:pt x="68330" y="51910"/>
                </a:lnTo>
                <a:lnTo>
                  <a:pt x="68250" y="51750"/>
                </a:lnTo>
                <a:lnTo>
                  <a:pt x="68240" y="51740"/>
                </a:lnTo>
                <a:lnTo>
                  <a:pt x="68240" y="51680"/>
                </a:lnTo>
                <a:lnTo>
                  <a:pt x="68240" y="51610"/>
                </a:lnTo>
                <a:lnTo>
                  <a:pt x="68240" y="51600"/>
                </a:lnTo>
                <a:lnTo>
                  <a:pt x="68250" y="51530"/>
                </a:lnTo>
                <a:lnTo>
                  <a:pt x="68140" y="51460"/>
                </a:lnTo>
                <a:lnTo>
                  <a:pt x="68090" y="51430"/>
                </a:lnTo>
                <a:lnTo>
                  <a:pt x="68000" y="51370"/>
                </a:lnTo>
                <a:lnTo>
                  <a:pt x="67990" y="51370"/>
                </a:lnTo>
                <a:lnTo>
                  <a:pt x="67990" y="51360"/>
                </a:lnTo>
                <a:lnTo>
                  <a:pt x="67930" y="51330"/>
                </a:lnTo>
                <a:lnTo>
                  <a:pt x="67890" y="51300"/>
                </a:lnTo>
                <a:lnTo>
                  <a:pt x="67850" y="51280"/>
                </a:lnTo>
                <a:lnTo>
                  <a:pt x="67850" y="51270"/>
                </a:lnTo>
                <a:lnTo>
                  <a:pt x="67800" y="51240"/>
                </a:lnTo>
                <a:lnTo>
                  <a:pt x="67720" y="51300"/>
                </a:lnTo>
                <a:lnTo>
                  <a:pt x="67710" y="51320"/>
                </a:lnTo>
                <a:lnTo>
                  <a:pt x="67700" y="51320"/>
                </a:lnTo>
                <a:lnTo>
                  <a:pt x="67710" y="51320"/>
                </a:lnTo>
                <a:lnTo>
                  <a:pt x="67700" y="51330"/>
                </a:lnTo>
                <a:lnTo>
                  <a:pt x="67680" y="51340"/>
                </a:lnTo>
                <a:lnTo>
                  <a:pt x="67670" y="51340"/>
                </a:lnTo>
                <a:lnTo>
                  <a:pt x="67660" y="51320"/>
                </a:lnTo>
                <a:lnTo>
                  <a:pt x="67640" y="51310"/>
                </a:lnTo>
                <a:lnTo>
                  <a:pt x="67630" y="51300"/>
                </a:lnTo>
                <a:lnTo>
                  <a:pt x="67620" y="51290"/>
                </a:lnTo>
                <a:lnTo>
                  <a:pt x="67610" y="51290"/>
                </a:lnTo>
                <a:lnTo>
                  <a:pt x="67610" y="51280"/>
                </a:lnTo>
                <a:lnTo>
                  <a:pt x="67610" y="51270"/>
                </a:lnTo>
                <a:lnTo>
                  <a:pt x="67620" y="51270"/>
                </a:lnTo>
                <a:lnTo>
                  <a:pt x="67630" y="51270"/>
                </a:lnTo>
                <a:lnTo>
                  <a:pt x="67640" y="51260"/>
                </a:lnTo>
                <a:lnTo>
                  <a:pt x="67610" y="51240"/>
                </a:lnTo>
                <a:lnTo>
                  <a:pt x="67600" y="51230"/>
                </a:lnTo>
                <a:lnTo>
                  <a:pt x="67590" y="51230"/>
                </a:lnTo>
                <a:lnTo>
                  <a:pt x="67590" y="51210"/>
                </a:lnTo>
                <a:lnTo>
                  <a:pt x="67580" y="51200"/>
                </a:lnTo>
                <a:lnTo>
                  <a:pt x="67560" y="51190"/>
                </a:lnTo>
                <a:lnTo>
                  <a:pt x="67560" y="51170"/>
                </a:lnTo>
                <a:lnTo>
                  <a:pt x="67560" y="51160"/>
                </a:lnTo>
                <a:lnTo>
                  <a:pt x="67550" y="51160"/>
                </a:lnTo>
                <a:lnTo>
                  <a:pt x="67550" y="51150"/>
                </a:lnTo>
                <a:lnTo>
                  <a:pt x="67540" y="51140"/>
                </a:lnTo>
                <a:lnTo>
                  <a:pt x="67530" y="51100"/>
                </a:lnTo>
                <a:lnTo>
                  <a:pt x="67530" y="51090"/>
                </a:lnTo>
                <a:lnTo>
                  <a:pt x="67520" y="51090"/>
                </a:lnTo>
                <a:lnTo>
                  <a:pt x="67520" y="51080"/>
                </a:lnTo>
                <a:lnTo>
                  <a:pt x="67510" y="51080"/>
                </a:lnTo>
                <a:lnTo>
                  <a:pt x="67510" y="51070"/>
                </a:lnTo>
                <a:lnTo>
                  <a:pt x="67500" y="51060"/>
                </a:lnTo>
                <a:lnTo>
                  <a:pt x="67490" y="51060"/>
                </a:lnTo>
                <a:lnTo>
                  <a:pt x="67480" y="51060"/>
                </a:lnTo>
                <a:lnTo>
                  <a:pt x="67470" y="51060"/>
                </a:lnTo>
                <a:lnTo>
                  <a:pt x="67460" y="51060"/>
                </a:lnTo>
                <a:lnTo>
                  <a:pt x="67450" y="51060"/>
                </a:lnTo>
                <a:lnTo>
                  <a:pt x="67450" y="51050"/>
                </a:lnTo>
                <a:lnTo>
                  <a:pt x="67440" y="51050"/>
                </a:lnTo>
                <a:lnTo>
                  <a:pt x="67430" y="51050"/>
                </a:lnTo>
                <a:lnTo>
                  <a:pt x="67420" y="51050"/>
                </a:lnTo>
                <a:lnTo>
                  <a:pt x="67420" y="51040"/>
                </a:lnTo>
                <a:lnTo>
                  <a:pt x="67410" y="51030"/>
                </a:lnTo>
                <a:lnTo>
                  <a:pt x="67410" y="51010"/>
                </a:lnTo>
                <a:lnTo>
                  <a:pt x="67410" y="50990"/>
                </a:lnTo>
                <a:lnTo>
                  <a:pt x="67420" y="50980"/>
                </a:lnTo>
                <a:lnTo>
                  <a:pt x="67410" y="50970"/>
                </a:lnTo>
                <a:lnTo>
                  <a:pt x="67390" y="50960"/>
                </a:lnTo>
                <a:lnTo>
                  <a:pt x="67380" y="50960"/>
                </a:lnTo>
                <a:lnTo>
                  <a:pt x="67370" y="50960"/>
                </a:lnTo>
                <a:lnTo>
                  <a:pt x="67370" y="50950"/>
                </a:lnTo>
                <a:lnTo>
                  <a:pt x="67360" y="50940"/>
                </a:lnTo>
                <a:lnTo>
                  <a:pt x="67360" y="50930"/>
                </a:lnTo>
                <a:lnTo>
                  <a:pt x="67350" y="50920"/>
                </a:lnTo>
                <a:lnTo>
                  <a:pt x="67310" y="50920"/>
                </a:lnTo>
                <a:lnTo>
                  <a:pt x="67290" y="50920"/>
                </a:lnTo>
                <a:lnTo>
                  <a:pt x="67280" y="50920"/>
                </a:lnTo>
                <a:lnTo>
                  <a:pt x="67240" y="50910"/>
                </a:lnTo>
                <a:lnTo>
                  <a:pt x="67240" y="50900"/>
                </a:lnTo>
                <a:lnTo>
                  <a:pt x="67230" y="50900"/>
                </a:lnTo>
                <a:lnTo>
                  <a:pt x="67230" y="50890"/>
                </a:lnTo>
                <a:lnTo>
                  <a:pt x="67210" y="50880"/>
                </a:lnTo>
                <a:lnTo>
                  <a:pt x="67210" y="50890"/>
                </a:lnTo>
                <a:lnTo>
                  <a:pt x="67200" y="50890"/>
                </a:lnTo>
                <a:lnTo>
                  <a:pt x="67190" y="50890"/>
                </a:lnTo>
                <a:lnTo>
                  <a:pt x="67180" y="50890"/>
                </a:lnTo>
                <a:lnTo>
                  <a:pt x="67180" y="50880"/>
                </a:lnTo>
                <a:lnTo>
                  <a:pt x="67170" y="50880"/>
                </a:lnTo>
                <a:lnTo>
                  <a:pt x="67150" y="50860"/>
                </a:lnTo>
                <a:lnTo>
                  <a:pt x="67140" y="50860"/>
                </a:lnTo>
                <a:lnTo>
                  <a:pt x="67120" y="50840"/>
                </a:lnTo>
                <a:lnTo>
                  <a:pt x="67120" y="50830"/>
                </a:lnTo>
                <a:lnTo>
                  <a:pt x="67110" y="50830"/>
                </a:lnTo>
                <a:lnTo>
                  <a:pt x="67110" y="50820"/>
                </a:lnTo>
                <a:lnTo>
                  <a:pt x="67100" y="50820"/>
                </a:lnTo>
                <a:lnTo>
                  <a:pt x="67100" y="50830"/>
                </a:lnTo>
                <a:lnTo>
                  <a:pt x="67100" y="50840"/>
                </a:lnTo>
                <a:lnTo>
                  <a:pt x="67090" y="50840"/>
                </a:lnTo>
                <a:lnTo>
                  <a:pt x="67080" y="50840"/>
                </a:lnTo>
                <a:lnTo>
                  <a:pt x="67070" y="50830"/>
                </a:lnTo>
                <a:lnTo>
                  <a:pt x="67060" y="50830"/>
                </a:lnTo>
                <a:lnTo>
                  <a:pt x="67060" y="50840"/>
                </a:lnTo>
                <a:lnTo>
                  <a:pt x="67050" y="50840"/>
                </a:lnTo>
                <a:lnTo>
                  <a:pt x="67050" y="50850"/>
                </a:lnTo>
                <a:lnTo>
                  <a:pt x="67040" y="50850"/>
                </a:lnTo>
                <a:lnTo>
                  <a:pt x="67030" y="50850"/>
                </a:lnTo>
                <a:lnTo>
                  <a:pt x="67020" y="50850"/>
                </a:lnTo>
                <a:lnTo>
                  <a:pt x="67010" y="50850"/>
                </a:lnTo>
                <a:lnTo>
                  <a:pt x="67000" y="50850"/>
                </a:lnTo>
                <a:lnTo>
                  <a:pt x="66990" y="50850"/>
                </a:lnTo>
                <a:lnTo>
                  <a:pt x="67000" y="50850"/>
                </a:lnTo>
                <a:lnTo>
                  <a:pt x="67000" y="50840"/>
                </a:lnTo>
                <a:lnTo>
                  <a:pt x="66990" y="50840"/>
                </a:lnTo>
                <a:lnTo>
                  <a:pt x="67000" y="50830"/>
                </a:lnTo>
                <a:lnTo>
                  <a:pt x="66990" y="50830"/>
                </a:lnTo>
                <a:lnTo>
                  <a:pt x="66990" y="50820"/>
                </a:lnTo>
                <a:lnTo>
                  <a:pt x="66980" y="50820"/>
                </a:lnTo>
                <a:lnTo>
                  <a:pt x="66970" y="50820"/>
                </a:lnTo>
                <a:lnTo>
                  <a:pt x="66980" y="50820"/>
                </a:lnTo>
                <a:lnTo>
                  <a:pt x="66980" y="50810"/>
                </a:lnTo>
                <a:lnTo>
                  <a:pt x="66980" y="50800"/>
                </a:lnTo>
                <a:lnTo>
                  <a:pt x="66980" y="50790"/>
                </a:lnTo>
                <a:lnTo>
                  <a:pt x="66990" y="50790"/>
                </a:lnTo>
                <a:lnTo>
                  <a:pt x="66990" y="50780"/>
                </a:lnTo>
                <a:lnTo>
                  <a:pt x="66980" y="50780"/>
                </a:lnTo>
                <a:lnTo>
                  <a:pt x="66950" y="50760"/>
                </a:lnTo>
                <a:lnTo>
                  <a:pt x="66890" y="50750"/>
                </a:lnTo>
                <a:lnTo>
                  <a:pt x="66730" y="50680"/>
                </a:lnTo>
                <a:lnTo>
                  <a:pt x="66670" y="50670"/>
                </a:lnTo>
                <a:lnTo>
                  <a:pt x="66670" y="50660"/>
                </a:lnTo>
                <a:lnTo>
                  <a:pt x="66570" y="50630"/>
                </a:lnTo>
                <a:lnTo>
                  <a:pt x="66520" y="50610"/>
                </a:lnTo>
                <a:lnTo>
                  <a:pt x="66430" y="50580"/>
                </a:lnTo>
                <a:lnTo>
                  <a:pt x="66430" y="50570"/>
                </a:lnTo>
                <a:lnTo>
                  <a:pt x="66400" y="50520"/>
                </a:lnTo>
                <a:lnTo>
                  <a:pt x="66390" y="50510"/>
                </a:lnTo>
                <a:lnTo>
                  <a:pt x="66380" y="50510"/>
                </a:lnTo>
                <a:lnTo>
                  <a:pt x="66370" y="50500"/>
                </a:lnTo>
                <a:lnTo>
                  <a:pt x="66330" y="50490"/>
                </a:lnTo>
                <a:lnTo>
                  <a:pt x="66320" y="50490"/>
                </a:lnTo>
                <a:lnTo>
                  <a:pt x="66290" y="50490"/>
                </a:lnTo>
                <a:lnTo>
                  <a:pt x="66280" y="50490"/>
                </a:lnTo>
                <a:lnTo>
                  <a:pt x="66270" y="50490"/>
                </a:lnTo>
                <a:lnTo>
                  <a:pt x="66210" y="50490"/>
                </a:lnTo>
                <a:lnTo>
                  <a:pt x="66200" y="50490"/>
                </a:lnTo>
                <a:lnTo>
                  <a:pt x="66160" y="50500"/>
                </a:lnTo>
                <a:lnTo>
                  <a:pt x="66020" y="50500"/>
                </a:lnTo>
                <a:lnTo>
                  <a:pt x="65920" y="50510"/>
                </a:lnTo>
                <a:lnTo>
                  <a:pt x="65830" y="50390"/>
                </a:lnTo>
                <a:lnTo>
                  <a:pt x="65790" y="50330"/>
                </a:lnTo>
                <a:lnTo>
                  <a:pt x="65780" y="50320"/>
                </a:lnTo>
                <a:lnTo>
                  <a:pt x="65820" y="50270"/>
                </a:lnTo>
                <a:lnTo>
                  <a:pt x="65880" y="50210"/>
                </a:lnTo>
                <a:lnTo>
                  <a:pt x="65910" y="50170"/>
                </a:lnTo>
                <a:lnTo>
                  <a:pt x="65900" y="50030"/>
                </a:lnTo>
                <a:lnTo>
                  <a:pt x="65900" y="50000"/>
                </a:lnTo>
                <a:lnTo>
                  <a:pt x="65900" y="49990"/>
                </a:lnTo>
                <a:lnTo>
                  <a:pt x="65890" y="49990"/>
                </a:lnTo>
                <a:lnTo>
                  <a:pt x="65880" y="49980"/>
                </a:lnTo>
                <a:lnTo>
                  <a:pt x="65880" y="49970"/>
                </a:lnTo>
                <a:lnTo>
                  <a:pt x="65880" y="49960"/>
                </a:lnTo>
                <a:lnTo>
                  <a:pt x="65870" y="49960"/>
                </a:lnTo>
                <a:lnTo>
                  <a:pt x="65870" y="49950"/>
                </a:lnTo>
                <a:lnTo>
                  <a:pt x="65860" y="49940"/>
                </a:lnTo>
                <a:lnTo>
                  <a:pt x="65850" y="49930"/>
                </a:lnTo>
                <a:lnTo>
                  <a:pt x="65850" y="49920"/>
                </a:lnTo>
                <a:lnTo>
                  <a:pt x="65840" y="49910"/>
                </a:lnTo>
                <a:lnTo>
                  <a:pt x="65840" y="49900"/>
                </a:lnTo>
                <a:lnTo>
                  <a:pt x="65840" y="49890"/>
                </a:lnTo>
                <a:lnTo>
                  <a:pt x="65840" y="49870"/>
                </a:lnTo>
                <a:lnTo>
                  <a:pt x="65840" y="49860"/>
                </a:lnTo>
                <a:lnTo>
                  <a:pt x="65820" y="49850"/>
                </a:lnTo>
                <a:lnTo>
                  <a:pt x="65820" y="49840"/>
                </a:lnTo>
                <a:lnTo>
                  <a:pt x="65800" y="49820"/>
                </a:lnTo>
                <a:lnTo>
                  <a:pt x="65780" y="49820"/>
                </a:lnTo>
                <a:lnTo>
                  <a:pt x="65760" y="49820"/>
                </a:lnTo>
                <a:lnTo>
                  <a:pt x="65740" y="49820"/>
                </a:lnTo>
                <a:lnTo>
                  <a:pt x="65730" y="49820"/>
                </a:lnTo>
                <a:lnTo>
                  <a:pt x="65720" y="49820"/>
                </a:lnTo>
                <a:lnTo>
                  <a:pt x="65710" y="49820"/>
                </a:lnTo>
                <a:lnTo>
                  <a:pt x="65690" y="49820"/>
                </a:lnTo>
                <a:lnTo>
                  <a:pt x="65680" y="49830"/>
                </a:lnTo>
                <a:lnTo>
                  <a:pt x="65670" y="49830"/>
                </a:lnTo>
                <a:lnTo>
                  <a:pt x="65660" y="49820"/>
                </a:lnTo>
                <a:lnTo>
                  <a:pt x="65650" y="49820"/>
                </a:lnTo>
                <a:lnTo>
                  <a:pt x="65640" y="49810"/>
                </a:lnTo>
                <a:lnTo>
                  <a:pt x="65630" y="49800"/>
                </a:lnTo>
                <a:lnTo>
                  <a:pt x="65630" y="49790"/>
                </a:lnTo>
                <a:lnTo>
                  <a:pt x="65620" y="49780"/>
                </a:lnTo>
                <a:lnTo>
                  <a:pt x="65610" y="49780"/>
                </a:lnTo>
                <a:lnTo>
                  <a:pt x="65610" y="49770"/>
                </a:lnTo>
                <a:lnTo>
                  <a:pt x="65600" y="49770"/>
                </a:lnTo>
                <a:lnTo>
                  <a:pt x="65600" y="49760"/>
                </a:lnTo>
                <a:lnTo>
                  <a:pt x="65600" y="49750"/>
                </a:lnTo>
                <a:lnTo>
                  <a:pt x="65590" y="49750"/>
                </a:lnTo>
                <a:lnTo>
                  <a:pt x="65580" y="49720"/>
                </a:lnTo>
                <a:lnTo>
                  <a:pt x="65570" y="49700"/>
                </a:lnTo>
                <a:lnTo>
                  <a:pt x="65560" y="49700"/>
                </a:lnTo>
                <a:lnTo>
                  <a:pt x="65560" y="49680"/>
                </a:lnTo>
                <a:lnTo>
                  <a:pt x="65550" y="49660"/>
                </a:lnTo>
                <a:lnTo>
                  <a:pt x="65540" y="49660"/>
                </a:lnTo>
                <a:lnTo>
                  <a:pt x="65540" y="49650"/>
                </a:lnTo>
                <a:lnTo>
                  <a:pt x="65540" y="49640"/>
                </a:lnTo>
                <a:lnTo>
                  <a:pt x="65530" y="49640"/>
                </a:lnTo>
                <a:lnTo>
                  <a:pt x="65530" y="49630"/>
                </a:lnTo>
                <a:lnTo>
                  <a:pt x="65520" y="49620"/>
                </a:lnTo>
                <a:lnTo>
                  <a:pt x="65520" y="49600"/>
                </a:lnTo>
                <a:lnTo>
                  <a:pt x="65520" y="49590"/>
                </a:lnTo>
                <a:lnTo>
                  <a:pt x="65520" y="49580"/>
                </a:lnTo>
                <a:lnTo>
                  <a:pt x="65520" y="49570"/>
                </a:lnTo>
                <a:lnTo>
                  <a:pt x="65510" y="49560"/>
                </a:lnTo>
                <a:lnTo>
                  <a:pt x="65500" y="49550"/>
                </a:lnTo>
                <a:lnTo>
                  <a:pt x="65490" y="49540"/>
                </a:lnTo>
                <a:lnTo>
                  <a:pt x="65480" y="49530"/>
                </a:lnTo>
                <a:lnTo>
                  <a:pt x="65480" y="49520"/>
                </a:lnTo>
                <a:lnTo>
                  <a:pt x="65470" y="49510"/>
                </a:lnTo>
                <a:lnTo>
                  <a:pt x="65470" y="49500"/>
                </a:lnTo>
                <a:lnTo>
                  <a:pt x="65470" y="49480"/>
                </a:lnTo>
                <a:lnTo>
                  <a:pt x="65460" y="49450"/>
                </a:lnTo>
                <a:lnTo>
                  <a:pt x="65460" y="49430"/>
                </a:lnTo>
                <a:lnTo>
                  <a:pt x="65450" y="49420"/>
                </a:lnTo>
                <a:lnTo>
                  <a:pt x="65450" y="49400"/>
                </a:lnTo>
                <a:lnTo>
                  <a:pt x="65450" y="49380"/>
                </a:lnTo>
                <a:lnTo>
                  <a:pt x="65440" y="49380"/>
                </a:lnTo>
                <a:lnTo>
                  <a:pt x="65440" y="49370"/>
                </a:lnTo>
                <a:lnTo>
                  <a:pt x="65430" y="49360"/>
                </a:lnTo>
                <a:lnTo>
                  <a:pt x="65420" y="49350"/>
                </a:lnTo>
                <a:lnTo>
                  <a:pt x="65420" y="493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