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Alūksnes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Alūksn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88860" y="19520"/>
                </a:moveTo>
                <a:lnTo>
                  <a:pt x="88860" y="19570"/>
                </a:lnTo>
                <a:lnTo>
                  <a:pt x="88870" y="19590"/>
                </a:lnTo>
                <a:lnTo>
                  <a:pt x="88870" y="19620"/>
                </a:lnTo>
                <a:lnTo>
                  <a:pt x="88870" y="19630"/>
                </a:lnTo>
                <a:lnTo>
                  <a:pt x="88870" y="19670"/>
                </a:lnTo>
                <a:lnTo>
                  <a:pt x="88870" y="19710"/>
                </a:lnTo>
                <a:lnTo>
                  <a:pt x="88870" y="19750"/>
                </a:lnTo>
                <a:lnTo>
                  <a:pt x="88870" y="19800"/>
                </a:lnTo>
                <a:lnTo>
                  <a:pt x="88870" y="19820"/>
                </a:lnTo>
                <a:lnTo>
                  <a:pt x="88870" y="19840"/>
                </a:lnTo>
                <a:lnTo>
                  <a:pt x="88870" y="19880"/>
                </a:lnTo>
                <a:lnTo>
                  <a:pt x="88870" y="19910"/>
                </a:lnTo>
                <a:lnTo>
                  <a:pt x="88880" y="19960"/>
                </a:lnTo>
                <a:lnTo>
                  <a:pt x="88880" y="20000"/>
                </a:lnTo>
                <a:lnTo>
                  <a:pt x="88880" y="20050"/>
                </a:lnTo>
                <a:lnTo>
                  <a:pt x="88880" y="20090"/>
                </a:lnTo>
                <a:lnTo>
                  <a:pt x="88880" y="20100"/>
                </a:lnTo>
                <a:lnTo>
                  <a:pt x="88880" y="20110"/>
                </a:lnTo>
                <a:lnTo>
                  <a:pt x="88880" y="20120"/>
                </a:lnTo>
                <a:lnTo>
                  <a:pt x="88880" y="20130"/>
                </a:lnTo>
                <a:lnTo>
                  <a:pt x="88880" y="20140"/>
                </a:lnTo>
                <a:lnTo>
                  <a:pt x="88890" y="20140"/>
                </a:lnTo>
                <a:lnTo>
                  <a:pt x="88880" y="20150"/>
                </a:lnTo>
                <a:lnTo>
                  <a:pt x="88880" y="20160"/>
                </a:lnTo>
                <a:lnTo>
                  <a:pt x="88870" y="20160"/>
                </a:lnTo>
                <a:lnTo>
                  <a:pt x="88860" y="20160"/>
                </a:lnTo>
                <a:lnTo>
                  <a:pt x="88860" y="20170"/>
                </a:lnTo>
                <a:lnTo>
                  <a:pt x="88860" y="20180"/>
                </a:lnTo>
                <a:lnTo>
                  <a:pt x="88850" y="20180"/>
                </a:lnTo>
                <a:lnTo>
                  <a:pt x="88850" y="20170"/>
                </a:lnTo>
                <a:lnTo>
                  <a:pt x="88840" y="20170"/>
                </a:lnTo>
                <a:lnTo>
                  <a:pt x="88830" y="20170"/>
                </a:lnTo>
                <a:lnTo>
                  <a:pt x="88830" y="20180"/>
                </a:lnTo>
                <a:lnTo>
                  <a:pt x="88840" y="20180"/>
                </a:lnTo>
                <a:lnTo>
                  <a:pt x="88840" y="20190"/>
                </a:lnTo>
                <a:lnTo>
                  <a:pt x="88840" y="20200"/>
                </a:lnTo>
                <a:lnTo>
                  <a:pt x="88830" y="20200"/>
                </a:lnTo>
                <a:lnTo>
                  <a:pt x="88830" y="20190"/>
                </a:lnTo>
                <a:lnTo>
                  <a:pt x="88820" y="20190"/>
                </a:lnTo>
                <a:lnTo>
                  <a:pt x="88810" y="20190"/>
                </a:lnTo>
                <a:lnTo>
                  <a:pt x="88800" y="20200"/>
                </a:lnTo>
                <a:lnTo>
                  <a:pt x="88790" y="20200"/>
                </a:lnTo>
                <a:lnTo>
                  <a:pt x="88790" y="20210"/>
                </a:lnTo>
                <a:lnTo>
                  <a:pt x="88780" y="20220"/>
                </a:lnTo>
                <a:lnTo>
                  <a:pt x="88770" y="20220"/>
                </a:lnTo>
                <a:lnTo>
                  <a:pt x="88760" y="20210"/>
                </a:lnTo>
                <a:lnTo>
                  <a:pt x="88760" y="20220"/>
                </a:lnTo>
                <a:lnTo>
                  <a:pt x="88750" y="20230"/>
                </a:lnTo>
                <a:lnTo>
                  <a:pt x="88750" y="20240"/>
                </a:lnTo>
                <a:lnTo>
                  <a:pt x="88750" y="20250"/>
                </a:lnTo>
                <a:lnTo>
                  <a:pt x="88750" y="20260"/>
                </a:lnTo>
                <a:lnTo>
                  <a:pt x="88750" y="20270"/>
                </a:lnTo>
                <a:lnTo>
                  <a:pt x="88740" y="20270"/>
                </a:lnTo>
                <a:lnTo>
                  <a:pt x="88730" y="20280"/>
                </a:lnTo>
                <a:lnTo>
                  <a:pt x="88740" y="20280"/>
                </a:lnTo>
                <a:lnTo>
                  <a:pt x="88750" y="20280"/>
                </a:lnTo>
                <a:lnTo>
                  <a:pt x="88760" y="20280"/>
                </a:lnTo>
                <a:lnTo>
                  <a:pt x="88770" y="20280"/>
                </a:lnTo>
                <a:lnTo>
                  <a:pt x="88770" y="20290"/>
                </a:lnTo>
                <a:lnTo>
                  <a:pt x="88760" y="20290"/>
                </a:lnTo>
                <a:lnTo>
                  <a:pt x="88760" y="20300"/>
                </a:lnTo>
                <a:lnTo>
                  <a:pt x="88760" y="20310"/>
                </a:lnTo>
                <a:lnTo>
                  <a:pt x="88750" y="20310"/>
                </a:lnTo>
                <a:lnTo>
                  <a:pt x="88740" y="20310"/>
                </a:lnTo>
                <a:lnTo>
                  <a:pt x="88730" y="20310"/>
                </a:lnTo>
                <a:lnTo>
                  <a:pt x="88720" y="20310"/>
                </a:lnTo>
                <a:lnTo>
                  <a:pt x="88720" y="20300"/>
                </a:lnTo>
                <a:lnTo>
                  <a:pt x="88710" y="20310"/>
                </a:lnTo>
                <a:lnTo>
                  <a:pt x="88700" y="20310"/>
                </a:lnTo>
                <a:lnTo>
                  <a:pt x="88710" y="20330"/>
                </a:lnTo>
                <a:lnTo>
                  <a:pt x="88710" y="20340"/>
                </a:lnTo>
                <a:lnTo>
                  <a:pt x="88700" y="20340"/>
                </a:lnTo>
                <a:lnTo>
                  <a:pt x="88700" y="20350"/>
                </a:lnTo>
                <a:lnTo>
                  <a:pt x="88690" y="20350"/>
                </a:lnTo>
                <a:lnTo>
                  <a:pt x="88690" y="20340"/>
                </a:lnTo>
                <a:lnTo>
                  <a:pt x="88680" y="20340"/>
                </a:lnTo>
                <a:lnTo>
                  <a:pt x="88670" y="20350"/>
                </a:lnTo>
                <a:lnTo>
                  <a:pt x="88670" y="20340"/>
                </a:lnTo>
                <a:lnTo>
                  <a:pt x="88660" y="20340"/>
                </a:lnTo>
                <a:lnTo>
                  <a:pt x="88650" y="20350"/>
                </a:lnTo>
                <a:lnTo>
                  <a:pt x="88640" y="20350"/>
                </a:lnTo>
                <a:lnTo>
                  <a:pt x="88630" y="20350"/>
                </a:lnTo>
                <a:lnTo>
                  <a:pt x="88630" y="20360"/>
                </a:lnTo>
                <a:lnTo>
                  <a:pt x="88630" y="20370"/>
                </a:lnTo>
                <a:lnTo>
                  <a:pt x="88620" y="20370"/>
                </a:lnTo>
                <a:lnTo>
                  <a:pt x="88600" y="20370"/>
                </a:lnTo>
                <a:lnTo>
                  <a:pt x="88590" y="20370"/>
                </a:lnTo>
                <a:lnTo>
                  <a:pt x="88580" y="20370"/>
                </a:lnTo>
                <a:lnTo>
                  <a:pt x="88570" y="20370"/>
                </a:lnTo>
                <a:lnTo>
                  <a:pt x="88570" y="20360"/>
                </a:lnTo>
                <a:lnTo>
                  <a:pt x="88550" y="20350"/>
                </a:lnTo>
                <a:lnTo>
                  <a:pt x="88540" y="20340"/>
                </a:lnTo>
                <a:lnTo>
                  <a:pt x="88530" y="20330"/>
                </a:lnTo>
                <a:lnTo>
                  <a:pt x="88520" y="20320"/>
                </a:lnTo>
                <a:lnTo>
                  <a:pt x="88520" y="20310"/>
                </a:lnTo>
                <a:lnTo>
                  <a:pt x="88500" y="20320"/>
                </a:lnTo>
                <a:lnTo>
                  <a:pt x="88490" y="20320"/>
                </a:lnTo>
                <a:lnTo>
                  <a:pt x="88480" y="20330"/>
                </a:lnTo>
                <a:lnTo>
                  <a:pt x="88470" y="20330"/>
                </a:lnTo>
                <a:lnTo>
                  <a:pt x="88450" y="20350"/>
                </a:lnTo>
                <a:lnTo>
                  <a:pt x="88430" y="20360"/>
                </a:lnTo>
                <a:lnTo>
                  <a:pt x="88430" y="20370"/>
                </a:lnTo>
                <a:lnTo>
                  <a:pt x="88420" y="20390"/>
                </a:lnTo>
                <a:lnTo>
                  <a:pt x="88420" y="20400"/>
                </a:lnTo>
                <a:lnTo>
                  <a:pt x="88410" y="20410"/>
                </a:lnTo>
                <a:lnTo>
                  <a:pt x="88410" y="20420"/>
                </a:lnTo>
                <a:lnTo>
                  <a:pt x="88400" y="20440"/>
                </a:lnTo>
                <a:lnTo>
                  <a:pt x="88390" y="20460"/>
                </a:lnTo>
                <a:lnTo>
                  <a:pt x="88390" y="20470"/>
                </a:lnTo>
                <a:lnTo>
                  <a:pt x="88380" y="20470"/>
                </a:lnTo>
                <a:lnTo>
                  <a:pt x="88370" y="20470"/>
                </a:lnTo>
                <a:lnTo>
                  <a:pt x="88370" y="20480"/>
                </a:lnTo>
                <a:lnTo>
                  <a:pt x="88350" y="20490"/>
                </a:lnTo>
                <a:lnTo>
                  <a:pt x="88340" y="20500"/>
                </a:lnTo>
                <a:lnTo>
                  <a:pt x="88320" y="20500"/>
                </a:lnTo>
                <a:lnTo>
                  <a:pt x="88310" y="20510"/>
                </a:lnTo>
                <a:lnTo>
                  <a:pt x="88300" y="20520"/>
                </a:lnTo>
                <a:lnTo>
                  <a:pt x="88290" y="20520"/>
                </a:lnTo>
                <a:lnTo>
                  <a:pt x="88290" y="20530"/>
                </a:lnTo>
                <a:lnTo>
                  <a:pt x="88280" y="20530"/>
                </a:lnTo>
                <a:lnTo>
                  <a:pt x="88270" y="20550"/>
                </a:lnTo>
                <a:lnTo>
                  <a:pt x="88260" y="20570"/>
                </a:lnTo>
                <a:lnTo>
                  <a:pt x="88260" y="20590"/>
                </a:lnTo>
                <a:lnTo>
                  <a:pt x="88250" y="20600"/>
                </a:lnTo>
                <a:lnTo>
                  <a:pt x="88250" y="20610"/>
                </a:lnTo>
                <a:lnTo>
                  <a:pt x="88250" y="20620"/>
                </a:lnTo>
                <a:lnTo>
                  <a:pt x="88230" y="20630"/>
                </a:lnTo>
                <a:lnTo>
                  <a:pt x="88210" y="20650"/>
                </a:lnTo>
                <a:lnTo>
                  <a:pt x="88200" y="20650"/>
                </a:lnTo>
                <a:lnTo>
                  <a:pt x="88190" y="20660"/>
                </a:lnTo>
                <a:lnTo>
                  <a:pt x="88160" y="20670"/>
                </a:lnTo>
                <a:lnTo>
                  <a:pt x="88130" y="20690"/>
                </a:lnTo>
                <a:lnTo>
                  <a:pt x="88120" y="20680"/>
                </a:lnTo>
                <a:lnTo>
                  <a:pt x="88110" y="20670"/>
                </a:lnTo>
                <a:lnTo>
                  <a:pt x="88100" y="20660"/>
                </a:lnTo>
                <a:lnTo>
                  <a:pt x="88090" y="20660"/>
                </a:lnTo>
                <a:lnTo>
                  <a:pt x="88080" y="20660"/>
                </a:lnTo>
                <a:lnTo>
                  <a:pt x="88070" y="20660"/>
                </a:lnTo>
                <a:lnTo>
                  <a:pt x="88060" y="20650"/>
                </a:lnTo>
                <a:lnTo>
                  <a:pt x="88050" y="20650"/>
                </a:lnTo>
                <a:lnTo>
                  <a:pt x="88040" y="20650"/>
                </a:lnTo>
                <a:lnTo>
                  <a:pt x="88040" y="20640"/>
                </a:lnTo>
                <a:lnTo>
                  <a:pt x="88040" y="20630"/>
                </a:lnTo>
                <a:lnTo>
                  <a:pt x="88030" y="20630"/>
                </a:lnTo>
                <a:lnTo>
                  <a:pt x="88010" y="20640"/>
                </a:lnTo>
                <a:lnTo>
                  <a:pt x="87880" y="20660"/>
                </a:lnTo>
                <a:lnTo>
                  <a:pt x="87870" y="20660"/>
                </a:lnTo>
                <a:lnTo>
                  <a:pt x="87850" y="20660"/>
                </a:lnTo>
                <a:lnTo>
                  <a:pt x="87760" y="20680"/>
                </a:lnTo>
                <a:lnTo>
                  <a:pt x="87750" y="20680"/>
                </a:lnTo>
                <a:lnTo>
                  <a:pt x="87710" y="20680"/>
                </a:lnTo>
                <a:lnTo>
                  <a:pt x="87670" y="20690"/>
                </a:lnTo>
                <a:lnTo>
                  <a:pt x="87660" y="20690"/>
                </a:lnTo>
                <a:lnTo>
                  <a:pt x="87630" y="20700"/>
                </a:lnTo>
                <a:lnTo>
                  <a:pt x="87620" y="20730"/>
                </a:lnTo>
                <a:lnTo>
                  <a:pt x="87630" y="20730"/>
                </a:lnTo>
                <a:lnTo>
                  <a:pt x="87620" y="20770"/>
                </a:lnTo>
                <a:lnTo>
                  <a:pt x="87620" y="20800"/>
                </a:lnTo>
                <a:lnTo>
                  <a:pt x="87620" y="20820"/>
                </a:lnTo>
                <a:lnTo>
                  <a:pt x="87620" y="20840"/>
                </a:lnTo>
                <a:lnTo>
                  <a:pt x="87620" y="20890"/>
                </a:lnTo>
                <a:lnTo>
                  <a:pt x="87620" y="20940"/>
                </a:lnTo>
                <a:lnTo>
                  <a:pt x="87620" y="20990"/>
                </a:lnTo>
                <a:lnTo>
                  <a:pt x="87620" y="21040"/>
                </a:lnTo>
                <a:lnTo>
                  <a:pt x="87620" y="21090"/>
                </a:lnTo>
                <a:lnTo>
                  <a:pt x="87620" y="21140"/>
                </a:lnTo>
                <a:lnTo>
                  <a:pt x="87620" y="21200"/>
                </a:lnTo>
                <a:lnTo>
                  <a:pt x="87610" y="21250"/>
                </a:lnTo>
                <a:lnTo>
                  <a:pt x="87610" y="21300"/>
                </a:lnTo>
                <a:lnTo>
                  <a:pt x="87610" y="21350"/>
                </a:lnTo>
                <a:lnTo>
                  <a:pt x="87600" y="21350"/>
                </a:lnTo>
                <a:lnTo>
                  <a:pt x="87590" y="21350"/>
                </a:lnTo>
                <a:lnTo>
                  <a:pt x="87580" y="21350"/>
                </a:lnTo>
                <a:lnTo>
                  <a:pt x="87560" y="21350"/>
                </a:lnTo>
                <a:lnTo>
                  <a:pt x="87540" y="21350"/>
                </a:lnTo>
                <a:lnTo>
                  <a:pt x="87530" y="21350"/>
                </a:lnTo>
                <a:lnTo>
                  <a:pt x="87510" y="21350"/>
                </a:lnTo>
                <a:lnTo>
                  <a:pt x="87490" y="21350"/>
                </a:lnTo>
                <a:lnTo>
                  <a:pt x="87450" y="21350"/>
                </a:lnTo>
                <a:lnTo>
                  <a:pt x="87410" y="21350"/>
                </a:lnTo>
                <a:lnTo>
                  <a:pt x="87360" y="21350"/>
                </a:lnTo>
                <a:lnTo>
                  <a:pt x="87310" y="21340"/>
                </a:lnTo>
                <a:lnTo>
                  <a:pt x="87280" y="21340"/>
                </a:lnTo>
                <a:lnTo>
                  <a:pt x="87240" y="21340"/>
                </a:lnTo>
                <a:lnTo>
                  <a:pt x="87240" y="21360"/>
                </a:lnTo>
                <a:lnTo>
                  <a:pt x="87240" y="21370"/>
                </a:lnTo>
                <a:lnTo>
                  <a:pt x="87230" y="21420"/>
                </a:lnTo>
                <a:lnTo>
                  <a:pt x="87230" y="21470"/>
                </a:lnTo>
                <a:lnTo>
                  <a:pt x="87230" y="21570"/>
                </a:lnTo>
                <a:lnTo>
                  <a:pt x="87220" y="21670"/>
                </a:lnTo>
                <a:lnTo>
                  <a:pt x="87220" y="21680"/>
                </a:lnTo>
                <a:lnTo>
                  <a:pt x="87190" y="21720"/>
                </a:lnTo>
                <a:lnTo>
                  <a:pt x="87180" y="21730"/>
                </a:lnTo>
                <a:lnTo>
                  <a:pt x="87170" y="21740"/>
                </a:lnTo>
                <a:lnTo>
                  <a:pt x="87160" y="21750"/>
                </a:lnTo>
                <a:lnTo>
                  <a:pt x="87160" y="21760"/>
                </a:lnTo>
                <a:lnTo>
                  <a:pt x="87170" y="21770"/>
                </a:lnTo>
                <a:lnTo>
                  <a:pt x="87160" y="21780"/>
                </a:lnTo>
                <a:lnTo>
                  <a:pt x="87150" y="21770"/>
                </a:lnTo>
                <a:lnTo>
                  <a:pt x="87120" y="21740"/>
                </a:lnTo>
                <a:lnTo>
                  <a:pt x="87110" y="21730"/>
                </a:lnTo>
                <a:lnTo>
                  <a:pt x="87100" y="21720"/>
                </a:lnTo>
                <a:lnTo>
                  <a:pt x="87090" y="21720"/>
                </a:lnTo>
                <a:lnTo>
                  <a:pt x="87090" y="21710"/>
                </a:lnTo>
                <a:lnTo>
                  <a:pt x="87080" y="21700"/>
                </a:lnTo>
                <a:lnTo>
                  <a:pt x="87070" y="21690"/>
                </a:lnTo>
                <a:lnTo>
                  <a:pt x="87060" y="21690"/>
                </a:lnTo>
                <a:lnTo>
                  <a:pt x="87060" y="21680"/>
                </a:lnTo>
                <a:lnTo>
                  <a:pt x="87050" y="21680"/>
                </a:lnTo>
                <a:lnTo>
                  <a:pt x="87040" y="21680"/>
                </a:lnTo>
                <a:lnTo>
                  <a:pt x="87030" y="21680"/>
                </a:lnTo>
                <a:lnTo>
                  <a:pt x="87020" y="21680"/>
                </a:lnTo>
                <a:lnTo>
                  <a:pt x="87010" y="21680"/>
                </a:lnTo>
                <a:lnTo>
                  <a:pt x="87000" y="21680"/>
                </a:lnTo>
                <a:lnTo>
                  <a:pt x="86990" y="21680"/>
                </a:lnTo>
                <a:lnTo>
                  <a:pt x="86980" y="21680"/>
                </a:lnTo>
                <a:lnTo>
                  <a:pt x="86970" y="21680"/>
                </a:lnTo>
                <a:lnTo>
                  <a:pt x="86960" y="21680"/>
                </a:lnTo>
                <a:lnTo>
                  <a:pt x="86950" y="21680"/>
                </a:lnTo>
                <a:lnTo>
                  <a:pt x="86940" y="21680"/>
                </a:lnTo>
                <a:lnTo>
                  <a:pt x="86930" y="21680"/>
                </a:lnTo>
                <a:lnTo>
                  <a:pt x="86920" y="21680"/>
                </a:lnTo>
                <a:lnTo>
                  <a:pt x="86910" y="21680"/>
                </a:lnTo>
                <a:lnTo>
                  <a:pt x="86910" y="21690"/>
                </a:lnTo>
                <a:lnTo>
                  <a:pt x="86890" y="21690"/>
                </a:lnTo>
                <a:lnTo>
                  <a:pt x="86870" y="21690"/>
                </a:lnTo>
                <a:lnTo>
                  <a:pt x="86860" y="21690"/>
                </a:lnTo>
                <a:lnTo>
                  <a:pt x="86850" y="21690"/>
                </a:lnTo>
                <a:lnTo>
                  <a:pt x="86840" y="21690"/>
                </a:lnTo>
                <a:lnTo>
                  <a:pt x="86830" y="21690"/>
                </a:lnTo>
                <a:lnTo>
                  <a:pt x="86820" y="21690"/>
                </a:lnTo>
                <a:lnTo>
                  <a:pt x="86810" y="21690"/>
                </a:lnTo>
                <a:lnTo>
                  <a:pt x="86800" y="21690"/>
                </a:lnTo>
                <a:lnTo>
                  <a:pt x="86790" y="21690"/>
                </a:lnTo>
                <a:lnTo>
                  <a:pt x="86780" y="21690"/>
                </a:lnTo>
                <a:lnTo>
                  <a:pt x="86770" y="21700"/>
                </a:lnTo>
                <a:lnTo>
                  <a:pt x="86770" y="21710"/>
                </a:lnTo>
                <a:lnTo>
                  <a:pt x="86760" y="21720"/>
                </a:lnTo>
                <a:lnTo>
                  <a:pt x="86760" y="21730"/>
                </a:lnTo>
                <a:lnTo>
                  <a:pt x="86760" y="21740"/>
                </a:lnTo>
                <a:lnTo>
                  <a:pt x="86750" y="21740"/>
                </a:lnTo>
                <a:lnTo>
                  <a:pt x="86750" y="21750"/>
                </a:lnTo>
                <a:lnTo>
                  <a:pt x="86740" y="21760"/>
                </a:lnTo>
                <a:lnTo>
                  <a:pt x="86740" y="21770"/>
                </a:lnTo>
                <a:lnTo>
                  <a:pt x="86730" y="21770"/>
                </a:lnTo>
                <a:lnTo>
                  <a:pt x="86730" y="21780"/>
                </a:lnTo>
                <a:lnTo>
                  <a:pt x="86720" y="21780"/>
                </a:lnTo>
                <a:lnTo>
                  <a:pt x="86720" y="21800"/>
                </a:lnTo>
                <a:lnTo>
                  <a:pt x="86730" y="21810"/>
                </a:lnTo>
                <a:lnTo>
                  <a:pt x="86720" y="21820"/>
                </a:lnTo>
                <a:lnTo>
                  <a:pt x="86700" y="21840"/>
                </a:lnTo>
                <a:lnTo>
                  <a:pt x="86680" y="21870"/>
                </a:lnTo>
                <a:lnTo>
                  <a:pt x="86670" y="21870"/>
                </a:lnTo>
                <a:lnTo>
                  <a:pt x="86650" y="21860"/>
                </a:lnTo>
                <a:lnTo>
                  <a:pt x="86620" y="21850"/>
                </a:lnTo>
                <a:lnTo>
                  <a:pt x="86580" y="21830"/>
                </a:lnTo>
                <a:lnTo>
                  <a:pt x="86530" y="21810"/>
                </a:lnTo>
                <a:lnTo>
                  <a:pt x="86500" y="21800"/>
                </a:lnTo>
                <a:lnTo>
                  <a:pt x="86480" y="21790"/>
                </a:lnTo>
                <a:lnTo>
                  <a:pt x="86470" y="21740"/>
                </a:lnTo>
                <a:lnTo>
                  <a:pt x="86470" y="21690"/>
                </a:lnTo>
                <a:lnTo>
                  <a:pt x="86440" y="21690"/>
                </a:lnTo>
                <a:lnTo>
                  <a:pt x="86420" y="21690"/>
                </a:lnTo>
                <a:lnTo>
                  <a:pt x="86420" y="21680"/>
                </a:lnTo>
                <a:lnTo>
                  <a:pt x="86420" y="21670"/>
                </a:lnTo>
                <a:lnTo>
                  <a:pt x="86420" y="21660"/>
                </a:lnTo>
                <a:lnTo>
                  <a:pt x="86420" y="21650"/>
                </a:lnTo>
                <a:lnTo>
                  <a:pt x="86420" y="21640"/>
                </a:lnTo>
                <a:lnTo>
                  <a:pt x="86420" y="21620"/>
                </a:lnTo>
                <a:lnTo>
                  <a:pt x="86420" y="21590"/>
                </a:lnTo>
                <a:lnTo>
                  <a:pt x="86420" y="21580"/>
                </a:lnTo>
                <a:lnTo>
                  <a:pt x="86420" y="21570"/>
                </a:lnTo>
                <a:lnTo>
                  <a:pt x="86420" y="21530"/>
                </a:lnTo>
                <a:lnTo>
                  <a:pt x="86420" y="21480"/>
                </a:lnTo>
                <a:lnTo>
                  <a:pt x="86420" y="21470"/>
                </a:lnTo>
                <a:lnTo>
                  <a:pt x="86420" y="21460"/>
                </a:lnTo>
                <a:lnTo>
                  <a:pt x="86410" y="21440"/>
                </a:lnTo>
                <a:lnTo>
                  <a:pt x="86410" y="21420"/>
                </a:lnTo>
                <a:lnTo>
                  <a:pt x="86410" y="21400"/>
                </a:lnTo>
                <a:lnTo>
                  <a:pt x="86410" y="21390"/>
                </a:lnTo>
                <a:lnTo>
                  <a:pt x="86410" y="21380"/>
                </a:lnTo>
                <a:lnTo>
                  <a:pt x="86410" y="21350"/>
                </a:lnTo>
                <a:lnTo>
                  <a:pt x="86410" y="21330"/>
                </a:lnTo>
                <a:lnTo>
                  <a:pt x="86410" y="21310"/>
                </a:lnTo>
                <a:lnTo>
                  <a:pt x="86410" y="21280"/>
                </a:lnTo>
                <a:lnTo>
                  <a:pt x="86390" y="21280"/>
                </a:lnTo>
                <a:lnTo>
                  <a:pt x="86370" y="21280"/>
                </a:lnTo>
                <a:lnTo>
                  <a:pt x="86350" y="21280"/>
                </a:lnTo>
                <a:lnTo>
                  <a:pt x="86330" y="21280"/>
                </a:lnTo>
                <a:lnTo>
                  <a:pt x="86290" y="21280"/>
                </a:lnTo>
                <a:lnTo>
                  <a:pt x="86220" y="21270"/>
                </a:lnTo>
                <a:lnTo>
                  <a:pt x="86210" y="21270"/>
                </a:lnTo>
                <a:lnTo>
                  <a:pt x="86190" y="21270"/>
                </a:lnTo>
                <a:lnTo>
                  <a:pt x="86160" y="21270"/>
                </a:lnTo>
                <a:lnTo>
                  <a:pt x="86150" y="21270"/>
                </a:lnTo>
                <a:lnTo>
                  <a:pt x="86140" y="21270"/>
                </a:lnTo>
                <a:lnTo>
                  <a:pt x="86130" y="21270"/>
                </a:lnTo>
                <a:lnTo>
                  <a:pt x="86120" y="21270"/>
                </a:lnTo>
                <a:lnTo>
                  <a:pt x="86110" y="21270"/>
                </a:lnTo>
                <a:lnTo>
                  <a:pt x="86090" y="21260"/>
                </a:lnTo>
                <a:lnTo>
                  <a:pt x="86080" y="21260"/>
                </a:lnTo>
                <a:lnTo>
                  <a:pt x="86070" y="21260"/>
                </a:lnTo>
                <a:lnTo>
                  <a:pt x="86050" y="21260"/>
                </a:lnTo>
                <a:lnTo>
                  <a:pt x="86030" y="21260"/>
                </a:lnTo>
                <a:lnTo>
                  <a:pt x="85980" y="21270"/>
                </a:lnTo>
                <a:lnTo>
                  <a:pt x="85970" y="21260"/>
                </a:lnTo>
                <a:lnTo>
                  <a:pt x="85970" y="21290"/>
                </a:lnTo>
                <a:lnTo>
                  <a:pt x="85970" y="21320"/>
                </a:lnTo>
                <a:lnTo>
                  <a:pt x="85970" y="21340"/>
                </a:lnTo>
                <a:lnTo>
                  <a:pt x="85970" y="21350"/>
                </a:lnTo>
                <a:lnTo>
                  <a:pt x="85970" y="21360"/>
                </a:lnTo>
                <a:lnTo>
                  <a:pt x="85970" y="21410"/>
                </a:lnTo>
                <a:lnTo>
                  <a:pt x="85970" y="21470"/>
                </a:lnTo>
                <a:lnTo>
                  <a:pt x="85970" y="21480"/>
                </a:lnTo>
                <a:lnTo>
                  <a:pt x="85980" y="21560"/>
                </a:lnTo>
                <a:lnTo>
                  <a:pt x="85980" y="21610"/>
                </a:lnTo>
                <a:lnTo>
                  <a:pt x="85980" y="21650"/>
                </a:lnTo>
                <a:lnTo>
                  <a:pt x="85980" y="21700"/>
                </a:lnTo>
                <a:lnTo>
                  <a:pt x="85950" y="21700"/>
                </a:lnTo>
                <a:lnTo>
                  <a:pt x="85880" y="21700"/>
                </a:lnTo>
                <a:lnTo>
                  <a:pt x="85790" y="21710"/>
                </a:lnTo>
                <a:lnTo>
                  <a:pt x="85740" y="21710"/>
                </a:lnTo>
                <a:lnTo>
                  <a:pt x="85730" y="21710"/>
                </a:lnTo>
                <a:lnTo>
                  <a:pt x="85720" y="21710"/>
                </a:lnTo>
                <a:lnTo>
                  <a:pt x="85690" y="21710"/>
                </a:lnTo>
                <a:lnTo>
                  <a:pt x="85670" y="21710"/>
                </a:lnTo>
                <a:lnTo>
                  <a:pt x="85650" y="21710"/>
                </a:lnTo>
                <a:lnTo>
                  <a:pt x="85640" y="21710"/>
                </a:lnTo>
                <a:lnTo>
                  <a:pt x="85620" y="21710"/>
                </a:lnTo>
                <a:lnTo>
                  <a:pt x="85580" y="21710"/>
                </a:lnTo>
                <a:lnTo>
                  <a:pt x="85550" y="21710"/>
                </a:lnTo>
                <a:lnTo>
                  <a:pt x="85540" y="21710"/>
                </a:lnTo>
                <a:lnTo>
                  <a:pt x="85540" y="21760"/>
                </a:lnTo>
                <a:lnTo>
                  <a:pt x="85540" y="21810"/>
                </a:lnTo>
                <a:lnTo>
                  <a:pt x="85540" y="21820"/>
                </a:lnTo>
                <a:lnTo>
                  <a:pt x="85530" y="21800"/>
                </a:lnTo>
                <a:lnTo>
                  <a:pt x="85530" y="21790"/>
                </a:lnTo>
                <a:lnTo>
                  <a:pt x="85520" y="21780"/>
                </a:lnTo>
                <a:lnTo>
                  <a:pt x="85510" y="21780"/>
                </a:lnTo>
                <a:lnTo>
                  <a:pt x="85510" y="21770"/>
                </a:lnTo>
                <a:lnTo>
                  <a:pt x="85500" y="21780"/>
                </a:lnTo>
                <a:lnTo>
                  <a:pt x="85500" y="21800"/>
                </a:lnTo>
                <a:lnTo>
                  <a:pt x="85510" y="21820"/>
                </a:lnTo>
                <a:lnTo>
                  <a:pt x="85520" y="21830"/>
                </a:lnTo>
                <a:lnTo>
                  <a:pt x="85490" y="21880"/>
                </a:lnTo>
                <a:lnTo>
                  <a:pt x="85470" y="21900"/>
                </a:lnTo>
                <a:lnTo>
                  <a:pt x="85470" y="21940"/>
                </a:lnTo>
                <a:lnTo>
                  <a:pt x="85430" y="21940"/>
                </a:lnTo>
                <a:lnTo>
                  <a:pt x="85410" y="21940"/>
                </a:lnTo>
                <a:lnTo>
                  <a:pt x="85310" y="21940"/>
                </a:lnTo>
                <a:lnTo>
                  <a:pt x="85300" y="21940"/>
                </a:lnTo>
                <a:lnTo>
                  <a:pt x="85260" y="21940"/>
                </a:lnTo>
                <a:lnTo>
                  <a:pt x="85220" y="21900"/>
                </a:lnTo>
                <a:lnTo>
                  <a:pt x="85200" y="21870"/>
                </a:lnTo>
                <a:lnTo>
                  <a:pt x="85170" y="21830"/>
                </a:lnTo>
                <a:lnTo>
                  <a:pt x="85160" y="21810"/>
                </a:lnTo>
                <a:lnTo>
                  <a:pt x="85140" y="21790"/>
                </a:lnTo>
                <a:lnTo>
                  <a:pt x="85110" y="21750"/>
                </a:lnTo>
                <a:lnTo>
                  <a:pt x="85080" y="21720"/>
                </a:lnTo>
                <a:lnTo>
                  <a:pt x="85050" y="21680"/>
                </a:lnTo>
                <a:lnTo>
                  <a:pt x="85030" y="21650"/>
                </a:lnTo>
                <a:lnTo>
                  <a:pt x="84990" y="21610"/>
                </a:lnTo>
                <a:lnTo>
                  <a:pt x="84980" y="21590"/>
                </a:lnTo>
                <a:lnTo>
                  <a:pt x="84950" y="21560"/>
                </a:lnTo>
                <a:lnTo>
                  <a:pt x="84950" y="21550"/>
                </a:lnTo>
                <a:lnTo>
                  <a:pt x="84900" y="21480"/>
                </a:lnTo>
                <a:lnTo>
                  <a:pt x="84880" y="21470"/>
                </a:lnTo>
                <a:lnTo>
                  <a:pt x="84880" y="21460"/>
                </a:lnTo>
                <a:lnTo>
                  <a:pt x="84840" y="21410"/>
                </a:lnTo>
                <a:lnTo>
                  <a:pt x="84800" y="21360"/>
                </a:lnTo>
                <a:lnTo>
                  <a:pt x="84780" y="21330"/>
                </a:lnTo>
                <a:lnTo>
                  <a:pt x="84750" y="21300"/>
                </a:lnTo>
                <a:lnTo>
                  <a:pt x="84740" y="21290"/>
                </a:lnTo>
                <a:lnTo>
                  <a:pt x="84710" y="21250"/>
                </a:lnTo>
                <a:lnTo>
                  <a:pt x="84680" y="21210"/>
                </a:lnTo>
                <a:lnTo>
                  <a:pt x="84670" y="21190"/>
                </a:lnTo>
                <a:lnTo>
                  <a:pt x="84660" y="21190"/>
                </a:lnTo>
                <a:lnTo>
                  <a:pt x="84660" y="21180"/>
                </a:lnTo>
                <a:lnTo>
                  <a:pt x="84660" y="21200"/>
                </a:lnTo>
                <a:lnTo>
                  <a:pt x="84660" y="21210"/>
                </a:lnTo>
                <a:lnTo>
                  <a:pt x="84650" y="21220"/>
                </a:lnTo>
                <a:lnTo>
                  <a:pt x="84640" y="21230"/>
                </a:lnTo>
                <a:lnTo>
                  <a:pt x="84580" y="21240"/>
                </a:lnTo>
                <a:lnTo>
                  <a:pt x="84550" y="21260"/>
                </a:lnTo>
                <a:lnTo>
                  <a:pt x="84510" y="21300"/>
                </a:lnTo>
                <a:lnTo>
                  <a:pt x="84480" y="21310"/>
                </a:lnTo>
                <a:lnTo>
                  <a:pt x="84440" y="21320"/>
                </a:lnTo>
                <a:lnTo>
                  <a:pt x="84410" y="21320"/>
                </a:lnTo>
                <a:lnTo>
                  <a:pt x="84360" y="21310"/>
                </a:lnTo>
                <a:lnTo>
                  <a:pt x="84330" y="21310"/>
                </a:lnTo>
                <a:lnTo>
                  <a:pt x="84310" y="21320"/>
                </a:lnTo>
                <a:lnTo>
                  <a:pt x="84290" y="21330"/>
                </a:lnTo>
                <a:lnTo>
                  <a:pt x="84290" y="21340"/>
                </a:lnTo>
                <a:lnTo>
                  <a:pt x="84290" y="21350"/>
                </a:lnTo>
                <a:lnTo>
                  <a:pt x="84280" y="21350"/>
                </a:lnTo>
                <a:lnTo>
                  <a:pt x="84270" y="21350"/>
                </a:lnTo>
                <a:lnTo>
                  <a:pt x="84270" y="21360"/>
                </a:lnTo>
                <a:lnTo>
                  <a:pt x="84260" y="21360"/>
                </a:lnTo>
                <a:lnTo>
                  <a:pt x="84260" y="21370"/>
                </a:lnTo>
                <a:lnTo>
                  <a:pt x="84250" y="21370"/>
                </a:lnTo>
                <a:lnTo>
                  <a:pt x="84250" y="21380"/>
                </a:lnTo>
                <a:lnTo>
                  <a:pt x="84240" y="21380"/>
                </a:lnTo>
                <a:lnTo>
                  <a:pt x="84240" y="21390"/>
                </a:lnTo>
                <a:lnTo>
                  <a:pt x="84250" y="21390"/>
                </a:lnTo>
                <a:lnTo>
                  <a:pt x="84240" y="21410"/>
                </a:lnTo>
                <a:lnTo>
                  <a:pt x="84230" y="21430"/>
                </a:lnTo>
                <a:lnTo>
                  <a:pt x="84220" y="21440"/>
                </a:lnTo>
                <a:lnTo>
                  <a:pt x="84220" y="21460"/>
                </a:lnTo>
                <a:lnTo>
                  <a:pt x="84200" y="21480"/>
                </a:lnTo>
                <a:lnTo>
                  <a:pt x="84180" y="21510"/>
                </a:lnTo>
                <a:lnTo>
                  <a:pt x="84170" y="21520"/>
                </a:lnTo>
                <a:lnTo>
                  <a:pt x="84150" y="21540"/>
                </a:lnTo>
                <a:lnTo>
                  <a:pt x="84140" y="21550"/>
                </a:lnTo>
                <a:lnTo>
                  <a:pt x="84100" y="21580"/>
                </a:lnTo>
                <a:lnTo>
                  <a:pt x="84070" y="21590"/>
                </a:lnTo>
                <a:lnTo>
                  <a:pt x="84050" y="21620"/>
                </a:lnTo>
                <a:lnTo>
                  <a:pt x="84050" y="21640"/>
                </a:lnTo>
                <a:lnTo>
                  <a:pt x="84040" y="21640"/>
                </a:lnTo>
                <a:lnTo>
                  <a:pt x="84010" y="21640"/>
                </a:lnTo>
                <a:lnTo>
                  <a:pt x="83990" y="21650"/>
                </a:lnTo>
                <a:lnTo>
                  <a:pt x="83970" y="21650"/>
                </a:lnTo>
                <a:lnTo>
                  <a:pt x="83970" y="21660"/>
                </a:lnTo>
                <a:lnTo>
                  <a:pt x="83950" y="21680"/>
                </a:lnTo>
                <a:lnTo>
                  <a:pt x="83950" y="21700"/>
                </a:lnTo>
                <a:lnTo>
                  <a:pt x="83950" y="21710"/>
                </a:lnTo>
                <a:lnTo>
                  <a:pt x="83940" y="21720"/>
                </a:lnTo>
                <a:lnTo>
                  <a:pt x="83910" y="21730"/>
                </a:lnTo>
                <a:lnTo>
                  <a:pt x="83890" y="21750"/>
                </a:lnTo>
                <a:lnTo>
                  <a:pt x="83880" y="21790"/>
                </a:lnTo>
                <a:lnTo>
                  <a:pt x="83880" y="21800"/>
                </a:lnTo>
                <a:lnTo>
                  <a:pt x="83890" y="21820"/>
                </a:lnTo>
                <a:lnTo>
                  <a:pt x="83900" y="21830"/>
                </a:lnTo>
                <a:lnTo>
                  <a:pt x="83900" y="21840"/>
                </a:lnTo>
                <a:lnTo>
                  <a:pt x="83900" y="21860"/>
                </a:lnTo>
                <a:lnTo>
                  <a:pt x="83900" y="21870"/>
                </a:lnTo>
                <a:lnTo>
                  <a:pt x="83900" y="21900"/>
                </a:lnTo>
                <a:lnTo>
                  <a:pt x="83910" y="21910"/>
                </a:lnTo>
                <a:lnTo>
                  <a:pt x="83900" y="21940"/>
                </a:lnTo>
                <a:lnTo>
                  <a:pt x="83890" y="21980"/>
                </a:lnTo>
                <a:lnTo>
                  <a:pt x="83890" y="21990"/>
                </a:lnTo>
                <a:lnTo>
                  <a:pt x="83880" y="21990"/>
                </a:lnTo>
                <a:lnTo>
                  <a:pt x="83820" y="22010"/>
                </a:lnTo>
                <a:lnTo>
                  <a:pt x="83760" y="22030"/>
                </a:lnTo>
                <a:lnTo>
                  <a:pt x="83740" y="22040"/>
                </a:lnTo>
                <a:lnTo>
                  <a:pt x="83720" y="22050"/>
                </a:lnTo>
                <a:lnTo>
                  <a:pt x="83700" y="22060"/>
                </a:lnTo>
                <a:lnTo>
                  <a:pt x="83700" y="22070"/>
                </a:lnTo>
                <a:lnTo>
                  <a:pt x="83700" y="22060"/>
                </a:lnTo>
                <a:lnTo>
                  <a:pt x="83690" y="22060"/>
                </a:lnTo>
                <a:lnTo>
                  <a:pt x="83660" y="22080"/>
                </a:lnTo>
                <a:lnTo>
                  <a:pt x="83650" y="22080"/>
                </a:lnTo>
                <a:lnTo>
                  <a:pt x="83630" y="22080"/>
                </a:lnTo>
                <a:lnTo>
                  <a:pt x="83610" y="22050"/>
                </a:lnTo>
                <a:lnTo>
                  <a:pt x="83610" y="22040"/>
                </a:lnTo>
                <a:lnTo>
                  <a:pt x="83620" y="22030"/>
                </a:lnTo>
                <a:lnTo>
                  <a:pt x="83620" y="22020"/>
                </a:lnTo>
                <a:lnTo>
                  <a:pt x="83600" y="22000"/>
                </a:lnTo>
                <a:lnTo>
                  <a:pt x="83560" y="21990"/>
                </a:lnTo>
                <a:lnTo>
                  <a:pt x="83520" y="21980"/>
                </a:lnTo>
                <a:lnTo>
                  <a:pt x="83510" y="21980"/>
                </a:lnTo>
                <a:lnTo>
                  <a:pt x="83500" y="21990"/>
                </a:lnTo>
                <a:lnTo>
                  <a:pt x="83450" y="22030"/>
                </a:lnTo>
                <a:lnTo>
                  <a:pt x="83440" y="22030"/>
                </a:lnTo>
                <a:lnTo>
                  <a:pt x="83420" y="22040"/>
                </a:lnTo>
                <a:lnTo>
                  <a:pt x="83400" y="22070"/>
                </a:lnTo>
                <a:lnTo>
                  <a:pt x="83400" y="22080"/>
                </a:lnTo>
                <a:lnTo>
                  <a:pt x="83400" y="22090"/>
                </a:lnTo>
                <a:lnTo>
                  <a:pt x="83390" y="22090"/>
                </a:lnTo>
                <a:lnTo>
                  <a:pt x="83380" y="22080"/>
                </a:lnTo>
                <a:lnTo>
                  <a:pt x="83370" y="22060"/>
                </a:lnTo>
                <a:lnTo>
                  <a:pt x="83310" y="22010"/>
                </a:lnTo>
                <a:lnTo>
                  <a:pt x="83250" y="21960"/>
                </a:lnTo>
                <a:lnTo>
                  <a:pt x="83150" y="22180"/>
                </a:lnTo>
                <a:lnTo>
                  <a:pt x="83100" y="22290"/>
                </a:lnTo>
                <a:lnTo>
                  <a:pt x="83070" y="22340"/>
                </a:lnTo>
                <a:lnTo>
                  <a:pt x="83060" y="22370"/>
                </a:lnTo>
                <a:lnTo>
                  <a:pt x="83070" y="22390"/>
                </a:lnTo>
                <a:lnTo>
                  <a:pt x="83070" y="22410"/>
                </a:lnTo>
                <a:lnTo>
                  <a:pt x="83090" y="22430"/>
                </a:lnTo>
                <a:lnTo>
                  <a:pt x="83070" y="22430"/>
                </a:lnTo>
                <a:lnTo>
                  <a:pt x="83040" y="22440"/>
                </a:lnTo>
                <a:lnTo>
                  <a:pt x="83020" y="22440"/>
                </a:lnTo>
                <a:lnTo>
                  <a:pt x="83020" y="22430"/>
                </a:lnTo>
                <a:lnTo>
                  <a:pt x="83020" y="22390"/>
                </a:lnTo>
                <a:lnTo>
                  <a:pt x="82950" y="22360"/>
                </a:lnTo>
                <a:lnTo>
                  <a:pt x="82880" y="22320"/>
                </a:lnTo>
                <a:lnTo>
                  <a:pt x="82740" y="22260"/>
                </a:lnTo>
                <a:lnTo>
                  <a:pt x="82720" y="22310"/>
                </a:lnTo>
                <a:lnTo>
                  <a:pt x="82710" y="22320"/>
                </a:lnTo>
                <a:lnTo>
                  <a:pt x="82670" y="22410"/>
                </a:lnTo>
                <a:lnTo>
                  <a:pt x="82640" y="22480"/>
                </a:lnTo>
                <a:lnTo>
                  <a:pt x="82630" y="22480"/>
                </a:lnTo>
                <a:lnTo>
                  <a:pt x="82560" y="22510"/>
                </a:lnTo>
                <a:lnTo>
                  <a:pt x="82490" y="22540"/>
                </a:lnTo>
                <a:lnTo>
                  <a:pt x="82420" y="22570"/>
                </a:lnTo>
                <a:lnTo>
                  <a:pt x="82380" y="22590"/>
                </a:lnTo>
                <a:lnTo>
                  <a:pt x="82370" y="22590"/>
                </a:lnTo>
                <a:lnTo>
                  <a:pt x="82360" y="22600"/>
                </a:lnTo>
                <a:lnTo>
                  <a:pt x="82340" y="22610"/>
                </a:lnTo>
                <a:lnTo>
                  <a:pt x="82290" y="22580"/>
                </a:lnTo>
                <a:lnTo>
                  <a:pt x="82250" y="22560"/>
                </a:lnTo>
                <a:lnTo>
                  <a:pt x="82050" y="22470"/>
                </a:lnTo>
                <a:lnTo>
                  <a:pt x="81740" y="22320"/>
                </a:lnTo>
                <a:lnTo>
                  <a:pt x="81710" y="22310"/>
                </a:lnTo>
                <a:lnTo>
                  <a:pt x="81700" y="22310"/>
                </a:lnTo>
                <a:lnTo>
                  <a:pt x="81690" y="22300"/>
                </a:lnTo>
                <a:lnTo>
                  <a:pt x="81680" y="22300"/>
                </a:lnTo>
                <a:lnTo>
                  <a:pt x="81680" y="22290"/>
                </a:lnTo>
                <a:lnTo>
                  <a:pt x="81670" y="22290"/>
                </a:lnTo>
                <a:lnTo>
                  <a:pt x="81650" y="22280"/>
                </a:lnTo>
                <a:lnTo>
                  <a:pt x="81630" y="22260"/>
                </a:lnTo>
                <a:lnTo>
                  <a:pt x="81620" y="22250"/>
                </a:lnTo>
                <a:lnTo>
                  <a:pt x="81610" y="22260"/>
                </a:lnTo>
                <a:lnTo>
                  <a:pt x="81590" y="22260"/>
                </a:lnTo>
                <a:lnTo>
                  <a:pt x="81590" y="22270"/>
                </a:lnTo>
                <a:lnTo>
                  <a:pt x="81560" y="22270"/>
                </a:lnTo>
                <a:lnTo>
                  <a:pt x="81550" y="22270"/>
                </a:lnTo>
                <a:lnTo>
                  <a:pt x="81540" y="22280"/>
                </a:lnTo>
                <a:lnTo>
                  <a:pt x="81530" y="22270"/>
                </a:lnTo>
                <a:lnTo>
                  <a:pt x="81520" y="22270"/>
                </a:lnTo>
                <a:lnTo>
                  <a:pt x="81500" y="22270"/>
                </a:lnTo>
                <a:lnTo>
                  <a:pt x="81490" y="22270"/>
                </a:lnTo>
                <a:lnTo>
                  <a:pt x="81480" y="22260"/>
                </a:lnTo>
                <a:lnTo>
                  <a:pt x="81460" y="22260"/>
                </a:lnTo>
                <a:lnTo>
                  <a:pt x="81450" y="22260"/>
                </a:lnTo>
                <a:lnTo>
                  <a:pt x="81450" y="22250"/>
                </a:lnTo>
                <a:lnTo>
                  <a:pt x="81440" y="22250"/>
                </a:lnTo>
                <a:lnTo>
                  <a:pt x="81440" y="22240"/>
                </a:lnTo>
                <a:lnTo>
                  <a:pt x="81430" y="22240"/>
                </a:lnTo>
                <a:lnTo>
                  <a:pt x="81430" y="22230"/>
                </a:lnTo>
                <a:lnTo>
                  <a:pt x="81420" y="22220"/>
                </a:lnTo>
                <a:lnTo>
                  <a:pt x="81420" y="22210"/>
                </a:lnTo>
                <a:lnTo>
                  <a:pt x="81410" y="22210"/>
                </a:lnTo>
                <a:lnTo>
                  <a:pt x="81410" y="22200"/>
                </a:lnTo>
                <a:lnTo>
                  <a:pt x="81400" y="22200"/>
                </a:lnTo>
                <a:lnTo>
                  <a:pt x="81390" y="22200"/>
                </a:lnTo>
                <a:lnTo>
                  <a:pt x="81380" y="22200"/>
                </a:lnTo>
                <a:lnTo>
                  <a:pt x="81370" y="22200"/>
                </a:lnTo>
                <a:lnTo>
                  <a:pt x="81360" y="22200"/>
                </a:lnTo>
                <a:lnTo>
                  <a:pt x="81360" y="22210"/>
                </a:lnTo>
                <a:lnTo>
                  <a:pt x="81350" y="22210"/>
                </a:lnTo>
                <a:lnTo>
                  <a:pt x="81350" y="22220"/>
                </a:lnTo>
                <a:lnTo>
                  <a:pt x="81350" y="22230"/>
                </a:lnTo>
                <a:lnTo>
                  <a:pt x="81340" y="22230"/>
                </a:lnTo>
                <a:lnTo>
                  <a:pt x="81330" y="22230"/>
                </a:lnTo>
                <a:lnTo>
                  <a:pt x="81330" y="22240"/>
                </a:lnTo>
                <a:lnTo>
                  <a:pt x="81330" y="22250"/>
                </a:lnTo>
                <a:lnTo>
                  <a:pt x="81320" y="22250"/>
                </a:lnTo>
                <a:lnTo>
                  <a:pt x="81320" y="22240"/>
                </a:lnTo>
                <a:lnTo>
                  <a:pt x="81310" y="22230"/>
                </a:lnTo>
                <a:lnTo>
                  <a:pt x="81310" y="22220"/>
                </a:lnTo>
                <a:lnTo>
                  <a:pt x="81310" y="22210"/>
                </a:lnTo>
                <a:lnTo>
                  <a:pt x="81310" y="22200"/>
                </a:lnTo>
                <a:lnTo>
                  <a:pt x="81320" y="22200"/>
                </a:lnTo>
                <a:lnTo>
                  <a:pt x="81320" y="22190"/>
                </a:lnTo>
                <a:lnTo>
                  <a:pt x="81320" y="22180"/>
                </a:lnTo>
                <a:lnTo>
                  <a:pt x="81320" y="22170"/>
                </a:lnTo>
                <a:lnTo>
                  <a:pt x="81320" y="22160"/>
                </a:lnTo>
                <a:lnTo>
                  <a:pt x="81310" y="22160"/>
                </a:lnTo>
                <a:lnTo>
                  <a:pt x="81300" y="22150"/>
                </a:lnTo>
                <a:lnTo>
                  <a:pt x="81290" y="22140"/>
                </a:lnTo>
                <a:lnTo>
                  <a:pt x="81280" y="22140"/>
                </a:lnTo>
                <a:lnTo>
                  <a:pt x="81270" y="22140"/>
                </a:lnTo>
                <a:lnTo>
                  <a:pt x="81260" y="22140"/>
                </a:lnTo>
                <a:lnTo>
                  <a:pt x="81250" y="22140"/>
                </a:lnTo>
                <a:lnTo>
                  <a:pt x="81250" y="22150"/>
                </a:lnTo>
                <a:lnTo>
                  <a:pt x="81240" y="22140"/>
                </a:lnTo>
                <a:lnTo>
                  <a:pt x="81230" y="22140"/>
                </a:lnTo>
                <a:lnTo>
                  <a:pt x="81220" y="22130"/>
                </a:lnTo>
                <a:lnTo>
                  <a:pt x="81200" y="22130"/>
                </a:lnTo>
                <a:lnTo>
                  <a:pt x="81190" y="22130"/>
                </a:lnTo>
                <a:lnTo>
                  <a:pt x="81180" y="22130"/>
                </a:lnTo>
                <a:lnTo>
                  <a:pt x="81170" y="22140"/>
                </a:lnTo>
                <a:lnTo>
                  <a:pt x="81160" y="22140"/>
                </a:lnTo>
                <a:lnTo>
                  <a:pt x="81150" y="22140"/>
                </a:lnTo>
                <a:lnTo>
                  <a:pt x="81140" y="22140"/>
                </a:lnTo>
                <a:lnTo>
                  <a:pt x="81130" y="22140"/>
                </a:lnTo>
                <a:lnTo>
                  <a:pt x="81120" y="22140"/>
                </a:lnTo>
                <a:lnTo>
                  <a:pt x="81110" y="22140"/>
                </a:lnTo>
                <a:lnTo>
                  <a:pt x="81100" y="22140"/>
                </a:lnTo>
                <a:lnTo>
                  <a:pt x="81090" y="22140"/>
                </a:lnTo>
                <a:lnTo>
                  <a:pt x="81080" y="22140"/>
                </a:lnTo>
                <a:lnTo>
                  <a:pt x="81060" y="22140"/>
                </a:lnTo>
                <a:lnTo>
                  <a:pt x="81050" y="22130"/>
                </a:lnTo>
                <a:lnTo>
                  <a:pt x="81040" y="22130"/>
                </a:lnTo>
                <a:lnTo>
                  <a:pt x="81030" y="22130"/>
                </a:lnTo>
                <a:lnTo>
                  <a:pt x="81020" y="22130"/>
                </a:lnTo>
                <a:lnTo>
                  <a:pt x="81020" y="22120"/>
                </a:lnTo>
                <a:lnTo>
                  <a:pt x="81010" y="22120"/>
                </a:lnTo>
                <a:lnTo>
                  <a:pt x="81010" y="22110"/>
                </a:lnTo>
                <a:lnTo>
                  <a:pt x="81000" y="22100"/>
                </a:lnTo>
                <a:lnTo>
                  <a:pt x="81000" y="22090"/>
                </a:lnTo>
                <a:lnTo>
                  <a:pt x="81000" y="22080"/>
                </a:lnTo>
                <a:lnTo>
                  <a:pt x="80990" y="22080"/>
                </a:lnTo>
                <a:lnTo>
                  <a:pt x="80990" y="22070"/>
                </a:lnTo>
                <a:lnTo>
                  <a:pt x="80990" y="22060"/>
                </a:lnTo>
                <a:lnTo>
                  <a:pt x="80980" y="22060"/>
                </a:lnTo>
                <a:lnTo>
                  <a:pt x="80980" y="22050"/>
                </a:lnTo>
                <a:lnTo>
                  <a:pt x="80980" y="22040"/>
                </a:lnTo>
                <a:lnTo>
                  <a:pt x="80990" y="22030"/>
                </a:lnTo>
                <a:lnTo>
                  <a:pt x="81000" y="22030"/>
                </a:lnTo>
                <a:lnTo>
                  <a:pt x="81000" y="22020"/>
                </a:lnTo>
                <a:lnTo>
                  <a:pt x="80990" y="22020"/>
                </a:lnTo>
                <a:lnTo>
                  <a:pt x="80980" y="22020"/>
                </a:lnTo>
                <a:lnTo>
                  <a:pt x="80980" y="22030"/>
                </a:lnTo>
                <a:lnTo>
                  <a:pt x="80970" y="22030"/>
                </a:lnTo>
                <a:lnTo>
                  <a:pt x="80960" y="22030"/>
                </a:lnTo>
                <a:lnTo>
                  <a:pt x="80960" y="22040"/>
                </a:lnTo>
                <a:lnTo>
                  <a:pt x="80950" y="22040"/>
                </a:lnTo>
                <a:lnTo>
                  <a:pt x="80940" y="22040"/>
                </a:lnTo>
                <a:lnTo>
                  <a:pt x="80930" y="22040"/>
                </a:lnTo>
                <a:lnTo>
                  <a:pt x="80930" y="22050"/>
                </a:lnTo>
                <a:lnTo>
                  <a:pt x="80930" y="22060"/>
                </a:lnTo>
                <a:lnTo>
                  <a:pt x="80930" y="22050"/>
                </a:lnTo>
                <a:lnTo>
                  <a:pt x="80920" y="22060"/>
                </a:lnTo>
                <a:lnTo>
                  <a:pt x="80920" y="22050"/>
                </a:lnTo>
                <a:lnTo>
                  <a:pt x="80870" y="22040"/>
                </a:lnTo>
                <a:lnTo>
                  <a:pt x="80830" y="22020"/>
                </a:lnTo>
                <a:lnTo>
                  <a:pt x="80800" y="22010"/>
                </a:lnTo>
                <a:lnTo>
                  <a:pt x="80780" y="22000"/>
                </a:lnTo>
                <a:lnTo>
                  <a:pt x="80760" y="21990"/>
                </a:lnTo>
                <a:lnTo>
                  <a:pt x="80750" y="21990"/>
                </a:lnTo>
                <a:lnTo>
                  <a:pt x="80770" y="21950"/>
                </a:lnTo>
                <a:lnTo>
                  <a:pt x="80770" y="21940"/>
                </a:lnTo>
                <a:lnTo>
                  <a:pt x="80810" y="21790"/>
                </a:lnTo>
                <a:lnTo>
                  <a:pt x="80820" y="21790"/>
                </a:lnTo>
                <a:lnTo>
                  <a:pt x="80860" y="21770"/>
                </a:lnTo>
                <a:lnTo>
                  <a:pt x="80930" y="21740"/>
                </a:lnTo>
                <a:lnTo>
                  <a:pt x="80940" y="21740"/>
                </a:lnTo>
                <a:lnTo>
                  <a:pt x="81020" y="21700"/>
                </a:lnTo>
                <a:lnTo>
                  <a:pt x="81060" y="21700"/>
                </a:lnTo>
                <a:lnTo>
                  <a:pt x="81070" y="21700"/>
                </a:lnTo>
                <a:lnTo>
                  <a:pt x="81080" y="21700"/>
                </a:lnTo>
                <a:lnTo>
                  <a:pt x="81130" y="21700"/>
                </a:lnTo>
                <a:lnTo>
                  <a:pt x="81170" y="21700"/>
                </a:lnTo>
                <a:lnTo>
                  <a:pt x="81180" y="21660"/>
                </a:lnTo>
                <a:lnTo>
                  <a:pt x="81190" y="21650"/>
                </a:lnTo>
                <a:lnTo>
                  <a:pt x="81200" y="21610"/>
                </a:lnTo>
                <a:lnTo>
                  <a:pt x="81210" y="21580"/>
                </a:lnTo>
                <a:lnTo>
                  <a:pt x="81220" y="21570"/>
                </a:lnTo>
                <a:lnTo>
                  <a:pt x="81210" y="21540"/>
                </a:lnTo>
                <a:lnTo>
                  <a:pt x="81200" y="21520"/>
                </a:lnTo>
                <a:lnTo>
                  <a:pt x="81190" y="21490"/>
                </a:lnTo>
                <a:lnTo>
                  <a:pt x="81180" y="21470"/>
                </a:lnTo>
                <a:lnTo>
                  <a:pt x="81150" y="21470"/>
                </a:lnTo>
                <a:lnTo>
                  <a:pt x="81140" y="21480"/>
                </a:lnTo>
                <a:lnTo>
                  <a:pt x="81130" y="21480"/>
                </a:lnTo>
                <a:lnTo>
                  <a:pt x="81100" y="21480"/>
                </a:lnTo>
                <a:lnTo>
                  <a:pt x="81090" y="21480"/>
                </a:lnTo>
                <a:lnTo>
                  <a:pt x="81040" y="21490"/>
                </a:lnTo>
                <a:lnTo>
                  <a:pt x="81030" y="21500"/>
                </a:lnTo>
                <a:lnTo>
                  <a:pt x="81010" y="21500"/>
                </a:lnTo>
                <a:lnTo>
                  <a:pt x="80980" y="21500"/>
                </a:lnTo>
                <a:lnTo>
                  <a:pt x="80970" y="21500"/>
                </a:lnTo>
                <a:lnTo>
                  <a:pt x="80960" y="21490"/>
                </a:lnTo>
                <a:lnTo>
                  <a:pt x="80930" y="21480"/>
                </a:lnTo>
                <a:lnTo>
                  <a:pt x="80910" y="21480"/>
                </a:lnTo>
                <a:lnTo>
                  <a:pt x="80900" y="21470"/>
                </a:lnTo>
                <a:lnTo>
                  <a:pt x="80900" y="21480"/>
                </a:lnTo>
                <a:lnTo>
                  <a:pt x="80890" y="21460"/>
                </a:lnTo>
                <a:lnTo>
                  <a:pt x="80880" y="21440"/>
                </a:lnTo>
                <a:lnTo>
                  <a:pt x="80870" y="21440"/>
                </a:lnTo>
                <a:lnTo>
                  <a:pt x="80870" y="21430"/>
                </a:lnTo>
                <a:lnTo>
                  <a:pt x="80860" y="21430"/>
                </a:lnTo>
                <a:lnTo>
                  <a:pt x="80850" y="21430"/>
                </a:lnTo>
                <a:lnTo>
                  <a:pt x="80840" y="21430"/>
                </a:lnTo>
                <a:lnTo>
                  <a:pt x="80840" y="21420"/>
                </a:lnTo>
                <a:lnTo>
                  <a:pt x="80840" y="21430"/>
                </a:lnTo>
                <a:lnTo>
                  <a:pt x="80830" y="21430"/>
                </a:lnTo>
                <a:lnTo>
                  <a:pt x="80820" y="21430"/>
                </a:lnTo>
                <a:lnTo>
                  <a:pt x="80810" y="21430"/>
                </a:lnTo>
                <a:lnTo>
                  <a:pt x="80820" y="21430"/>
                </a:lnTo>
                <a:lnTo>
                  <a:pt x="80810" y="21430"/>
                </a:lnTo>
                <a:lnTo>
                  <a:pt x="80800" y="21400"/>
                </a:lnTo>
                <a:lnTo>
                  <a:pt x="80790" y="21400"/>
                </a:lnTo>
                <a:lnTo>
                  <a:pt x="80780" y="21390"/>
                </a:lnTo>
                <a:lnTo>
                  <a:pt x="80780" y="21380"/>
                </a:lnTo>
                <a:lnTo>
                  <a:pt x="80770" y="21360"/>
                </a:lnTo>
                <a:lnTo>
                  <a:pt x="80780" y="21360"/>
                </a:lnTo>
                <a:lnTo>
                  <a:pt x="80780" y="21350"/>
                </a:lnTo>
                <a:lnTo>
                  <a:pt x="80770" y="21350"/>
                </a:lnTo>
                <a:lnTo>
                  <a:pt x="80770" y="21340"/>
                </a:lnTo>
                <a:lnTo>
                  <a:pt x="80760" y="21330"/>
                </a:lnTo>
                <a:lnTo>
                  <a:pt x="80760" y="21320"/>
                </a:lnTo>
                <a:lnTo>
                  <a:pt x="80760" y="21310"/>
                </a:lnTo>
                <a:lnTo>
                  <a:pt x="80750" y="21310"/>
                </a:lnTo>
                <a:lnTo>
                  <a:pt x="80740" y="21310"/>
                </a:lnTo>
                <a:lnTo>
                  <a:pt x="80730" y="21320"/>
                </a:lnTo>
                <a:lnTo>
                  <a:pt x="80720" y="21330"/>
                </a:lnTo>
                <a:lnTo>
                  <a:pt x="80700" y="21340"/>
                </a:lnTo>
                <a:lnTo>
                  <a:pt x="80690" y="21330"/>
                </a:lnTo>
                <a:lnTo>
                  <a:pt x="80680" y="21340"/>
                </a:lnTo>
                <a:lnTo>
                  <a:pt x="80670" y="21330"/>
                </a:lnTo>
                <a:lnTo>
                  <a:pt x="80660" y="21330"/>
                </a:lnTo>
                <a:lnTo>
                  <a:pt x="80640" y="21330"/>
                </a:lnTo>
                <a:lnTo>
                  <a:pt x="80620" y="21310"/>
                </a:lnTo>
                <a:lnTo>
                  <a:pt x="80610" y="21300"/>
                </a:lnTo>
                <a:lnTo>
                  <a:pt x="80600" y="21300"/>
                </a:lnTo>
                <a:lnTo>
                  <a:pt x="80590" y="21290"/>
                </a:lnTo>
                <a:lnTo>
                  <a:pt x="80590" y="21280"/>
                </a:lnTo>
                <a:lnTo>
                  <a:pt x="80580" y="21270"/>
                </a:lnTo>
                <a:lnTo>
                  <a:pt x="80570" y="21270"/>
                </a:lnTo>
                <a:lnTo>
                  <a:pt x="80580" y="21250"/>
                </a:lnTo>
                <a:lnTo>
                  <a:pt x="80570" y="21250"/>
                </a:lnTo>
                <a:lnTo>
                  <a:pt x="80560" y="21240"/>
                </a:lnTo>
                <a:lnTo>
                  <a:pt x="80540" y="21230"/>
                </a:lnTo>
                <a:lnTo>
                  <a:pt x="80520" y="21220"/>
                </a:lnTo>
                <a:lnTo>
                  <a:pt x="80500" y="21220"/>
                </a:lnTo>
                <a:lnTo>
                  <a:pt x="80490" y="21210"/>
                </a:lnTo>
                <a:lnTo>
                  <a:pt x="80480" y="21200"/>
                </a:lnTo>
                <a:lnTo>
                  <a:pt x="80470" y="21200"/>
                </a:lnTo>
                <a:lnTo>
                  <a:pt x="80470" y="21190"/>
                </a:lnTo>
                <a:lnTo>
                  <a:pt x="80480" y="21190"/>
                </a:lnTo>
                <a:lnTo>
                  <a:pt x="80480" y="21180"/>
                </a:lnTo>
                <a:lnTo>
                  <a:pt x="80470" y="21180"/>
                </a:lnTo>
                <a:lnTo>
                  <a:pt x="80460" y="21180"/>
                </a:lnTo>
                <a:lnTo>
                  <a:pt x="80450" y="21180"/>
                </a:lnTo>
                <a:lnTo>
                  <a:pt x="80450" y="21170"/>
                </a:lnTo>
                <a:lnTo>
                  <a:pt x="80460" y="21170"/>
                </a:lnTo>
                <a:lnTo>
                  <a:pt x="80470" y="21170"/>
                </a:lnTo>
                <a:lnTo>
                  <a:pt x="80470" y="21160"/>
                </a:lnTo>
                <a:lnTo>
                  <a:pt x="80460" y="21160"/>
                </a:lnTo>
                <a:lnTo>
                  <a:pt x="80450" y="21160"/>
                </a:lnTo>
                <a:lnTo>
                  <a:pt x="80440" y="21160"/>
                </a:lnTo>
                <a:lnTo>
                  <a:pt x="80450" y="21150"/>
                </a:lnTo>
                <a:lnTo>
                  <a:pt x="80440" y="21140"/>
                </a:lnTo>
                <a:lnTo>
                  <a:pt x="80430" y="21130"/>
                </a:lnTo>
                <a:lnTo>
                  <a:pt x="80420" y="21130"/>
                </a:lnTo>
                <a:lnTo>
                  <a:pt x="80420" y="21120"/>
                </a:lnTo>
                <a:lnTo>
                  <a:pt x="80410" y="21120"/>
                </a:lnTo>
                <a:lnTo>
                  <a:pt x="80410" y="21110"/>
                </a:lnTo>
                <a:lnTo>
                  <a:pt x="80410" y="21100"/>
                </a:lnTo>
                <a:lnTo>
                  <a:pt x="80410" y="21090"/>
                </a:lnTo>
                <a:lnTo>
                  <a:pt x="80400" y="21080"/>
                </a:lnTo>
                <a:lnTo>
                  <a:pt x="80400" y="21070"/>
                </a:lnTo>
                <a:lnTo>
                  <a:pt x="80390" y="21070"/>
                </a:lnTo>
                <a:lnTo>
                  <a:pt x="80380" y="21070"/>
                </a:lnTo>
                <a:lnTo>
                  <a:pt x="80370" y="21080"/>
                </a:lnTo>
                <a:lnTo>
                  <a:pt x="80370" y="21090"/>
                </a:lnTo>
                <a:lnTo>
                  <a:pt x="80360" y="21090"/>
                </a:lnTo>
                <a:lnTo>
                  <a:pt x="80350" y="21090"/>
                </a:lnTo>
                <a:lnTo>
                  <a:pt x="80350" y="21080"/>
                </a:lnTo>
                <a:lnTo>
                  <a:pt x="80350" y="21070"/>
                </a:lnTo>
                <a:lnTo>
                  <a:pt x="80340" y="21060"/>
                </a:lnTo>
                <a:lnTo>
                  <a:pt x="80330" y="21060"/>
                </a:lnTo>
                <a:lnTo>
                  <a:pt x="80320" y="21060"/>
                </a:lnTo>
                <a:lnTo>
                  <a:pt x="80310" y="21060"/>
                </a:lnTo>
                <a:lnTo>
                  <a:pt x="80310" y="21050"/>
                </a:lnTo>
                <a:lnTo>
                  <a:pt x="80310" y="21040"/>
                </a:lnTo>
                <a:lnTo>
                  <a:pt x="80300" y="21040"/>
                </a:lnTo>
                <a:lnTo>
                  <a:pt x="80290" y="21040"/>
                </a:lnTo>
                <a:lnTo>
                  <a:pt x="80270" y="21030"/>
                </a:lnTo>
                <a:lnTo>
                  <a:pt x="80230" y="21020"/>
                </a:lnTo>
                <a:lnTo>
                  <a:pt x="80230" y="21010"/>
                </a:lnTo>
                <a:lnTo>
                  <a:pt x="80240" y="21000"/>
                </a:lnTo>
                <a:lnTo>
                  <a:pt x="80250" y="20980"/>
                </a:lnTo>
                <a:lnTo>
                  <a:pt x="80250" y="20960"/>
                </a:lnTo>
                <a:lnTo>
                  <a:pt x="80250" y="20950"/>
                </a:lnTo>
                <a:lnTo>
                  <a:pt x="80230" y="20940"/>
                </a:lnTo>
                <a:lnTo>
                  <a:pt x="80170" y="20900"/>
                </a:lnTo>
                <a:lnTo>
                  <a:pt x="80130" y="20870"/>
                </a:lnTo>
                <a:lnTo>
                  <a:pt x="80110" y="20870"/>
                </a:lnTo>
                <a:lnTo>
                  <a:pt x="80110" y="20860"/>
                </a:lnTo>
                <a:lnTo>
                  <a:pt x="80110" y="20850"/>
                </a:lnTo>
                <a:lnTo>
                  <a:pt x="80110" y="20840"/>
                </a:lnTo>
                <a:lnTo>
                  <a:pt x="80100" y="20830"/>
                </a:lnTo>
                <a:lnTo>
                  <a:pt x="80090" y="20820"/>
                </a:lnTo>
                <a:lnTo>
                  <a:pt x="80080" y="20810"/>
                </a:lnTo>
                <a:lnTo>
                  <a:pt x="80080" y="20800"/>
                </a:lnTo>
                <a:lnTo>
                  <a:pt x="80080" y="20790"/>
                </a:lnTo>
                <a:lnTo>
                  <a:pt x="80090" y="20790"/>
                </a:lnTo>
                <a:lnTo>
                  <a:pt x="80090" y="20780"/>
                </a:lnTo>
                <a:lnTo>
                  <a:pt x="80080" y="20780"/>
                </a:lnTo>
                <a:lnTo>
                  <a:pt x="80060" y="20780"/>
                </a:lnTo>
                <a:lnTo>
                  <a:pt x="80030" y="20780"/>
                </a:lnTo>
                <a:lnTo>
                  <a:pt x="80020" y="20770"/>
                </a:lnTo>
                <a:lnTo>
                  <a:pt x="79990" y="20790"/>
                </a:lnTo>
                <a:lnTo>
                  <a:pt x="79980" y="20790"/>
                </a:lnTo>
                <a:lnTo>
                  <a:pt x="79980" y="20780"/>
                </a:lnTo>
                <a:lnTo>
                  <a:pt x="79970" y="20770"/>
                </a:lnTo>
                <a:lnTo>
                  <a:pt x="79960" y="20760"/>
                </a:lnTo>
                <a:lnTo>
                  <a:pt x="79940" y="20720"/>
                </a:lnTo>
                <a:lnTo>
                  <a:pt x="79890" y="20730"/>
                </a:lnTo>
                <a:lnTo>
                  <a:pt x="79880" y="20730"/>
                </a:lnTo>
                <a:lnTo>
                  <a:pt x="79850" y="20730"/>
                </a:lnTo>
                <a:lnTo>
                  <a:pt x="79830" y="20740"/>
                </a:lnTo>
                <a:lnTo>
                  <a:pt x="79820" y="20740"/>
                </a:lnTo>
                <a:lnTo>
                  <a:pt x="79820" y="20730"/>
                </a:lnTo>
                <a:lnTo>
                  <a:pt x="79810" y="20730"/>
                </a:lnTo>
                <a:lnTo>
                  <a:pt x="79800" y="20730"/>
                </a:lnTo>
                <a:lnTo>
                  <a:pt x="79730" y="20760"/>
                </a:lnTo>
                <a:lnTo>
                  <a:pt x="79640" y="20740"/>
                </a:lnTo>
                <a:lnTo>
                  <a:pt x="79600" y="20740"/>
                </a:lnTo>
                <a:lnTo>
                  <a:pt x="79580" y="20740"/>
                </a:lnTo>
                <a:lnTo>
                  <a:pt x="79570" y="20740"/>
                </a:lnTo>
                <a:lnTo>
                  <a:pt x="79560" y="20740"/>
                </a:lnTo>
                <a:lnTo>
                  <a:pt x="79570" y="20760"/>
                </a:lnTo>
                <a:lnTo>
                  <a:pt x="79560" y="20770"/>
                </a:lnTo>
                <a:lnTo>
                  <a:pt x="79550" y="20780"/>
                </a:lnTo>
                <a:lnTo>
                  <a:pt x="79540" y="20770"/>
                </a:lnTo>
                <a:lnTo>
                  <a:pt x="79520" y="20780"/>
                </a:lnTo>
                <a:lnTo>
                  <a:pt x="79500" y="20770"/>
                </a:lnTo>
                <a:lnTo>
                  <a:pt x="79480" y="20760"/>
                </a:lnTo>
                <a:lnTo>
                  <a:pt x="79470" y="20760"/>
                </a:lnTo>
                <a:lnTo>
                  <a:pt x="79460" y="20760"/>
                </a:lnTo>
                <a:lnTo>
                  <a:pt x="79450" y="20760"/>
                </a:lnTo>
                <a:lnTo>
                  <a:pt x="79440" y="20770"/>
                </a:lnTo>
                <a:lnTo>
                  <a:pt x="79430" y="20770"/>
                </a:lnTo>
                <a:lnTo>
                  <a:pt x="79430" y="20760"/>
                </a:lnTo>
                <a:lnTo>
                  <a:pt x="79410" y="20770"/>
                </a:lnTo>
                <a:lnTo>
                  <a:pt x="79400" y="20770"/>
                </a:lnTo>
                <a:lnTo>
                  <a:pt x="79400" y="20760"/>
                </a:lnTo>
                <a:lnTo>
                  <a:pt x="79400" y="20750"/>
                </a:lnTo>
                <a:lnTo>
                  <a:pt x="79390" y="20750"/>
                </a:lnTo>
                <a:lnTo>
                  <a:pt x="79390" y="20760"/>
                </a:lnTo>
                <a:lnTo>
                  <a:pt x="79380" y="20760"/>
                </a:lnTo>
                <a:lnTo>
                  <a:pt x="79370" y="20760"/>
                </a:lnTo>
                <a:lnTo>
                  <a:pt x="79360" y="20760"/>
                </a:lnTo>
                <a:lnTo>
                  <a:pt x="79350" y="20760"/>
                </a:lnTo>
                <a:lnTo>
                  <a:pt x="79350" y="20770"/>
                </a:lnTo>
                <a:lnTo>
                  <a:pt x="79340" y="20770"/>
                </a:lnTo>
                <a:lnTo>
                  <a:pt x="79340" y="20780"/>
                </a:lnTo>
                <a:lnTo>
                  <a:pt x="79330" y="20780"/>
                </a:lnTo>
                <a:lnTo>
                  <a:pt x="79320" y="20780"/>
                </a:lnTo>
                <a:lnTo>
                  <a:pt x="79310" y="20780"/>
                </a:lnTo>
                <a:lnTo>
                  <a:pt x="79300" y="20780"/>
                </a:lnTo>
                <a:lnTo>
                  <a:pt x="79300" y="20790"/>
                </a:lnTo>
                <a:lnTo>
                  <a:pt x="79290" y="20790"/>
                </a:lnTo>
                <a:lnTo>
                  <a:pt x="79280" y="20790"/>
                </a:lnTo>
                <a:lnTo>
                  <a:pt x="79270" y="20790"/>
                </a:lnTo>
                <a:lnTo>
                  <a:pt x="79260" y="20790"/>
                </a:lnTo>
                <a:lnTo>
                  <a:pt x="79250" y="20800"/>
                </a:lnTo>
                <a:lnTo>
                  <a:pt x="79240" y="20800"/>
                </a:lnTo>
                <a:lnTo>
                  <a:pt x="79230" y="20800"/>
                </a:lnTo>
                <a:lnTo>
                  <a:pt x="79220" y="20800"/>
                </a:lnTo>
                <a:lnTo>
                  <a:pt x="79210" y="20800"/>
                </a:lnTo>
                <a:lnTo>
                  <a:pt x="79200" y="20810"/>
                </a:lnTo>
                <a:lnTo>
                  <a:pt x="79210" y="20810"/>
                </a:lnTo>
                <a:lnTo>
                  <a:pt x="79200" y="20810"/>
                </a:lnTo>
                <a:lnTo>
                  <a:pt x="79190" y="20810"/>
                </a:lnTo>
                <a:lnTo>
                  <a:pt x="79180" y="20810"/>
                </a:lnTo>
                <a:lnTo>
                  <a:pt x="79170" y="20820"/>
                </a:lnTo>
                <a:lnTo>
                  <a:pt x="79170" y="20810"/>
                </a:lnTo>
                <a:lnTo>
                  <a:pt x="79160" y="20810"/>
                </a:lnTo>
                <a:lnTo>
                  <a:pt x="79150" y="20820"/>
                </a:lnTo>
                <a:lnTo>
                  <a:pt x="79140" y="20820"/>
                </a:lnTo>
                <a:lnTo>
                  <a:pt x="79130" y="20820"/>
                </a:lnTo>
                <a:lnTo>
                  <a:pt x="79120" y="20820"/>
                </a:lnTo>
                <a:lnTo>
                  <a:pt x="79110" y="20820"/>
                </a:lnTo>
                <a:lnTo>
                  <a:pt x="79100" y="20820"/>
                </a:lnTo>
                <a:lnTo>
                  <a:pt x="79080" y="20830"/>
                </a:lnTo>
                <a:lnTo>
                  <a:pt x="79070" y="20830"/>
                </a:lnTo>
                <a:lnTo>
                  <a:pt x="79060" y="20820"/>
                </a:lnTo>
                <a:lnTo>
                  <a:pt x="79050" y="20810"/>
                </a:lnTo>
                <a:lnTo>
                  <a:pt x="79050" y="20800"/>
                </a:lnTo>
                <a:lnTo>
                  <a:pt x="79050" y="20790"/>
                </a:lnTo>
                <a:lnTo>
                  <a:pt x="79030" y="20820"/>
                </a:lnTo>
                <a:lnTo>
                  <a:pt x="79010" y="20790"/>
                </a:lnTo>
                <a:lnTo>
                  <a:pt x="79010" y="20780"/>
                </a:lnTo>
                <a:lnTo>
                  <a:pt x="79000" y="20770"/>
                </a:lnTo>
                <a:lnTo>
                  <a:pt x="78990" y="20770"/>
                </a:lnTo>
                <a:lnTo>
                  <a:pt x="78950" y="20760"/>
                </a:lnTo>
                <a:lnTo>
                  <a:pt x="78940" y="20780"/>
                </a:lnTo>
                <a:lnTo>
                  <a:pt x="78930" y="20780"/>
                </a:lnTo>
                <a:lnTo>
                  <a:pt x="78920" y="20810"/>
                </a:lnTo>
                <a:lnTo>
                  <a:pt x="78850" y="20830"/>
                </a:lnTo>
                <a:lnTo>
                  <a:pt x="78810" y="20850"/>
                </a:lnTo>
                <a:lnTo>
                  <a:pt x="78750" y="20870"/>
                </a:lnTo>
                <a:lnTo>
                  <a:pt x="78720" y="20880"/>
                </a:lnTo>
                <a:lnTo>
                  <a:pt x="78690" y="20880"/>
                </a:lnTo>
                <a:lnTo>
                  <a:pt x="78650" y="20880"/>
                </a:lnTo>
                <a:lnTo>
                  <a:pt x="78600" y="20960"/>
                </a:lnTo>
                <a:lnTo>
                  <a:pt x="78540" y="20980"/>
                </a:lnTo>
                <a:lnTo>
                  <a:pt x="78490" y="20910"/>
                </a:lnTo>
                <a:lnTo>
                  <a:pt x="78450" y="20850"/>
                </a:lnTo>
                <a:lnTo>
                  <a:pt x="78430" y="20840"/>
                </a:lnTo>
                <a:lnTo>
                  <a:pt x="78420" y="20820"/>
                </a:lnTo>
                <a:lnTo>
                  <a:pt x="78400" y="20800"/>
                </a:lnTo>
                <a:lnTo>
                  <a:pt x="78400" y="20750"/>
                </a:lnTo>
                <a:lnTo>
                  <a:pt x="78400" y="20720"/>
                </a:lnTo>
                <a:lnTo>
                  <a:pt x="78400" y="20710"/>
                </a:lnTo>
                <a:lnTo>
                  <a:pt x="78400" y="20690"/>
                </a:lnTo>
                <a:lnTo>
                  <a:pt x="78400" y="20670"/>
                </a:lnTo>
                <a:lnTo>
                  <a:pt x="78400" y="20650"/>
                </a:lnTo>
                <a:lnTo>
                  <a:pt x="78400" y="20620"/>
                </a:lnTo>
                <a:lnTo>
                  <a:pt x="78400" y="20600"/>
                </a:lnTo>
                <a:lnTo>
                  <a:pt x="78400" y="20580"/>
                </a:lnTo>
                <a:lnTo>
                  <a:pt x="78350" y="20570"/>
                </a:lnTo>
                <a:lnTo>
                  <a:pt x="78350" y="20550"/>
                </a:lnTo>
                <a:lnTo>
                  <a:pt x="78340" y="20530"/>
                </a:lnTo>
                <a:lnTo>
                  <a:pt x="78290" y="20460"/>
                </a:lnTo>
                <a:lnTo>
                  <a:pt x="78250" y="20460"/>
                </a:lnTo>
                <a:lnTo>
                  <a:pt x="78240" y="20480"/>
                </a:lnTo>
                <a:lnTo>
                  <a:pt x="78230" y="20500"/>
                </a:lnTo>
                <a:lnTo>
                  <a:pt x="78230" y="20510"/>
                </a:lnTo>
                <a:lnTo>
                  <a:pt x="78220" y="20520"/>
                </a:lnTo>
                <a:lnTo>
                  <a:pt x="78210" y="20530"/>
                </a:lnTo>
                <a:lnTo>
                  <a:pt x="78200" y="20530"/>
                </a:lnTo>
                <a:lnTo>
                  <a:pt x="78200" y="20540"/>
                </a:lnTo>
                <a:lnTo>
                  <a:pt x="78170" y="20540"/>
                </a:lnTo>
                <a:lnTo>
                  <a:pt x="78140" y="20550"/>
                </a:lnTo>
                <a:lnTo>
                  <a:pt x="78130" y="20560"/>
                </a:lnTo>
                <a:lnTo>
                  <a:pt x="78130" y="20550"/>
                </a:lnTo>
                <a:lnTo>
                  <a:pt x="78120" y="20540"/>
                </a:lnTo>
                <a:lnTo>
                  <a:pt x="78110" y="20540"/>
                </a:lnTo>
                <a:lnTo>
                  <a:pt x="78110" y="20530"/>
                </a:lnTo>
                <a:lnTo>
                  <a:pt x="78110" y="20540"/>
                </a:lnTo>
                <a:lnTo>
                  <a:pt x="78100" y="20540"/>
                </a:lnTo>
                <a:lnTo>
                  <a:pt x="78100" y="20530"/>
                </a:lnTo>
                <a:lnTo>
                  <a:pt x="78090" y="20530"/>
                </a:lnTo>
                <a:lnTo>
                  <a:pt x="78090" y="20520"/>
                </a:lnTo>
                <a:lnTo>
                  <a:pt x="78080" y="20520"/>
                </a:lnTo>
                <a:lnTo>
                  <a:pt x="78070" y="20520"/>
                </a:lnTo>
                <a:lnTo>
                  <a:pt x="78070" y="20510"/>
                </a:lnTo>
                <a:lnTo>
                  <a:pt x="78060" y="20510"/>
                </a:lnTo>
                <a:lnTo>
                  <a:pt x="78050" y="20510"/>
                </a:lnTo>
                <a:lnTo>
                  <a:pt x="78040" y="20500"/>
                </a:lnTo>
                <a:lnTo>
                  <a:pt x="78030" y="20490"/>
                </a:lnTo>
                <a:lnTo>
                  <a:pt x="78020" y="20490"/>
                </a:lnTo>
                <a:lnTo>
                  <a:pt x="78020" y="20480"/>
                </a:lnTo>
                <a:lnTo>
                  <a:pt x="78010" y="20480"/>
                </a:lnTo>
                <a:lnTo>
                  <a:pt x="78000" y="20480"/>
                </a:lnTo>
                <a:lnTo>
                  <a:pt x="77990" y="20480"/>
                </a:lnTo>
                <a:lnTo>
                  <a:pt x="77980" y="20480"/>
                </a:lnTo>
                <a:lnTo>
                  <a:pt x="77970" y="20480"/>
                </a:lnTo>
                <a:lnTo>
                  <a:pt x="77960" y="20480"/>
                </a:lnTo>
                <a:lnTo>
                  <a:pt x="77950" y="20480"/>
                </a:lnTo>
                <a:lnTo>
                  <a:pt x="77940" y="20480"/>
                </a:lnTo>
                <a:lnTo>
                  <a:pt x="77930" y="20480"/>
                </a:lnTo>
                <a:lnTo>
                  <a:pt x="77920" y="20480"/>
                </a:lnTo>
                <a:lnTo>
                  <a:pt x="77910" y="20480"/>
                </a:lnTo>
                <a:lnTo>
                  <a:pt x="77900" y="20480"/>
                </a:lnTo>
                <a:lnTo>
                  <a:pt x="77900" y="20470"/>
                </a:lnTo>
                <a:lnTo>
                  <a:pt x="77890" y="20470"/>
                </a:lnTo>
                <a:lnTo>
                  <a:pt x="77890" y="20480"/>
                </a:lnTo>
                <a:lnTo>
                  <a:pt x="77880" y="20480"/>
                </a:lnTo>
                <a:lnTo>
                  <a:pt x="77870" y="20480"/>
                </a:lnTo>
                <a:lnTo>
                  <a:pt x="77870" y="20490"/>
                </a:lnTo>
                <a:lnTo>
                  <a:pt x="77860" y="20500"/>
                </a:lnTo>
                <a:lnTo>
                  <a:pt x="77860" y="20510"/>
                </a:lnTo>
                <a:lnTo>
                  <a:pt x="77850" y="20510"/>
                </a:lnTo>
                <a:lnTo>
                  <a:pt x="77840" y="20510"/>
                </a:lnTo>
                <a:lnTo>
                  <a:pt x="77840" y="20500"/>
                </a:lnTo>
                <a:lnTo>
                  <a:pt x="77830" y="20500"/>
                </a:lnTo>
                <a:lnTo>
                  <a:pt x="77820" y="20500"/>
                </a:lnTo>
                <a:lnTo>
                  <a:pt x="77810" y="20500"/>
                </a:lnTo>
                <a:lnTo>
                  <a:pt x="77800" y="20490"/>
                </a:lnTo>
                <a:lnTo>
                  <a:pt x="77790" y="20490"/>
                </a:lnTo>
                <a:lnTo>
                  <a:pt x="77790" y="20500"/>
                </a:lnTo>
                <a:lnTo>
                  <a:pt x="77780" y="20510"/>
                </a:lnTo>
                <a:lnTo>
                  <a:pt x="77780" y="20520"/>
                </a:lnTo>
                <a:lnTo>
                  <a:pt x="77790" y="20520"/>
                </a:lnTo>
                <a:lnTo>
                  <a:pt x="77780" y="20520"/>
                </a:lnTo>
                <a:lnTo>
                  <a:pt x="77780" y="20530"/>
                </a:lnTo>
                <a:lnTo>
                  <a:pt x="77770" y="20530"/>
                </a:lnTo>
                <a:lnTo>
                  <a:pt x="77760" y="20530"/>
                </a:lnTo>
                <a:lnTo>
                  <a:pt x="77750" y="20530"/>
                </a:lnTo>
                <a:lnTo>
                  <a:pt x="77740" y="20540"/>
                </a:lnTo>
                <a:lnTo>
                  <a:pt x="77730" y="20550"/>
                </a:lnTo>
                <a:lnTo>
                  <a:pt x="77730" y="20560"/>
                </a:lnTo>
                <a:lnTo>
                  <a:pt x="77720" y="20560"/>
                </a:lnTo>
                <a:lnTo>
                  <a:pt x="77710" y="20570"/>
                </a:lnTo>
                <a:lnTo>
                  <a:pt x="77700" y="20580"/>
                </a:lnTo>
                <a:lnTo>
                  <a:pt x="77690" y="20600"/>
                </a:lnTo>
                <a:lnTo>
                  <a:pt x="77690" y="20610"/>
                </a:lnTo>
                <a:lnTo>
                  <a:pt x="77680" y="20610"/>
                </a:lnTo>
                <a:lnTo>
                  <a:pt x="77680" y="20620"/>
                </a:lnTo>
                <a:lnTo>
                  <a:pt x="77670" y="20620"/>
                </a:lnTo>
                <a:lnTo>
                  <a:pt x="77660" y="20620"/>
                </a:lnTo>
                <a:lnTo>
                  <a:pt x="77650" y="20590"/>
                </a:lnTo>
                <a:lnTo>
                  <a:pt x="77640" y="20580"/>
                </a:lnTo>
                <a:lnTo>
                  <a:pt x="77630" y="20570"/>
                </a:lnTo>
                <a:lnTo>
                  <a:pt x="77620" y="20570"/>
                </a:lnTo>
                <a:lnTo>
                  <a:pt x="77600" y="20560"/>
                </a:lnTo>
                <a:lnTo>
                  <a:pt x="77590" y="20550"/>
                </a:lnTo>
                <a:lnTo>
                  <a:pt x="77570" y="20540"/>
                </a:lnTo>
                <a:lnTo>
                  <a:pt x="77560" y="20510"/>
                </a:lnTo>
                <a:lnTo>
                  <a:pt x="77550" y="20480"/>
                </a:lnTo>
                <a:lnTo>
                  <a:pt x="77550" y="20460"/>
                </a:lnTo>
                <a:lnTo>
                  <a:pt x="77530" y="20420"/>
                </a:lnTo>
                <a:lnTo>
                  <a:pt x="77530" y="20410"/>
                </a:lnTo>
                <a:lnTo>
                  <a:pt x="77500" y="20370"/>
                </a:lnTo>
                <a:lnTo>
                  <a:pt x="77480" y="20350"/>
                </a:lnTo>
                <a:lnTo>
                  <a:pt x="77460" y="20320"/>
                </a:lnTo>
                <a:lnTo>
                  <a:pt x="77460" y="20310"/>
                </a:lnTo>
                <a:lnTo>
                  <a:pt x="77440" y="20290"/>
                </a:lnTo>
                <a:lnTo>
                  <a:pt x="77410" y="20280"/>
                </a:lnTo>
                <a:lnTo>
                  <a:pt x="77370" y="20270"/>
                </a:lnTo>
                <a:lnTo>
                  <a:pt x="77350" y="20260"/>
                </a:lnTo>
                <a:lnTo>
                  <a:pt x="77310" y="20250"/>
                </a:lnTo>
                <a:lnTo>
                  <a:pt x="77300" y="20250"/>
                </a:lnTo>
                <a:lnTo>
                  <a:pt x="77240" y="20240"/>
                </a:lnTo>
                <a:lnTo>
                  <a:pt x="77170" y="20280"/>
                </a:lnTo>
                <a:lnTo>
                  <a:pt x="77150" y="20290"/>
                </a:lnTo>
                <a:lnTo>
                  <a:pt x="77140" y="20290"/>
                </a:lnTo>
                <a:lnTo>
                  <a:pt x="77100" y="20320"/>
                </a:lnTo>
                <a:lnTo>
                  <a:pt x="77050" y="20340"/>
                </a:lnTo>
                <a:lnTo>
                  <a:pt x="77040" y="20340"/>
                </a:lnTo>
                <a:lnTo>
                  <a:pt x="77030" y="20330"/>
                </a:lnTo>
                <a:lnTo>
                  <a:pt x="77010" y="20320"/>
                </a:lnTo>
                <a:lnTo>
                  <a:pt x="77010" y="20330"/>
                </a:lnTo>
                <a:lnTo>
                  <a:pt x="77000" y="20330"/>
                </a:lnTo>
                <a:lnTo>
                  <a:pt x="77000" y="20340"/>
                </a:lnTo>
                <a:lnTo>
                  <a:pt x="77010" y="20340"/>
                </a:lnTo>
                <a:lnTo>
                  <a:pt x="77020" y="20340"/>
                </a:lnTo>
                <a:lnTo>
                  <a:pt x="77030" y="20350"/>
                </a:lnTo>
                <a:lnTo>
                  <a:pt x="77040" y="20360"/>
                </a:lnTo>
                <a:lnTo>
                  <a:pt x="77040" y="20370"/>
                </a:lnTo>
                <a:lnTo>
                  <a:pt x="77040" y="20380"/>
                </a:lnTo>
                <a:lnTo>
                  <a:pt x="77050" y="20380"/>
                </a:lnTo>
                <a:lnTo>
                  <a:pt x="77050" y="20390"/>
                </a:lnTo>
                <a:lnTo>
                  <a:pt x="77050" y="20400"/>
                </a:lnTo>
                <a:lnTo>
                  <a:pt x="77050" y="20410"/>
                </a:lnTo>
                <a:lnTo>
                  <a:pt x="77040" y="20410"/>
                </a:lnTo>
                <a:lnTo>
                  <a:pt x="77030" y="20410"/>
                </a:lnTo>
                <a:lnTo>
                  <a:pt x="77040" y="20420"/>
                </a:lnTo>
                <a:lnTo>
                  <a:pt x="77060" y="20450"/>
                </a:lnTo>
                <a:lnTo>
                  <a:pt x="77090" y="20470"/>
                </a:lnTo>
                <a:lnTo>
                  <a:pt x="77080" y="20510"/>
                </a:lnTo>
                <a:lnTo>
                  <a:pt x="77080" y="20550"/>
                </a:lnTo>
                <a:lnTo>
                  <a:pt x="77080" y="20560"/>
                </a:lnTo>
                <a:lnTo>
                  <a:pt x="77080" y="20570"/>
                </a:lnTo>
                <a:lnTo>
                  <a:pt x="77070" y="20570"/>
                </a:lnTo>
                <a:lnTo>
                  <a:pt x="77060" y="20580"/>
                </a:lnTo>
                <a:lnTo>
                  <a:pt x="77050" y="20580"/>
                </a:lnTo>
                <a:lnTo>
                  <a:pt x="77040" y="20590"/>
                </a:lnTo>
                <a:lnTo>
                  <a:pt x="77040" y="20600"/>
                </a:lnTo>
                <a:lnTo>
                  <a:pt x="77040" y="20610"/>
                </a:lnTo>
                <a:lnTo>
                  <a:pt x="77030" y="20610"/>
                </a:lnTo>
                <a:lnTo>
                  <a:pt x="77020" y="20610"/>
                </a:lnTo>
                <a:lnTo>
                  <a:pt x="77010" y="20610"/>
                </a:lnTo>
                <a:lnTo>
                  <a:pt x="77000" y="20610"/>
                </a:lnTo>
                <a:lnTo>
                  <a:pt x="76990" y="20650"/>
                </a:lnTo>
                <a:lnTo>
                  <a:pt x="76970" y="20680"/>
                </a:lnTo>
                <a:lnTo>
                  <a:pt x="76970" y="20690"/>
                </a:lnTo>
                <a:lnTo>
                  <a:pt x="76960" y="20690"/>
                </a:lnTo>
                <a:lnTo>
                  <a:pt x="76950" y="20700"/>
                </a:lnTo>
                <a:lnTo>
                  <a:pt x="76940" y="20700"/>
                </a:lnTo>
                <a:lnTo>
                  <a:pt x="76920" y="20710"/>
                </a:lnTo>
                <a:lnTo>
                  <a:pt x="76910" y="20700"/>
                </a:lnTo>
                <a:lnTo>
                  <a:pt x="76900" y="20690"/>
                </a:lnTo>
                <a:lnTo>
                  <a:pt x="76890" y="20690"/>
                </a:lnTo>
                <a:lnTo>
                  <a:pt x="76880" y="20690"/>
                </a:lnTo>
                <a:lnTo>
                  <a:pt x="76860" y="20700"/>
                </a:lnTo>
                <a:lnTo>
                  <a:pt x="76840" y="20700"/>
                </a:lnTo>
                <a:lnTo>
                  <a:pt x="76820" y="20690"/>
                </a:lnTo>
                <a:lnTo>
                  <a:pt x="76800" y="20690"/>
                </a:lnTo>
                <a:lnTo>
                  <a:pt x="76800" y="20710"/>
                </a:lnTo>
                <a:lnTo>
                  <a:pt x="76790" y="20740"/>
                </a:lnTo>
                <a:lnTo>
                  <a:pt x="76760" y="20750"/>
                </a:lnTo>
                <a:lnTo>
                  <a:pt x="76720" y="20740"/>
                </a:lnTo>
                <a:lnTo>
                  <a:pt x="76690" y="20740"/>
                </a:lnTo>
                <a:lnTo>
                  <a:pt x="76660" y="20740"/>
                </a:lnTo>
                <a:lnTo>
                  <a:pt x="76650" y="20750"/>
                </a:lnTo>
                <a:lnTo>
                  <a:pt x="76650" y="20760"/>
                </a:lnTo>
                <a:lnTo>
                  <a:pt x="76640" y="20770"/>
                </a:lnTo>
                <a:lnTo>
                  <a:pt x="76620" y="20780"/>
                </a:lnTo>
                <a:lnTo>
                  <a:pt x="76610" y="20780"/>
                </a:lnTo>
                <a:lnTo>
                  <a:pt x="76600" y="20780"/>
                </a:lnTo>
                <a:lnTo>
                  <a:pt x="76590" y="20760"/>
                </a:lnTo>
                <a:lnTo>
                  <a:pt x="76590" y="20750"/>
                </a:lnTo>
                <a:lnTo>
                  <a:pt x="76580" y="20740"/>
                </a:lnTo>
                <a:lnTo>
                  <a:pt x="76580" y="20730"/>
                </a:lnTo>
                <a:lnTo>
                  <a:pt x="76580" y="20720"/>
                </a:lnTo>
                <a:lnTo>
                  <a:pt x="76570" y="20710"/>
                </a:lnTo>
                <a:lnTo>
                  <a:pt x="76560" y="20700"/>
                </a:lnTo>
                <a:lnTo>
                  <a:pt x="76550" y="20700"/>
                </a:lnTo>
                <a:lnTo>
                  <a:pt x="76540" y="20710"/>
                </a:lnTo>
                <a:lnTo>
                  <a:pt x="76530" y="20700"/>
                </a:lnTo>
                <a:lnTo>
                  <a:pt x="76520" y="20700"/>
                </a:lnTo>
                <a:lnTo>
                  <a:pt x="76510" y="20700"/>
                </a:lnTo>
                <a:lnTo>
                  <a:pt x="76500" y="20700"/>
                </a:lnTo>
                <a:lnTo>
                  <a:pt x="76490" y="20700"/>
                </a:lnTo>
                <a:lnTo>
                  <a:pt x="76470" y="20680"/>
                </a:lnTo>
                <a:lnTo>
                  <a:pt x="76460" y="20680"/>
                </a:lnTo>
                <a:lnTo>
                  <a:pt x="76460" y="20670"/>
                </a:lnTo>
                <a:lnTo>
                  <a:pt x="76450" y="20670"/>
                </a:lnTo>
                <a:lnTo>
                  <a:pt x="76440" y="20660"/>
                </a:lnTo>
                <a:lnTo>
                  <a:pt x="76430" y="20650"/>
                </a:lnTo>
                <a:lnTo>
                  <a:pt x="76420" y="20650"/>
                </a:lnTo>
                <a:lnTo>
                  <a:pt x="76420" y="20640"/>
                </a:lnTo>
                <a:lnTo>
                  <a:pt x="76410" y="20640"/>
                </a:lnTo>
                <a:lnTo>
                  <a:pt x="76410" y="20630"/>
                </a:lnTo>
                <a:lnTo>
                  <a:pt x="76410" y="20620"/>
                </a:lnTo>
                <a:lnTo>
                  <a:pt x="76410" y="20610"/>
                </a:lnTo>
                <a:lnTo>
                  <a:pt x="76400" y="20610"/>
                </a:lnTo>
                <a:lnTo>
                  <a:pt x="76400" y="20600"/>
                </a:lnTo>
                <a:lnTo>
                  <a:pt x="76390" y="20590"/>
                </a:lnTo>
                <a:lnTo>
                  <a:pt x="76390" y="20580"/>
                </a:lnTo>
                <a:lnTo>
                  <a:pt x="76380" y="20570"/>
                </a:lnTo>
                <a:lnTo>
                  <a:pt x="76370" y="20570"/>
                </a:lnTo>
                <a:lnTo>
                  <a:pt x="76370" y="20560"/>
                </a:lnTo>
                <a:lnTo>
                  <a:pt x="76180" y="20450"/>
                </a:lnTo>
                <a:lnTo>
                  <a:pt x="76170" y="20390"/>
                </a:lnTo>
                <a:lnTo>
                  <a:pt x="76170" y="20380"/>
                </a:lnTo>
                <a:lnTo>
                  <a:pt x="76180" y="20340"/>
                </a:lnTo>
                <a:lnTo>
                  <a:pt x="76190" y="20300"/>
                </a:lnTo>
                <a:lnTo>
                  <a:pt x="76200" y="20250"/>
                </a:lnTo>
                <a:lnTo>
                  <a:pt x="76220" y="20180"/>
                </a:lnTo>
                <a:lnTo>
                  <a:pt x="76220" y="20160"/>
                </a:lnTo>
                <a:lnTo>
                  <a:pt x="76220" y="20150"/>
                </a:lnTo>
                <a:lnTo>
                  <a:pt x="76230" y="20120"/>
                </a:lnTo>
                <a:lnTo>
                  <a:pt x="76230" y="20100"/>
                </a:lnTo>
                <a:lnTo>
                  <a:pt x="76230" y="20090"/>
                </a:lnTo>
                <a:lnTo>
                  <a:pt x="76220" y="20090"/>
                </a:lnTo>
                <a:lnTo>
                  <a:pt x="76200" y="20080"/>
                </a:lnTo>
                <a:lnTo>
                  <a:pt x="76140" y="20060"/>
                </a:lnTo>
                <a:lnTo>
                  <a:pt x="75950" y="20000"/>
                </a:lnTo>
                <a:lnTo>
                  <a:pt x="75930" y="19990"/>
                </a:lnTo>
                <a:lnTo>
                  <a:pt x="75860" y="19970"/>
                </a:lnTo>
                <a:lnTo>
                  <a:pt x="75760" y="19940"/>
                </a:lnTo>
                <a:lnTo>
                  <a:pt x="75690" y="19920"/>
                </a:lnTo>
                <a:lnTo>
                  <a:pt x="75670" y="19910"/>
                </a:lnTo>
                <a:lnTo>
                  <a:pt x="75660" y="19900"/>
                </a:lnTo>
                <a:lnTo>
                  <a:pt x="75590" y="19880"/>
                </a:lnTo>
                <a:lnTo>
                  <a:pt x="75560" y="19870"/>
                </a:lnTo>
                <a:lnTo>
                  <a:pt x="75570" y="19860"/>
                </a:lnTo>
                <a:lnTo>
                  <a:pt x="75590" y="19840"/>
                </a:lnTo>
                <a:lnTo>
                  <a:pt x="75610" y="19820"/>
                </a:lnTo>
                <a:lnTo>
                  <a:pt x="75650" y="19790"/>
                </a:lnTo>
                <a:lnTo>
                  <a:pt x="75700" y="19760"/>
                </a:lnTo>
                <a:lnTo>
                  <a:pt x="75710" y="19750"/>
                </a:lnTo>
                <a:lnTo>
                  <a:pt x="75750" y="19700"/>
                </a:lnTo>
                <a:lnTo>
                  <a:pt x="75800" y="19650"/>
                </a:lnTo>
                <a:lnTo>
                  <a:pt x="75780" y="19630"/>
                </a:lnTo>
                <a:lnTo>
                  <a:pt x="75770" y="19620"/>
                </a:lnTo>
                <a:lnTo>
                  <a:pt x="75760" y="19620"/>
                </a:lnTo>
                <a:lnTo>
                  <a:pt x="75750" y="19620"/>
                </a:lnTo>
                <a:lnTo>
                  <a:pt x="75730" y="19610"/>
                </a:lnTo>
                <a:lnTo>
                  <a:pt x="75720" y="19610"/>
                </a:lnTo>
                <a:lnTo>
                  <a:pt x="75690" y="19600"/>
                </a:lnTo>
                <a:lnTo>
                  <a:pt x="75680" y="19600"/>
                </a:lnTo>
                <a:lnTo>
                  <a:pt x="75670" y="19600"/>
                </a:lnTo>
                <a:lnTo>
                  <a:pt x="75600" y="19530"/>
                </a:lnTo>
                <a:lnTo>
                  <a:pt x="75570" y="19510"/>
                </a:lnTo>
                <a:lnTo>
                  <a:pt x="75560" y="19490"/>
                </a:lnTo>
                <a:lnTo>
                  <a:pt x="75520" y="19460"/>
                </a:lnTo>
                <a:lnTo>
                  <a:pt x="75500" y="19440"/>
                </a:lnTo>
                <a:lnTo>
                  <a:pt x="75490" y="19430"/>
                </a:lnTo>
                <a:lnTo>
                  <a:pt x="75480" y="19420"/>
                </a:lnTo>
                <a:lnTo>
                  <a:pt x="75460" y="19400"/>
                </a:lnTo>
                <a:lnTo>
                  <a:pt x="75450" y="19390"/>
                </a:lnTo>
                <a:lnTo>
                  <a:pt x="75440" y="19380"/>
                </a:lnTo>
                <a:lnTo>
                  <a:pt x="75430" y="19370"/>
                </a:lnTo>
                <a:lnTo>
                  <a:pt x="75370" y="19340"/>
                </a:lnTo>
                <a:lnTo>
                  <a:pt x="75310" y="19310"/>
                </a:lnTo>
                <a:lnTo>
                  <a:pt x="75300" y="19300"/>
                </a:lnTo>
                <a:lnTo>
                  <a:pt x="75280" y="19290"/>
                </a:lnTo>
                <a:lnTo>
                  <a:pt x="75260" y="19280"/>
                </a:lnTo>
                <a:lnTo>
                  <a:pt x="75210" y="19250"/>
                </a:lnTo>
                <a:lnTo>
                  <a:pt x="75210" y="19230"/>
                </a:lnTo>
                <a:lnTo>
                  <a:pt x="75210" y="19220"/>
                </a:lnTo>
                <a:lnTo>
                  <a:pt x="75210" y="19200"/>
                </a:lnTo>
                <a:lnTo>
                  <a:pt x="75210" y="19180"/>
                </a:lnTo>
                <a:lnTo>
                  <a:pt x="75210" y="19160"/>
                </a:lnTo>
                <a:lnTo>
                  <a:pt x="75210" y="19150"/>
                </a:lnTo>
                <a:lnTo>
                  <a:pt x="75210" y="19140"/>
                </a:lnTo>
                <a:lnTo>
                  <a:pt x="75220" y="19140"/>
                </a:lnTo>
                <a:lnTo>
                  <a:pt x="75220" y="19130"/>
                </a:lnTo>
                <a:lnTo>
                  <a:pt x="75220" y="19110"/>
                </a:lnTo>
                <a:lnTo>
                  <a:pt x="75220" y="19100"/>
                </a:lnTo>
                <a:lnTo>
                  <a:pt x="75210" y="19100"/>
                </a:lnTo>
                <a:lnTo>
                  <a:pt x="75200" y="19040"/>
                </a:lnTo>
                <a:lnTo>
                  <a:pt x="75200" y="19000"/>
                </a:lnTo>
                <a:lnTo>
                  <a:pt x="75190" y="18970"/>
                </a:lnTo>
                <a:lnTo>
                  <a:pt x="75180" y="18920"/>
                </a:lnTo>
                <a:lnTo>
                  <a:pt x="75170" y="18850"/>
                </a:lnTo>
                <a:lnTo>
                  <a:pt x="75160" y="18800"/>
                </a:lnTo>
                <a:lnTo>
                  <a:pt x="75160" y="18790"/>
                </a:lnTo>
                <a:lnTo>
                  <a:pt x="75150" y="18740"/>
                </a:lnTo>
                <a:lnTo>
                  <a:pt x="75140" y="18700"/>
                </a:lnTo>
                <a:lnTo>
                  <a:pt x="75140" y="18680"/>
                </a:lnTo>
                <a:lnTo>
                  <a:pt x="75140" y="18670"/>
                </a:lnTo>
                <a:lnTo>
                  <a:pt x="75130" y="18650"/>
                </a:lnTo>
                <a:lnTo>
                  <a:pt x="75130" y="18640"/>
                </a:lnTo>
                <a:lnTo>
                  <a:pt x="75130" y="18630"/>
                </a:lnTo>
                <a:lnTo>
                  <a:pt x="75130" y="18620"/>
                </a:lnTo>
                <a:lnTo>
                  <a:pt x="75130" y="18610"/>
                </a:lnTo>
                <a:lnTo>
                  <a:pt x="75120" y="18610"/>
                </a:lnTo>
                <a:lnTo>
                  <a:pt x="75130" y="18610"/>
                </a:lnTo>
                <a:lnTo>
                  <a:pt x="75150" y="18590"/>
                </a:lnTo>
                <a:lnTo>
                  <a:pt x="75170" y="18570"/>
                </a:lnTo>
                <a:lnTo>
                  <a:pt x="75180" y="18560"/>
                </a:lnTo>
                <a:lnTo>
                  <a:pt x="75190" y="18560"/>
                </a:lnTo>
                <a:lnTo>
                  <a:pt x="75210" y="18540"/>
                </a:lnTo>
                <a:lnTo>
                  <a:pt x="75240" y="18520"/>
                </a:lnTo>
                <a:lnTo>
                  <a:pt x="75270" y="18500"/>
                </a:lnTo>
                <a:lnTo>
                  <a:pt x="75300" y="18480"/>
                </a:lnTo>
                <a:lnTo>
                  <a:pt x="75310" y="18480"/>
                </a:lnTo>
                <a:lnTo>
                  <a:pt x="75320" y="18480"/>
                </a:lnTo>
                <a:lnTo>
                  <a:pt x="75330" y="18470"/>
                </a:lnTo>
                <a:lnTo>
                  <a:pt x="75340" y="18460"/>
                </a:lnTo>
                <a:lnTo>
                  <a:pt x="75350" y="18460"/>
                </a:lnTo>
                <a:lnTo>
                  <a:pt x="75350" y="18450"/>
                </a:lnTo>
                <a:lnTo>
                  <a:pt x="75360" y="18450"/>
                </a:lnTo>
                <a:lnTo>
                  <a:pt x="75370" y="18440"/>
                </a:lnTo>
                <a:lnTo>
                  <a:pt x="75380" y="18430"/>
                </a:lnTo>
                <a:lnTo>
                  <a:pt x="75380" y="18420"/>
                </a:lnTo>
                <a:lnTo>
                  <a:pt x="75390" y="18410"/>
                </a:lnTo>
                <a:lnTo>
                  <a:pt x="75390" y="18400"/>
                </a:lnTo>
                <a:lnTo>
                  <a:pt x="75390" y="18390"/>
                </a:lnTo>
                <a:lnTo>
                  <a:pt x="75390" y="18380"/>
                </a:lnTo>
                <a:lnTo>
                  <a:pt x="75390" y="18370"/>
                </a:lnTo>
                <a:lnTo>
                  <a:pt x="75390" y="18360"/>
                </a:lnTo>
                <a:lnTo>
                  <a:pt x="75400" y="18340"/>
                </a:lnTo>
                <a:lnTo>
                  <a:pt x="75400" y="18320"/>
                </a:lnTo>
                <a:lnTo>
                  <a:pt x="75400" y="18310"/>
                </a:lnTo>
                <a:lnTo>
                  <a:pt x="75400" y="18300"/>
                </a:lnTo>
                <a:lnTo>
                  <a:pt x="75400" y="18290"/>
                </a:lnTo>
                <a:lnTo>
                  <a:pt x="75400" y="18280"/>
                </a:lnTo>
                <a:lnTo>
                  <a:pt x="75410" y="18270"/>
                </a:lnTo>
                <a:lnTo>
                  <a:pt x="75420" y="18260"/>
                </a:lnTo>
                <a:lnTo>
                  <a:pt x="75430" y="18250"/>
                </a:lnTo>
                <a:lnTo>
                  <a:pt x="75440" y="18250"/>
                </a:lnTo>
                <a:lnTo>
                  <a:pt x="75450" y="18250"/>
                </a:lnTo>
                <a:lnTo>
                  <a:pt x="75450" y="18240"/>
                </a:lnTo>
                <a:lnTo>
                  <a:pt x="75460" y="18240"/>
                </a:lnTo>
                <a:lnTo>
                  <a:pt x="75470" y="18240"/>
                </a:lnTo>
                <a:lnTo>
                  <a:pt x="75470" y="18230"/>
                </a:lnTo>
                <a:lnTo>
                  <a:pt x="75470" y="18220"/>
                </a:lnTo>
                <a:lnTo>
                  <a:pt x="75480" y="18210"/>
                </a:lnTo>
                <a:lnTo>
                  <a:pt x="75480" y="18200"/>
                </a:lnTo>
                <a:lnTo>
                  <a:pt x="75490" y="18190"/>
                </a:lnTo>
                <a:lnTo>
                  <a:pt x="75500" y="18190"/>
                </a:lnTo>
                <a:lnTo>
                  <a:pt x="75510" y="18180"/>
                </a:lnTo>
                <a:lnTo>
                  <a:pt x="75520" y="18180"/>
                </a:lnTo>
                <a:lnTo>
                  <a:pt x="75520" y="18170"/>
                </a:lnTo>
                <a:lnTo>
                  <a:pt x="75520" y="18160"/>
                </a:lnTo>
                <a:lnTo>
                  <a:pt x="75520" y="18150"/>
                </a:lnTo>
                <a:lnTo>
                  <a:pt x="75530" y="18150"/>
                </a:lnTo>
                <a:lnTo>
                  <a:pt x="75530" y="18140"/>
                </a:lnTo>
                <a:lnTo>
                  <a:pt x="75530" y="18130"/>
                </a:lnTo>
                <a:lnTo>
                  <a:pt x="75540" y="18110"/>
                </a:lnTo>
                <a:lnTo>
                  <a:pt x="75550" y="18090"/>
                </a:lnTo>
                <a:lnTo>
                  <a:pt x="75570" y="18100"/>
                </a:lnTo>
                <a:lnTo>
                  <a:pt x="75590" y="18120"/>
                </a:lnTo>
                <a:lnTo>
                  <a:pt x="75630" y="18140"/>
                </a:lnTo>
                <a:lnTo>
                  <a:pt x="75650" y="18160"/>
                </a:lnTo>
                <a:lnTo>
                  <a:pt x="75660" y="18170"/>
                </a:lnTo>
                <a:lnTo>
                  <a:pt x="75670" y="18180"/>
                </a:lnTo>
                <a:lnTo>
                  <a:pt x="75670" y="18190"/>
                </a:lnTo>
                <a:lnTo>
                  <a:pt x="75680" y="18200"/>
                </a:lnTo>
                <a:lnTo>
                  <a:pt x="75690" y="18210"/>
                </a:lnTo>
                <a:lnTo>
                  <a:pt x="75700" y="18210"/>
                </a:lnTo>
                <a:lnTo>
                  <a:pt x="75700" y="18220"/>
                </a:lnTo>
                <a:lnTo>
                  <a:pt x="75710" y="18230"/>
                </a:lnTo>
                <a:lnTo>
                  <a:pt x="75720" y="18230"/>
                </a:lnTo>
                <a:lnTo>
                  <a:pt x="75730" y="18220"/>
                </a:lnTo>
                <a:lnTo>
                  <a:pt x="75730" y="18210"/>
                </a:lnTo>
                <a:lnTo>
                  <a:pt x="75740" y="18200"/>
                </a:lnTo>
                <a:lnTo>
                  <a:pt x="75740" y="18190"/>
                </a:lnTo>
                <a:lnTo>
                  <a:pt x="75750" y="18190"/>
                </a:lnTo>
                <a:lnTo>
                  <a:pt x="75760" y="18190"/>
                </a:lnTo>
                <a:lnTo>
                  <a:pt x="75760" y="18200"/>
                </a:lnTo>
                <a:lnTo>
                  <a:pt x="75770" y="18200"/>
                </a:lnTo>
                <a:lnTo>
                  <a:pt x="75780" y="18210"/>
                </a:lnTo>
                <a:lnTo>
                  <a:pt x="75790" y="18220"/>
                </a:lnTo>
                <a:lnTo>
                  <a:pt x="75790" y="18230"/>
                </a:lnTo>
                <a:lnTo>
                  <a:pt x="75800" y="18230"/>
                </a:lnTo>
                <a:lnTo>
                  <a:pt x="75800" y="18240"/>
                </a:lnTo>
                <a:lnTo>
                  <a:pt x="75810" y="18250"/>
                </a:lnTo>
                <a:lnTo>
                  <a:pt x="75820" y="18240"/>
                </a:lnTo>
                <a:lnTo>
                  <a:pt x="75820" y="18230"/>
                </a:lnTo>
                <a:lnTo>
                  <a:pt x="75830" y="18230"/>
                </a:lnTo>
                <a:lnTo>
                  <a:pt x="75840" y="18220"/>
                </a:lnTo>
                <a:lnTo>
                  <a:pt x="75840" y="18210"/>
                </a:lnTo>
                <a:lnTo>
                  <a:pt x="75850" y="18210"/>
                </a:lnTo>
                <a:lnTo>
                  <a:pt x="75860" y="18210"/>
                </a:lnTo>
                <a:lnTo>
                  <a:pt x="75870" y="18210"/>
                </a:lnTo>
                <a:lnTo>
                  <a:pt x="75900" y="18200"/>
                </a:lnTo>
                <a:lnTo>
                  <a:pt x="75920" y="18200"/>
                </a:lnTo>
                <a:lnTo>
                  <a:pt x="75930" y="18200"/>
                </a:lnTo>
                <a:lnTo>
                  <a:pt x="75940" y="18210"/>
                </a:lnTo>
                <a:lnTo>
                  <a:pt x="75950" y="18210"/>
                </a:lnTo>
                <a:lnTo>
                  <a:pt x="75970" y="18210"/>
                </a:lnTo>
                <a:lnTo>
                  <a:pt x="75990" y="18210"/>
                </a:lnTo>
                <a:lnTo>
                  <a:pt x="76000" y="18200"/>
                </a:lnTo>
                <a:lnTo>
                  <a:pt x="76020" y="18200"/>
                </a:lnTo>
                <a:lnTo>
                  <a:pt x="76070" y="18210"/>
                </a:lnTo>
                <a:lnTo>
                  <a:pt x="76090" y="18210"/>
                </a:lnTo>
                <a:lnTo>
                  <a:pt x="76120" y="18220"/>
                </a:lnTo>
                <a:lnTo>
                  <a:pt x="76130" y="18220"/>
                </a:lnTo>
                <a:lnTo>
                  <a:pt x="76140" y="18220"/>
                </a:lnTo>
                <a:lnTo>
                  <a:pt x="76150" y="18210"/>
                </a:lnTo>
                <a:lnTo>
                  <a:pt x="76150" y="18200"/>
                </a:lnTo>
                <a:lnTo>
                  <a:pt x="76150" y="18190"/>
                </a:lnTo>
                <a:lnTo>
                  <a:pt x="76150" y="18180"/>
                </a:lnTo>
                <a:lnTo>
                  <a:pt x="76150" y="18170"/>
                </a:lnTo>
                <a:lnTo>
                  <a:pt x="76160" y="18170"/>
                </a:lnTo>
                <a:lnTo>
                  <a:pt x="76160" y="18160"/>
                </a:lnTo>
                <a:lnTo>
                  <a:pt x="76160" y="18150"/>
                </a:lnTo>
                <a:lnTo>
                  <a:pt x="76170" y="18150"/>
                </a:lnTo>
                <a:lnTo>
                  <a:pt x="76170" y="18140"/>
                </a:lnTo>
                <a:lnTo>
                  <a:pt x="76170" y="18130"/>
                </a:lnTo>
                <a:lnTo>
                  <a:pt x="76180" y="18130"/>
                </a:lnTo>
                <a:lnTo>
                  <a:pt x="76190" y="18120"/>
                </a:lnTo>
                <a:lnTo>
                  <a:pt x="76250" y="18110"/>
                </a:lnTo>
                <a:lnTo>
                  <a:pt x="76260" y="18110"/>
                </a:lnTo>
                <a:lnTo>
                  <a:pt x="76310" y="18130"/>
                </a:lnTo>
                <a:lnTo>
                  <a:pt x="76330" y="18140"/>
                </a:lnTo>
                <a:lnTo>
                  <a:pt x="76370" y="18130"/>
                </a:lnTo>
                <a:lnTo>
                  <a:pt x="76410" y="18110"/>
                </a:lnTo>
                <a:lnTo>
                  <a:pt x="76430" y="18100"/>
                </a:lnTo>
                <a:lnTo>
                  <a:pt x="76480" y="18160"/>
                </a:lnTo>
                <a:lnTo>
                  <a:pt x="76480" y="18170"/>
                </a:lnTo>
                <a:lnTo>
                  <a:pt x="76500" y="18170"/>
                </a:lnTo>
                <a:lnTo>
                  <a:pt x="76530" y="18190"/>
                </a:lnTo>
                <a:lnTo>
                  <a:pt x="76570" y="18200"/>
                </a:lnTo>
                <a:lnTo>
                  <a:pt x="76580" y="18200"/>
                </a:lnTo>
                <a:lnTo>
                  <a:pt x="76620" y="18220"/>
                </a:lnTo>
                <a:lnTo>
                  <a:pt x="76630" y="18220"/>
                </a:lnTo>
                <a:lnTo>
                  <a:pt x="76670" y="18240"/>
                </a:lnTo>
                <a:lnTo>
                  <a:pt x="76690" y="18260"/>
                </a:lnTo>
                <a:lnTo>
                  <a:pt x="76690" y="18270"/>
                </a:lnTo>
                <a:lnTo>
                  <a:pt x="76710" y="18270"/>
                </a:lnTo>
                <a:lnTo>
                  <a:pt x="76710" y="18250"/>
                </a:lnTo>
                <a:lnTo>
                  <a:pt x="76700" y="18160"/>
                </a:lnTo>
                <a:lnTo>
                  <a:pt x="76700" y="18070"/>
                </a:lnTo>
                <a:lnTo>
                  <a:pt x="76690" y="17980"/>
                </a:lnTo>
                <a:lnTo>
                  <a:pt x="76690" y="17970"/>
                </a:lnTo>
                <a:lnTo>
                  <a:pt x="76700" y="17950"/>
                </a:lnTo>
                <a:lnTo>
                  <a:pt x="76710" y="17930"/>
                </a:lnTo>
                <a:lnTo>
                  <a:pt x="76720" y="17900"/>
                </a:lnTo>
                <a:lnTo>
                  <a:pt x="76730" y="17880"/>
                </a:lnTo>
                <a:lnTo>
                  <a:pt x="76740" y="17870"/>
                </a:lnTo>
                <a:lnTo>
                  <a:pt x="76750" y="17860"/>
                </a:lnTo>
                <a:lnTo>
                  <a:pt x="76770" y="17810"/>
                </a:lnTo>
                <a:lnTo>
                  <a:pt x="76790" y="17770"/>
                </a:lnTo>
                <a:lnTo>
                  <a:pt x="76810" y="17720"/>
                </a:lnTo>
                <a:lnTo>
                  <a:pt x="76830" y="17680"/>
                </a:lnTo>
                <a:lnTo>
                  <a:pt x="76850" y="17630"/>
                </a:lnTo>
                <a:lnTo>
                  <a:pt x="76870" y="17590"/>
                </a:lnTo>
                <a:lnTo>
                  <a:pt x="76910" y="17500"/>
                </a:lnTo>
                <a:lnTo>
                  <a:pt x="76890" y="17460"/>
                </a:lnTo>
                <a:lnTo>
                  <a:pt x="76890" y="17440"/>
                </a:lnTo>
                <a:lnTo>
                  <a:pt x="76880" y="17430"/>
                </a:lnTo>
                <a:lnTo>
                  <a:pt x="76880" y="17420"/>
                </a:lnTo>
                <a:lnTo>
                  <a:pt x="76890" y="17420"/>
                </a:lnTo>
                <a:lnTo>
                  <a:pt x="76890" y="17400"/>
                </a:lnTo>
                <a:lnTo>
                  <a:pt x="76890" y="17370"/>
                </a:lnTo>
                <a:lnTo>
                  <a:pt x="76890" y="17350"/>
                </a:lnTo>
                <a:lnTo>
                  <a:pt x="76890" y="17330"/>
                </a:lnTo>
                <a:lnTo>
                  <a:pt x="76890" y="17320"/>
                </a:lnTo>
                <a:lnTo>
                  <a:pt x="76890" y="17290"/>
                </a:lnTo>
                <a:lnTo>
                  <a:pt x="76890" y="17270"/>
                </a:lnTo>
                <a:lnTo>
                  <a:pt x="76880" y="17250"/>
                </a:lnTo>
                <a:lnTo>
                  <a:pt x="76880" y="17240"/>
                </a:lnTo>
                <a:lnTo>
                  <a:pt x="76870" y="17210"/>
                </a:lnTo>
                <a:lnTo>
                  <a:pt x="76860" y="17180"/>
                </a:lnTo>
                <a:lnTo>
                  <a:pt x="76850" y="17170"/>
                </a:lnTo>
                <a:lnTo>
                  <a:pt x="76870" y="17130"/>
                </a:lnTo>
                <a:lnTo>
                  <a:pt x="76900" y="17090"/>
                </a:lnTo>
                <a:lnTo>
                  <a:pt x="76910" y="17080"/>
                </a:lnTo>
                <a:lnTo>
                  <a:pt x="76910" y="17030"/>
                </a:lnTo>
                <a:lnTo>
                  <a:pt x="76920" y="16970"/>
                </a:lnTo>
                <a:lnTo>
                  <a:pt x="76920" y="16960"/>
                </a:lnTo>
                <a:lnTo>
                  <a:pt x="76920" y="16950"/>
                </a:lnTo>
                <a:lnTo>
                  <a:pt x="76920" y="16940"/>
                </a:lnTo>
                <a:lnTo>
                  <a:pt x="76920" y="16930"/>
                </a:lnTo>
                <a:lnTo>
                  <a:pt x="76960" y="16920"/>
                </a:lnTo>
                <a:lnTo>
                  <a:pt x="77000" y="16910"/>
                </a:lnTo>
                <a:lnTo>
                  <a:pt x="77040" y="16900"/>
                </a:lnTo>
                <a:lnTo>
                  <a:pt x="77030" y="16890"/>
                </a:lnTo>
                <a:lnTo>
                  <a:pt x="77060" y="16860"/>
                </a:lnTo>
                <a:lnTo>
                  <a:pt x="77080" y="16830"/>
                </a:lnTo>
                <a:lnTo>
                  <a:pt x="77080" y="16810"/>
                </a:lnTo>
                <a:lnTo>
                  <a:pt x="77070" y="16800"/>
                </a:lnTo>
                <a:lnTo>
                  <a:pt x="77050" y="16780"/>
                </a:lnTo>
                <a:lnTo>
                  <a:pt x="77020" y="16760"/>
                </a:lnTo>
                <a:lnTo>
                  <a:pt x="77020" y="16740"/>
                </a:lnTo>
                <a:lnTo>
                  <a:pt x="77010" y="16720"/>
                </a:lnTo>
                <a:lnTo>
                  <a:pt x="77010" y="16690"/>
                </a:lnTo>
                <a:lnTo>
                  <a:pt x="76990" y="16680"/>
                </a:lnTo>
                <a:lnTo>
                  <a:pt x="76970" y="16670"/>
                </a:lnTo>
                <a:lnTo>
                  <a:pt x="76960" y="16630"/>
                </a:lnTo>
                <a:lnTo>
                  <a:pt x="76960" y="16590"/>
                </a:lnTo>
                <a:lnTo>
                  <a:pt x="76990" y="16590"/>
                </a:lnTo>
                <a:lnTo>
                  <a:pt x="76990" y="16580"/>
                </a:lnTo>
                <a:lnTo>
                  <a:pt x="77010" y="16570"/>
                </a:lnTo>
                <a:lnTo>
                  <a:pt x="77030" y="16530"/>
                </a:lnTo>
                <a:lnTo>
                  <a:pt x="77050" y="16490"/>
                </a:lnTo>
                <a:lnTo>
                  <a:pt x="77090" y="16510"/>
                </a:lnTo>
                <a:lnTo>
                  <a:pt x="77120" y="16530"/>
                </a:lnTo>
                <a:lnTo>
                  <a:pt x="77130" y="16540"/>
                </a:lnTo>
                <a:lnTo>
                  <a:pt x="77150" y="16550"/>
                </a:lnTo>
                <a:lnTo>
                  <a:pt x="77150" y="16540"/>
                </a:lnTo>
                <a:lnTo>
                  <a:pt x="77160" y="16520"/>
                </a:lnTo>
                <a:lnTo>
                  <a:pt x="77180" y="16500"/>
                </a:lnTo>
                <a:lnTo>
                  <a:pt x="77190" y="16470"/>
                </a:lnTo>
                <a:lnTo>
                  <a:pt x="77200" y="16450"/>
                </a:lnTo>
                <a:lnTo>
                  <a:pt x="77210" y="16430"/>
                </a:lnTo>
                <a:lnTo>
                  <a:pt x="77240" y="16450"/>
                </a:lnTo>
                <a:lnTo>
                  <a:pt x="77260" y="16460"/>
                </a:lnTo>
                <a:lnTo>
                  <a:pt x="77290" y="16480"/>
                </a:lnTo>
                <a:lnTo>
                  <a:pt x="77300" y="16450"/>
                </a:lnTo>
                <a:lnTo>
                  <a:pt x="77320" y="16420"/>
                </a:lnTo>
                <a:lnTo>
                  <a:pt x="77330" y="16410"/>
                </a:lnTo>
                <a:lnTo>
                  <a:pt x="77330" y="16400"/>
                </a:lnTo>
                <a:lnTo>
                  <a:pt x="77340" y="16400"/>
                </a:lnTo>
                <a:lnTo>
                  <a:pt x="77340" y="16390"/>
                </a:lnTo>
                <a:lnTo>
                  <a:pt x="77350" y="16380"/>
                </a:lnTo>
                <a:lnTo>
                  <a:pt x="77350" y="16370"/>
                </a:lnTo>
                <a:lnTo>
                  <a:pt x="77350" y="16360"/>
                </a:lnTo>
                <a:lnTo>
                  <a:pt x="77360" y="16360"/>
                </a:lnTo>
                <a:lnTo>
                  <a:pt x="77360" y="16350"/>
                </a:lnTo>
                <a:lnTo>
                  <a:pt x="77380" y="16340"/>
                </a:lnTo>
                <a:lnTo>
                  <a:pt x="77400" y="16320"/>
                </a:lnTo>
                <a:lnTo>
                  <a:pt x="77420" y="16300"/>
                </a:lnTo>
                <a:lnTo>
                  <a:pt x="77430" y="16290"/>
                </a:lnTo>
                <a:lnTo>
                  <a:pt x="77430" y="16280"/>
                </a:lnTo>
                <a:lnTo>
                  <a:pt x="77440" y="16280"/>
                </a:lnTo>
                <a:lnTo>
                  <a:pt x="77450" y="16270"/>
                </a:lnTo>
                <a:lnTo>
                  <a:pt x="77460" y="16260"/>
                </a:lnTo>
                <a:lnTo>
                  <a:pt x="77460" y="16250"/>
                </a:lnTo>
                <a:lnTo>
                  <a:pt x="77470" y="16250"/>
                </a:lnTo>
                <a:lnTo>
                  <a:pt x="77490" y="16230"/>
                </a:lnTo>
                <a:lnTo>
                  <a:pt x="77510" y="16210"/>
                </a:lnTo>
                <a:lnTo>
                  <a:pt x="77540" y="16180"/>
                </a:lnTo>
                <a:lnTo>
                  <a:pt x="77550" y="16180"/>
                </a:lnTo>
                <a:lnTo>
                  <a:pt x="77560" y="16190"/>
                </a:lnTo>
                <a:lnTo>
                  <a:pt x="77580" y="16200"/>
                </a:lnTo>
                <a:lnTo>
                  <a:pt x="77590" y="16200"/>
                </a:lnTo>
                <a:lnTo>
                  <a:pt x="77600" y="16200"/>
                </a:lnTo>
                <a:lnTo>
                  <a:pt x="77600" y="16210"/>
                </a:lnTo>
                <a:lnTo>
                  <a:pt x="77610" y="16220"/>
                </a:lnTo>
                <a:lnTo>
                  <a:pt x="77620" y="16230"/>
                </a:lnTo>
                <a:lnTo>
                  <a:pt x="77630" y="16240"/>
                </a:lnTo>
                <a:lnTo>
                  <a:pt x="77640" y="16240"/>
                </a:lnTo>
                <a:lnTo>
                  <a:pt x="77640" y="16250"/>
                </a:lnTo>
                <a:lnTo>
                  <a:pt x="77630" y="16250"/>
                </a:lnTo>
                <a:lnTo>
                  <a:pt x="77630" y="16260"/>
                </a:lnTo>
                <a:lnTo>
                  <a:pt x="77640" y="16260"/>
                </a:lnTo>
                <a:lnTo>
                  <a:pt x="77650" y="16250"/>
                </a:lnTo>
                <a:lnTo>
                  <a:pt x="77650" y="16240"/>
                </a:lnTo>
                <a:lnTo>
                  <a:pt x="77660" y="16240"/>
                </a:lnTo>
                <a:lnTo>
                  <a:pt x="77660" y="16250"/>
                </a:lnTo>
                <a:lnTo>
                  <a:pt x="77660" y="16260"/>
                </a:lnTo>
                <a:lnTo>
                  <a:pt x="77660" y="16270"/>
                </a:lnTo>
                <a:lnTo>
                  <a:pt x="77670" y="16260"/>
                </a:lnTo>
                <a:lnTo>
                  <a:pt x="77670" y="16270"/>
                </a:lnTo>
                <a:lnTo>
                  <a:pt x="77680" y="16270"/>
                </a:lnTo>
                <a:lnTo>
                  <a:pt x="77690" y="16270"/>
                </a:lnTo>
                <a:lnTo>
                  <a:pt x="77690" y="16280"/>
                </a:lnTo>
                <a:lnTo>
                  <a:pt x="77710" y="16280"/>
                </a:lnTo>
                <a:lnTo>
                  <a:pt x="77720" y="16280"/>
                </a:lnTo>
                <a:lnTo>
                  <a:pt x="77730" y="16280"/>
                </a:lnTo>
                <a:lnTo>
                  <a:pt x="77740" y="16290"/>
                </a:lnTo>
                <a:lnTo>
                  <a:pt x="77760" y="16300"/>
                </a:lnTo>
                <a:lnTo>
                  <a:pt x="77770" y="16290"/>
                </a:lnTo>
                <a:lnTo>
                  <a:pt x="77790" y="16290"/>
                </a:lnTo>
                <a:lnTo>
                  <a:pt x="77810" y="16250"/>
                </a:lnTo>
                <a:lnTo>
                  <a:pt x="77820" y="16230"/>
                </a:lnTo>
                <a:lnTo>
                  <a:pt x="77870" y="16250"/>
                </a:lnTo>
                <a:lnTo>
                  <a:pt x="77880" y="16250"/>
                </a:lnTo>
                <a:lnTo>
                  <a:pt x="77900" y="16260"/>
                </a:lnTo>
                <a:lnTo>
                  <a:pt x="77910" y="16260"/>
                </a:lnTo>
                <a:lnTo>
                  <a:pt x="77920" y="16270"/>
                </a:lnTo>
                <a:lnTo>
                  <a:pt x="77940" y="16270"/>
                </a:lnTo>
                <a:lnTo>
                  <a:pt x="77960" y="16280"/>
                </a:lnTo>
                <a:lnTo>
                  <a:pt x="77990" y="16270"/>
                </a:lnTo>
                <a:lnTo>
                  <a:pt x="78000" y="16250"/>
                </a:lnTo>
                <a:lnTo>
                  <a:pt x="78020" y="16210"/>
                </a:lnTo>
                <a:lnTo>
                  <a:pt x="78100" y="16230"/>
                </a:lnTo>
                <a:lnTo>
                  <a:pt x="78120" y="16190"/>
                </a:lnTo>
                <a:lnTo>
                  <a:pt x="78130" y="16160"/>
                </a:lnTo>
                <a:lnTo>
                  <a:pt x="78140" y="16140"/>
                </a:lnTo>
                <a:lnTo>
                  <a:pt x="78140" y="16120"/>
                </a:lnTo>
                <a:lnTo>
                  <a:pt x="78140" y="16110"/>
                </a:lnTo>
                <a:lnTo>
                  <a:pt x="78130" y="16100"/>
                </a:lnTo>
                <a:lnTo>
                  <a:pt x="78120" y="16070"/>
                </a:lnTo>
                <a:lnTo>
                  <a:pt x="78120" y="16060"/>
                </a:lnTo>
                <a:lnTo>
                  <a:pt x="78120" y="16050"/>
                </a:lnTo>
                <a:lnTo>
                  <a:pt x="78110" y="16020"/>
                </a:lnTo>
                <a:lnTo>
                  <a:pt x="78070" y="16050"/>
                </a:lnTo>
                <a:lnTo>
                  <a:pt x="78060" y="16060"/>
                </a:lnTo>
                <a:lnTo>
                  <a:pt x="78030" y="16030"/>
                </a:lnTo>
                <a:lnTo>
                  <a:pt x="78030" y="16020"/>
                </a:lnTo>
                <a:lnTo>
                  <a:pt x="77990" y="15980"/>
                </a:lnTo>
                <a:lnTo>
                  <a:pt x="78000" y="15960"/>
                </a:lnTo>
                <a:lnTo>
                  <a:pt x="78000" y="15940"/>
                </a:lnTo>
                <a:lnTo>
                  <a:pt x="78000" y="15930"/>
                </a:lnTo>
                <a:lnTo>
                  <a:pt x="78000" y="15920"/>
                </a:lnTo>
                <a:lnTo>
                  <a:pt x="78000" y="15910"/>
                </a:lnTo>
                <a:lnTo>
                  <a:pt x="78010" y="15880"/>
                </a:lnTo>
                <a:lnTo>
                  <a:pt x="78010" y="15860"/>
                </a:lnTo>
                <a:lnTo>
                  <a:pt x="78010" y="15840"/>
                </a:lnTo>
                <a:lnTo>
                  <a:pt x="78020" y="15820"/>
                </a:lnTo>
                <a:lnTo>
                  <a:pt x="78030" y="15810"/>
                </a:lnTo>
                <a:lnTo>
                  <a:pt x="78030" y="15770"/>
                </a:lnTo>
                <a:lnTo>
                  <a:pt x="78020" y="15760"/>
                </a:lnTo>
                <a:lnTo>
                  <a:pt x="78030" y="15750"/>
                </a:lnTo>
                <a:lnTo>
                  <a:pt x="78060" y="15710"/>
                </a:lnTo>
                <a:lnTo>
                  <a:pt x="78100" y="15670"/>
                </a:lnTo>
                <a:lnTo>
                  <a:pt x="78110" y="15660"/>
                </a:lnTo>
                <a:lnTo>
                  <a:pt x="78110" y="15640"/>
                </a:lnTo>
                <a:lnTo>
                  <a:pt x="78120" y="15630"/>
                </a:lnTo>
                <a:lnTo>
                  <a:pt x="78150" y="15600"/>
                </a:lnTo>
                <a:lnTo>
                  <a:pt x="78160" y="15590"/>
                </a:lnTo>
                <a:lnTo>
                  <a:pt x="78170" y="15580"/>
                </a:lnTo>
                <a:lnTo>
                  <a:pt x="78180" y="15570"/>
                </a:lnTo>
                <a:lnTo>
                  <a:pt x="78190" y="15560"/>
                </a:lnTo>
                <a:lnTo>
                  <a:pt x="78210" y="15550"/>
                </a:lnTo>
                <a:lnTo>
                  <a:pt x="78220" y="15530"/>
                </a:lnTo>
                <a:lnTo>
                  <a:pt x="78230" y="15520"/>
                </a:lnTo>
                <a:lnTo>
                  <a:pt x="78220" y="15500"/>
                </a:lnTo>
                <a:lnTo>
                  <a:pt x="78210" y="15470"/>
                </a:lnTo>
                <a:lnTo>
                  <a:pt x="78180" y="15430"/>
                </a:lnTo>
                <a:lnTo>
                  <a:pt x="78180" y="15420"/>
                </a:lnTo>
                <a:lnTo>
                  <a:pt x="78170" y="15400"/>
                </a:lnTo>
                <a:lnTo>
                  <a:pt x="78170" y="15390"/>
                </a:lnTo>
                <a:lnTo>
                  <a:pt x="78160" y="15370"/>
                </a:lnTo>
                <a:lnTo>
                  <a:pt x="78130" y="15320"/>
                </a:lnTo>
                <a:lnTo>
                  <a:pt x="78110" y="15280"/>
                </a:lnTo>
                <a:lnTo>
                  <a:pt x="78120" y="15260"/>
                </a:lnTo>
                <a:lnTo>
                  <a:pt x="78150" y="15240"/>
                </a:lnTo>
                <a:lnTo>
                  <a:pt x="78170" y="15230"/>
                </a:lnTo>
                <a:lnTo>
                  <a:pt x="78220" y="15210"/>
                </a:lnTo>
                <a:lnTo>
                  <a:pt x="78230" y="15210"/>
                </a:lnTo>
                <a:lnTo>
                  <a:pt x="78230" y="15200"/>
                </a:lnTo>
                <a:lnTo>
                  <a:pt x="78230" y="15190"/>
                </a:lnTo>
                <a:lnTo>
                  <a:pt x="78220" y="15170"/>
                </a:lnTo>
                <a:lnTo>
                  <a:pt x="78220" y="15160"/>
                </a:lnTo>
                <a:lnTo>
                  <a:pt x="78220" y="15140"/>
                </a:lnTo>
                <a:lnTo>
                  <a:pt x="78220" y="15130"/>
                </a:lnTo>
                <a:lnTo>
                  <a:pt x="78220" y="15120"/>
                </a:lnTo>
                <a:lnTo>
                  <a:pt x="78220" y="15100"/>
                </a:lnTo>
                <a:lnTo>
                  <a:pt x="78210" y="15070"/>
                </a:lnTo>
                <a:lnTo>
                  <a:pt x="78210" y="15050"/>
                </a:lnTo>
                <a:lnTo>
                  <a:pt x="78210" y="15020"/>
                </a:lnTo>
                <a:lnTo>
                  <a:pt x="78210" y="14990"/>
                </a:lnTo>
                <a:lnTo>
                  <a:pt x="78200" y="14980"/>
                </a:lnTo>
                <a:lnTo>
                  <a:pt x="78200" y="14970"/>
                </a:lnTo>
                <a:lnTo>
                  <a:pt x="78200" y="14950"/>
                </a:lnTo>
                <a:lnTo>
                  <a:pt x="78200" y="14930"/>
                </a:lnTo>
                <a:lnTo>
                  <a:pt x="78200" y="14920"/>
                </a:lnTo>
                <a:lnTo>
                  <a:pt x="78200" y="14910"/>
                </a:lnTo>
                <a:lnTo>
                  <a:pt x="78200" y="14900"/>
                </a:lnTo>
                <a:lnTo>
                  <a:pt x="78200" y="14890"/>
                </a:lnTo>
                <a:lnTo>
                  <a:pt x="78190" y="14860"/>
                </a:lnTo>
                <a:lnTo>
                  <a:pt x="78180" y="14860"/>
                </a:lnTo>
                <a:lnTo>
                  <a:pt x="78160" y="14840"/>
                </a:lnTo>
                <a:lnTo>
                  <a:pt x="78120" y="14820"/>
                </a:lnTo>
                <a:lnTo>
                  <a:pt x="78100" y="14810"/>
                </a:lnTo>
                <a:lnTo>
                  <a:pt x="78080" y="14800"/>
                </a:lnTo>
                <a:lnTo>
                  <a:pt x="78070" y="14790"/>
                </a:lnTo>
                <a:lnTo>
                  <a:pt x="78040" y="14790"/>
                </a:lnTo>
                <a:lnTo>
                  <a:pt x="78020" y="14780"/>
                </a:lnTo>
                <a:lnTo>
                  <a:pt x="78010" y="14780"/>
                </a:lnTo>
                <a:lnTo>
                  <a:pt x="78000" y="14780"/>
                </a:lnTo>
                <a:lnTo>
                  <a:pt x="77990" y="14770"/>
                </a:lnTo>
                <a:lnTo>
                  <a:pt x="77980" y="14770"/>
                </a:lnTo>
                <a:lnTo>
                  <a:pt x="77980" y="14760"/>
                </a:lnTo>
                <a:lnTo>
                  <a:pt x="77980" y="14770"/>
                </a:lnTo>
                <a:lnTo>
                  <a:pt x="77970" y="14770"/>
                </a:lnTo>
                <a:lnTo>
                  <a:pt x="77960" y="14760"/>
                </a:lnTo>
                <a:lnTo>
                  <a:pt x="77950" y="14760"/>
                </a:lnTo>
                <a:lnTo>
                  <a:pt x="77950" y="14750"/>
                </a:lnTo>
                <a:lnTo>
                  <a:pt x="77940" y="14750"/>
                </a:lnTo>
                <a:lnTo>
                  <a:pt x="77930" y="14740"/>
                </a:lnTo>
                <a:lnTo>
                  <a:pt x="77930" y="14730"/>
                </a:lnTo>
                <a:lnTo>
                  <a:pt x="77920" y="14720"/>
                </a:lnTo>
                <a:lnTo>
                  <a:pt x="77910" y="14700"/>
                </a:lnTo>
                <a:lnTo>
                  <a:pt x="77920" y="14700"/>
                </a:lnTo>
                <a:lnTo>
                  <a:pt x="77930" y="14680"/>
                </a:lnTo>
                <a:lnTo>
                  <a:pt x="77940" y="14670"/>
                </a:lnTo>
                <a:lnTo>
                  <a:pt x="77950" y="14650"/>
                </a:lnTo>
                <a:lnTo>
                  <a:pt x="77950" y="14640"/>
                </a:lnTo>
                <a:lnTo>
                  <a:pt x="77960" y="14620"/>
                </a:lnTo>
                <a:lnTo>
                  <a:pt x="77960" y="14610"/>
                </a:lnTo>
                <a:lnTo>
                  <a:pt x="77970" y="14600"/>
                </a:lnTo>
                <a:lnTo>
                  <a:pt x="77970" y="14590"/>
                </a:lnTo>
                <a:lnTo>
                  <a:pt x="77970" y="14580"/>
                </a:lnTo>
                <a:lnTo>
                  <a:pt x="77980" y="14570"/>
                </a:lnTo>
                <a:lnTo>
                  <a:pt x="77990" y="14570"/>
                </a:lnTo>
                <a:lnTo>
                  <a:pt x="78010" y="14570"/>
                </a:lnTo>
                <a:lnTo>
                  <a:pt x="78040" y="14560"/>
                </a:lnTo>
                <a:lnTo>
                  <a:pt x="78060" y="14560"/>
                </a:lnTo>
                <a:lnTo>
                  <a:pt x="78070" y="14560"/>
                </a:lnTo>
                <a:lnTo>
                  <a:pt x="78110" y="14540"/>
                </a:lnTo>
                <a:lnTo>
                  <a:pt x="78130" y="14450"/>
                </a:lnTo>
                <a:lnTo>
                  <a:pt x="78140" y="14450"/>
                </a:lnTo>
                <a:lnTo>
                  <a:pt x="78150" y="14450"/>
                </a:lnTo>
                <a:lnTo>
                  <a:pt x="78160" y="14440"/>
                </a:lnTo>
                <a:lnTo>
                  <a:pt x="78170" y="14430"/>
                </a:lnTo>
                <a:lnTo>
                  <a:pt x="78180" y="14430"/>
                </a:lnTo>
                <a:lnTo>
                  <a:pt x="78180" y="14420"/>
                </a:lnTo>
                <a:lnTo>
                  <a:pt x="78180" y="14400"/>
                </a:lnTo>
                <a:lnTo>
                  <a:pt x="78190" y="14400"/>
                </a:lnTo>
                <a:lnTo>
                  <a:pt x="78190" y="14390"/>
                </a:lnTo>
                <a:lnTo>
                  <a:pt x="78180" y="14380"/>
                </a:lnTo>
                <a:lnTo>
                  <a:pt x="78180" y="14370"/>
                </a:lnTo>
                <a:lnTo>
                  <a:pt x="78180" y="14360"/>
                </a:lnTo>
                <a:lnTo>
                  <a:pt x="78180" y="14350"/>
                </a:lnTo>
                <a:lnTo>
                  <a:pt x="78170" y="14340"/>
                </a:lnTo>
                <a:lnTo>
                  <a:pt x="78160" y="14320"/>
                </a:lnTo>
                <a:lnTo>
                  <a:pt x="78150" y="14320"/>
                </a:lnTo>
                <a:lnTo>
                  <a:pt x="78150" y="14310"/>
                </a:lnTo>
                <a:lnTo>
                  <a:pt x="78150" y="14300"/>
                </a:lnTo>
                <a:lnTo>
                  <a:pt x="78150" y="14290"/>
                </a:lnTo>
                <a:lnTo>
                  <a:pt x="78150" y="14280"/>
                </a:lnTo>
                <a:lnTo>
                  <a:pt x="78140" y="14270"/>
                </a:lnTo>
                <a:lnTo>
                  <a:pt x="78150" y="14260"/>
                </a:lnTo>
                <a:lnTo>
                  <a:pt x="78160" y="14260"/>
                </a:lnTo>
                <a:lnTo>
                  <a:pt x="78160" y="14250"/>
                </a:lnTo>
                <a:lnTo>
                  <a:pt x="78170" y="14250"/>
                </a:lnTo>
                <a:lnTo>
                  <a:pt x="78180" y="14240"/>
                </a:lnTo>
                <a:lnTo>
                  <a:pt x="78190" y="14240"/>
                </a:lnTo>
                <a:lnTo>
                  <a:pt x="78190" y="14230"/>
                </a:lnTo>
                <a:lnTo>
                  <a:pt x="78200" y="14230"/>
                </a:lnTo>
                <a:lnTo>
                  <a:pt x="78200" y="14220"/>
                </a:lnTo>
                <a:lnTo>
                  <a:pt x="78210" y="14220"/>
                </a:lnTo>
                <a:lnTo>
                  <a:pt x="78220" y="14220"/>
                </a:lnTo>
                <a:lnTo>
                  <a:pt x="78220" y="14210"/>
                </a:lnTo>
                <a:lnTo>
                  <a:pt x="78220" y="14200"/>
                </a:lnTo>
                <a:lnTo>
                  <a:pt x="78230" y="14200"/>
                </a:lnTo>
                <a:lnTo>
                  <a:pt x="78230" y="14190"/>
                </a:lnTo>
                <a:lnTo>
                  <a:pt x="78230" y="14180"/>
                </a:lnTo>
                <a:lnTo>
                  <a:pt x="78240" y="14180"/>
                </a:lnTo>
                <a:lnTo>
                  <a:pt x="78250" y="14180"/>
                </a:lnTo>
                <a:lnTo>
                  <a:pt x="78260" y="14180"/>
                </a:lnTo>
                <a:lnTo>
                  <a:pt x="78260" y="14170"/>
                </a:lnTo>
                <a:lnTo>
                  <a:pt x="78260" y="14160"/>
                </a:lnTo>
                <a:lnTo>
                  <a:pt x="78270" y="14160"/>
                </a:lnTo>
                <a:lnTo>
                  <a:pt x="78270" y="14150"/>
                </a:lnTo>
                <a:lnTo>
                  <a:pt x="78270" y="14140"/>
                </a:lnTo>
                <a:lnTo>
                  <a:pt x="78280" y="14130"/>
                </a:lnTo>
                <a:lnTo>
                  <a:pt x="78280" y="14140"/>
                </a:lnTo>
                <a:lnTo>
                  <a:pt x="78470" y="14070"/>
                </a:lnTo>
                <a:lnTo>
                  <a:pt x="78480" y="14050"/>
                </a:lnTo>
                <a:lnTo>
                  <a:pt x="78490" y="14030"/>
                </a:lnTo>
                <a:lnTo>
                  <a:pt x="78490" y="14020"/>
                </a:lnTo>
                <a:lnTo>
                  <a:pt x="78480" y="14010"/>
                </a:lnTo>
                <a:lnTo>
                  <a:pt x="78440" y="13970"/>
                </a:lnTo>
                <a:lnTo>
                  <a:pt x="78430" y="13920"/>
                </a:lnTo>
                <a:lnTo>
                  <a:pt x="78430" y="13900"/>
                </a:lnTo>
                <a:lnTo>
                  <a:pt x="78420" y="13860"/>
                </a:lnTo>
                <a:lnTo>
                  <a:pt x="78460" y="13830"/>
                </a:lnTo>
                <a:lnTo>
                  <a:pt x="78460" y="13780"/>
                </a:lnTo>
                <a:lnTo>
                  <a:pt x="78490" y="13730"/>
                </a:lnTo>
                <a:lnTo>
                  <a:pt x="78490" y="13720"/>
                </a:lnTo>
                <a:lnTo>
                  <a:pt x="78500" y="13690"/>
                </a:lnTo>
                <a:lnTo>
                  <a:pt x="78450" y="13680"/>
                </a:lnTo>
                <a:lnTo>
                  <a:pt x="78440" y="13680"/>
                </a:lnTo>
                <a:lnTo>
                  <a:pt x="78440" y="13670"/>
                </a:lnTo>
                <a:lnTo>
                  <a:pt x="78440" y="13660"/>
                </a:lnTo>
                <a:lnTo>
                  <a:pt x="78430" y="13660"/>
                </a:lnTo>
                <a:lnTo>
                  <a:pt x="78420" y="13660"/>
                </a:lnTo>
                <a:lnTo>
                  <a:pt x="78420" y="13650"/>
                </a:lnTo>
                <a:lnTo>
                  <a:pt x="78420" y="13640"/>
                </a:lnTo>
                <a:lnTo>
                  <a:pt x="78420" y="13630"/>
                </a:lnTo>
                <a:lnTo>
                  <a:pt x="78420" y="13620"/>
                </a:lnTo>
                <a:lnTo>
                  <a:pt x="78430" y="13620"/>
                </a:lnTo>
                <a:lnTo>
                  <a:pt x="78440" y="13620"/>
                </a:lnTo>
                <a:lnTo>
                  <a:pt x="78450" y="13630"/>
                </a:lnTo>
                <a:lnTo>
                  <a:pt x="78460" y="13630"/>
                </a:lnTo>
                <a:lnTo>
                  <a:pt x="78460" y="13620"/>
                </a:lnTo>
                <a:lnTo>
                  <a:pt x="78450" y="13610"/>
                </a:lnTo>
                <a:lnTo>
                  <a:pt x="78460" y="13610"/>
                </a:lnTo>
                <a:lnTo>
                  <a:pt x="78460" y="13600"/>
                </a:lnTo>
                <a:lnTo>
                  <a:pt x="78470" y="13600"/>
                </a:lnTo>
                <a:lnTo>
                  <a:pt x="78480" y="13600"/>
                </a:lnTo>
                <a:lnTo>
                  <a:pt x="78480" y="13590"/>
                </a:lnTo>
                <a:lnTo>
                  <a:pt x="78470" y="13590"/>
                </a:lnTo>
                <a:lnTo>
                  <a:pt x="78470" y="13580"/>
                </a:lnTo>
                <a:lnTo>
                  <a:pt x="78470" y="13570"/>
                </a:lnTo>
                <a:lnTo>
                  <a:pt x="78470" y="13560"/>
                </a:lnTo>
                <a:lnTo>
                  <a:pt x="78480" y="13560"/>
                </a:lnTo>
                <a:lnTo>
                  <a:pt x="78480" y="13550"/>
                </a:lnTo>
                <a:lnTo>
                  <a:pt x="78490" y="13550"/>
                </a:lnTo>
                <a:lnTo>
                  <a:pt x="78490" y="13540"/>
                </a:lnTo>
                <a:lnTo>
                  <a:pt x="78490" y="13530"/>
                </a:lnTo>
                <a:lnTo>
                  <a:pt x="78500" y="13530"/>
                </a:lnTo>
                <a:lnTo>
                  <a:pt x="78500" y="13520"/>
                </a:lnTo>
                <a:lnTo>
                  <a:pt x="78510" y="13520"/>
                </a:lnTo>
                <a:lnTo>
                  <a:pt x="78500" y="13520"/>
                </a:lnTo>
                <a:lnTo>
                  <a:pt x="78500" y="13510"/>
                </a:lnTo>
                <a:lnTo>
                  <a:pt x="78510" y="13510"/>
                </a:lnTo>
                <a:lnTo>
                  <a:pt x="78520" y="13510"/>
                </a:lnTo>
                <a:lnTo>
                  <a:pt x="78520" y="13500"/>
                </a:lnTo>
                <a:lnTo>
                  <a:pt x="78530" y="13500"/>
                </a:lnTo>
                <a:lnTo>
                  <a:pt x="78540" y="13500"/>
                </a:lnTo>
                <a:lnTo>
                  <a:pt x="78540" y="13490"/>
                </a:lnTo>
                <a:lnTo>
                  <a:pt x="78550" y="13490"/>
                </a:lnTo>
                <a:lnTo>
                  <a:pt x="78540" y="13490"/>
                </a:lnTo>
                <a:lnTo>
                  <a:pt x="78550" y="13490"/>
                </a:lnTo>
                <a:lnTo>
                  <a:pt x="78550" y="13480"/>
                </a:lnTo>
                <a:lnTo>
                  <a:pt x="78550" y="13490"/>
                </a:lnTo>
                <a:lnTo>
                  <a:pt x="78560" y="13490"/>
                </a:lnTo>
                <a:lnTo>
                  <a:pt x="78570" y="13490"/>
                </a:lnTo>
                <a:lnTo>
                  <a:pt x="78570" y="13480"/>
                </a:lnTo>
                <a:lnTo>
                  <a:pt x="78580" y="13470"/>
                </a:lnTo>
                <a:lnTo>
                  <a:pt x="78590" y="13480"/>
                </a:lnTo>
                <a:lnTo>
                  <a:pt x="78600" y="13480"/>
                </a:lnTo>
                <a:lnTo>
                  <a:pt x="78610" y="13480"/>
                </a:lnTo>
                <a:lnTo>
                  <a:pt x="78610" y="13470"/>
                </a:lnTo>
                <a:lnTo>
                  <a:pt x="78620" y="13460"/>
                </a:lnTo>
                <a:lnTo>
                  <a:pt x="78620" y="13450"/>
                </a:lnTo>
                <a:lnTo>
                  <a:pt x="78630" y="13440"/>
                </a:lnTo>
                <a:lnTo>
                  <a:pt x="78630" y="13430"/>
                </a:lnTo>
                <a:lnTo>
                  <a:pt x="78640" y="13430"/>
                </a:lnTo>
                <a:lnTo>
                  <a:pt x="78650" y="13430"/>
                </a:lnTo>
                <a:lnTo>
                  <a:pt x="78650" y="13420"/>
                </a:lnTo>
                <a:lnTo>
                  <a:pt x="78660" y="13420"/>
                </a:lnTo>
                <a:lnTo>
                  <a:pt x="78670" y="13420"/>
                </a:lnTo>
                <a:lnTo>
                  <a:pt x="78680" y="13420"/>
                </a:lnTo>
                <a:lnTo>
                  <a:pt x="78710" y="13410"/>
                </a:lnTo>
                <a:lnTo>
                  <a:pt x="78720" y="13400"/>
                </a:lnTo>
                <a:lnTo>
                  <a:pt x="78730" y="13400"/>
                </a:lnTo>
                <a:lnTo>
                  <a:pt x="78740" y="13400"/>
                </a:lnTo>
                <a:lnTo>
                  <a:pt x="78750" y="13400"/>
                </a:lnTo>
                <a:lnTo>
                  <a:pt x="78770" y="13380"/>
                </a:lnTo>
                <a:lnTo>
                  <a:pt x="78900" y="13530"/>
                </a:lnTo>
                <a:lnTo>
                  <a:pt x="79090" y="13570"/>
                </a:lnTo>
                <a:lnTo>
                  <a:pt x="79310" y="13520"/>
                </a:lnTo>
                <a:lnTo>
                  <a:pt x="79530" y="13530"/>
                </a:lnTo>
                <a:lnTo>
                  <a:pt x="79570" y="13540"/>
                </a:lnTo>
                <a:lnTo>
                  <a:pt x="79470" y="13650"/>
                </a:lnTo>
                <a:lnTo>
                  <a:pt x="79450" y="13670"/>
                </a:lnTo>
                <a:lnTo>
                  <a:pt x="79470" y="13720"/>
                </a:lnTo>
                <a:lnTo>
                  <a:pt x="79490" y="13770"/>
                </a:lnTo>
                <a:lnTo>
                  <a:pt x="79500" y="13790"/>
                </a:lnTo>
                <a:lnTo>
                  <a:pt x="79520" y="13820"/>
                </a:lnTo>
                <a:lnTo>
                  <a:pt x="79550" y="13810"/>
                </a:lnTo>
                <a:lnTo>
                  <a:pt x="79600" y="13800"/>
                </a:lnTo>
                <a:lnTo>
                  <a:pt x="79610" y="13790"/>
                </a:lnTo>
                <a:lnTo>
                  <a:pt x="79640" y="13780"/>
                </a:lnTo>
                <a:lnTo>
                  <a:pt x="79660" y="13780"/>
                </a:lnTo>
                <a:lnTo>
                  <a:pt x="79670" y="13760"/>
                </a:lnTo>
                <a:lnTo>
                  <a:pt x="79690" y="13740"/>
                </a:lnTo>
                <a:lnTo>
                  <a:pt x="79700" y="13740"/>
                </a:lnTo>
                <a:lnTo>
                  <a:pt x="79720" y="13740"/>
                </a:lnTo>
                <a:lnTo>
                  <a:pt x="79750" y="13750"/>
                </a:lnTo>
                <a:lnTo>
                  <a:pt x="79750" y="13760"/>
                </a:lnTo>
                <a:lnTo>
                  <a:pt x="79810" y="13770"/>
                </a:lnTo>
                <a:lnTo>
                  <a:pt x="79830" y="13770"/>
                </a:lnTo>
                <a:lnTo>
                  <a:pt x="79840" y="13770"/>
                </a:lnTo>
                <a:lnTo>
                  <a:pt x="79850" y="13680"/>
                </a:lnTo>
                <a:lnTo>
                  <a:pt x="79860" y="13660"/>
                </a:lnTo>
                <a:lnTo>
                  <a:pt x="79860" y="13650"/>
                </a:lnTo>
                <a:lnTo>
                  <a:pt x="79860" y="13640"/>
                </a:lnTo>
                <a:lnTo>
                  <a:pt x="79960" y="13670"/>
                </a:lnTo>
                <a:lnTo>
                  <a:pt x="80260" y="13910"/>
                </a:lnTo>
                <a:lnTo>
                  <a:pt x="80720" y="14620"/>
                </a:lnTo>
                <a:lnTo>
                  <a:pt x="80970" y="14920"/>
                </a:lnTo>
                <a:lnTo>
                  <a:pt x="81270" y="15070"/>
                </a:lnTo>
                <a:lnTo>
                  <a:pt x="82280" y="15130"/>
                </a:lnTo>
                <a:lnTo>
                  <a:pt x="84210" y="15840"/>
                </a:lnTo>
                <a:lnTo>
                  <a:pt x="84440" y="15690"/>
                </a:lnTo>
                <a:lnTo>
                  <a:pt x="84620" y="15580"/>
                </a:lnTo>
                <a:lnTo>
                  <a:pt x="84800" y="15570"/>
                </a:lnTo>
                <a:lnTo>
                  <a:pt x="85150" y="15570"/>
                </a:lnTo>
                <a:lnTo>
                  <a:pt x="85670" y="15570"/>
                </a:lnTo>
                <a:lnTo>
                  <a:pt x="86820" y="15560"/>
                </a:lnTo>
                <a:lnTo>
                  <a:pt x="86750" y="16410"/>
                </a:lnTo>
                <a:lnTo>
                  <a:pt x="86790" y="16960"/>
                </a:lnTo>
                <a:lnTo>
                  <a:pt x="86650" y="17430"/>
                </a:lnTo>
                <a:lnTo>
                  <a:pt x="86610" y="17840"/>
                </a:lnTo>
                <a:lnTo>
                  <a:pt x="86680" y="17920"/>
                </a:lnTo>
                <a:lnTo>
                  <a:pt x="86730" y="17970"/>
                </a:lnTo>
                <a:lnTo>
                  <a:pt x="86920" y="18180"/>
                </a:lnTo>
                <a:lnTo>
                  <a:pt x="88230" y="18800"/>
                </a:lnTo>
                <a:lnTo>
                  <a:pt x="88860" y="19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