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Aizkraukles novads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Latvia • State Map | Fully Editable Vector Shape</a:t>
            </a:r>
          </a:p>
        </p:txBody>
      </p:sp>
      <p:sp>
        <p:nvSpPr>
          <p:cNvPr id="101" name="Aizkraukle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53920" y="40430"/>
                </a:moveTo>
                <a:lnTo>
                  <a:pt x="53910" y="40420"/>
                </a:lnTo>
                <a:lnTo>
                  <a:pt x="53900" y="40420"/>
                </a:lnTo>
                <a:lnTo>
                  <a:pt x="53900" y="40410"/>
                </a:lnTo>
                <a:lnTo>
                  <a:pt x="53890" y="40410"/>
                </a:lnTo>
                <a:lnTo>
                  <a:pt x="53870" y="40400"/>
                </a:lnTo>
                <a:lnTo>
                  <a:pt x="53860" y="40390"/>
                </a:lnTo>
                <a:lnTo>
                  <a:pt x="53860" y="40380"/>
                </a:lnTo>
                <a:lnTo>
                  <a:pt x="53860" y="40370"/>
                </a:lnTo>
                <a:lnTo>
                  <a:pt x="53870" y="40370"/>
                </a:lnTo>
                <a:lnTo>
                  <a:pt x="53870" y="40360"/>
                </a:lnTo>
                <a:lnTo>
                  <a:pt x="53870" y="40350"/>
                </a:lnTo>
                <a:lnTo>
                  <a:pt x="53860" y="40350"/>
                </a:lnTo>
                <a:lnTo>
                  <a:pt x="53850" y="40350"/>
                </a:lnTo>
                <a:lnTo>
                  <a:pt x="53850" y="40340"/>
                </a:lnTo>
                <a:lnTo>
                  <a:pt x="53840" y="40340"/>
                </a:lnTo>
                <a:lnTo>
                  <a:pt x="53840" y="40330"/>
                </a:lnTo>
                <a:lnTo>
                  <a:pt x="53840" y="40320"/>
                </a:lnTo>
                <a:lnTo>
                  <a:pt x="53840" y="40310"/>
                </a:lnTo>
                <a:lnTo>
                  <a:pt x="53840" y="40300"/>
                </a:lnTo>
                <a:lnTo>
                  <a:pt x="53840" y="40290"/>
                </a:lnTo>
                <a:lnTo>
                  <a:pt x="53840" y="40280"/>
                </a:lnTo>
                <a:lnTo>
                  <a:pt x="53830" y="40270"/>
                </a:lnTo>
                <a:lnTo>
                  <a:pt x="53830" y="40250"/>
                </a:lnTo>
                <a:lnTo>
                  <a:pt x="53820" y="40230"/>
                </a:lnTo>
                <a:lnTo>
                  <a:pt x="53820" y="40220"/>
                </a:lnTo>
                <a:lnTo>
                  <a:pt x="53810" y="40210"/>
                </a:lnTo>
                <a:lnTo>
                  <a:pt x="53810" y="40200"/>
                </a:lnTo>
                <a:lnTo>
                  <a:pt x="53800" y="40180"/>
                </a:lnTo>
                <a:lnTo>
                  <a:pt x="53790" y="40160"/>
                </a:lnTo>
                <a:lnTo>
                  <a:pt x="53780" y="40130"/>
                </a:lnTo>
                <a:lnTo>
                  <a:pt x="53790" y="40130"/>
                </a:lnTo>
                <a:lnTo>
                  <a:pt x="53830" y="40120"/>
                </a:lnTo>
                <a:lnTo>
                  <a:pt x="53840" y="40110"/>
                </a:lnTo>
                <a:lnTo>
                  <a:pt x="53850" y="40080"/>
                </a:lnTo>
                <a:lnTo>
                  <a:pt x="53920" y="40070"/>
                </a:lnTo>
                <a:lnTo>
                  <a:pt x="53980" y="40070"/>
                </a:lnTo>
                <a:lnTo>
                  <a:pt x="54050" y="40060"/>
                </a:lnTo>
                <a:lnTo>
                  <a:pt x="54150" y="40050"/>
                </a:lnTo>
                <a:lnTo>
                  <a:pt x="54170" y="40040"/>
                </a:lnTo>
                <a:lnTo>
                  <a:pt x="54220" y="39990"/>
                </a:lnTo>
                <a:lnTo>
                  <a:pt x="54210" y="39930"/>
                </a:lnTo>
                <a:lnTo>
                  <a:pt x="54200" y="39840"/>
                </a:lnTo>
                <a:lnTo>
                  <a:pt x="54190" y="39740"/>
                </a:lnTo>
                <a:lnTo>
                  <a:pt x="54180" y="39660"/>
                </a:lnTo>
                <a:lnTo>
                  <a:pt x="54180" y="39650"/>
                </a:lnTo>
                <a:lnTo>
                  <a:pt x="54290" y="39620"/>
                </a:lnTo>
                <a:lnTo>
                  <a:pt x="54330" y="39630"/>
                </a:lnTo>
                <a:lnTo>
                  <a:pt x="54370" y="39640"/>
                </a:lnTo>
                <a:lnTo>
                  <a:pt x="54350" y="39550"/>
                </a:lnTo>
                <a:lnTo>
                  <a:pt x="54330" y="39450"/>
                </a:lnTo>
                <a:lnTo>
                  <a:pt x="54320" y="39440"/>
                </a:lnTo>
                <a:lnTo>
                  <a:pt x="54410" y="39420"/>
                </a:lnTo>
                <a:lnTo>
                  <a:pt x="54500" y="39400"/>
                </a:lnTo>
                <a:lnTo>
                  <a:pt x="54580" y="39380"/>
                </a:lnTo>
                <a:lnTo>
                  <a:pt x="54670" y="39370"/>
                </a:lnTo>
                <a:lnTo>
                  <a:pt x="54740" y="39350"/>
                </a:lnTo>
                <a:lnTo>
                  <a:pt x="54810" y="39340"/>
                </a:lnTo>
                <a:lnTo>
                  <a:pt x="54900" y="39320"/>
                </a:lnTo>
                <a:lnTo>
                  <a:pt x="54940" y="39310"/>
                </a:lnTo>
                <a:lnTo>
                  <a:pt x="54960" y="39300"/>
                </a:lnTo>
                <a:lnTo>
                  <a:pt x="55020" y="39290"/>
                </a:lnTo>
                <a:lnTo>
                  <a:pt x="55080" y="39280"/>
                </a:lnTo>
                <a:lnTo>
                  <a:pt x="55170" y="39260"/>
                </a:lnTo>
                <a:lnTo>
                  <a:pt x="55270" y="39240"/>
                </a:lnTo>
                <a:lnTo>
                  <a:pt x="55370" y="39220"/>
                </a:lnTo>
                <a:lnTo>
                  <a:pt x="55380" y="39220"/>
                </a:lnTo>
                <a:lnTo>
                  <a:pt x="55460" y="39200"/>
                </a:lnTo>
                <a:lnTo>
                  <a:pt x="55550" y="39180"/>
                </a:lnTo>
                <a:lnTo>
                  <a:pt x="55590" y="39180"/>
                </a:lnTo>
                <a:lnTo>
                  <a:pt x="55570" y="39080"/>
                </a:lnTo>
                <a:lnTo>
                  <a:pt x="55550" y="38990"/>
                </a:lnTo>
                <a:lnTo>
                  <a:pt x="55530" y="38890"/>
                </a:lnTo>
                <a:lnTo>
                  <a:pt x="55510" y="38800"/>
                </a:lnTo>
                <a:lnTo>
                  <a:pt x="55490" y="38700"/>
                </a:lnTo>
                <a:lnTo>
                  <a:pt x="55470" y="38610"/>
                </a:lnTo>
                <a:lnTo>
                  <a:pt x="55450" y="38510"/>
                </a:lnTo>
                <a:lnTo>
                  <a:pt x="55430" y="38420"/>
                </a:lnTo>
                <a:lnTo>
                  <a:pt x="55410" y="38320"/>
                </a:lnTo>
                <a:lnTo>
                  <a:pt x="55390" y="38230"/>
                </a:lnTo>
                <a:lnTo>
                  <a:pt x="55380" y="38190"/>
                </a:lnTo>
                <a:lnTo>
                  <a:pt x="55370" y="38110"/>
                </a:lnTo>
                <a:lnTo>
                  <a:pt x="55360" y="38110"/>
                </a:lnTo>
                <a:lnTo>
                  <a:pt x="55340" y="38100"/>
                </a:lnTo>
                <a:lnTo>
                  <a:pt x="55290" y="38090"/>
                </a:lnTo>
                <a:lnTo>
                  <a:pt x="55270" y="38080"/>
                </a:lnTo>
                <a:lnTo>
                  <a:pt x="55270" y="38070"/>
                </a:lnTo>
                <a:lnTo>
                  <a:pt x="55230" y="38060"/>
                </a:lnTo>
                <a:lnTo>
                  <a:pt x="55200" y="38050"/>
                </a:lnTo>
                <a:lnTo>
                  <a:pt x="55170" y="38040"/>
                </a:lnTo>
                <a:lnTo>
                  <a:pt x="55140" y="38040"/>
                </a:lnTo>
                <a:lnTo>
                  <a:pt x="55120" y="38040"/>
                </a:lnTo>
                <a:lnTo>
                  <a:pt x="55060" y="38040"/>
                </a:lnTo>
                <a:lnTo>
                  <a:pt x="55040" y="38040"/>
                </a:lnTo>
                <a:lnTo>
                  <a:pt x="55000" y="38040"/>
                </a:lnTo>
                <a:lnTo>
                  <a:pt x="54930" y="38040"/>
                </a:lnTo>
                <a:lnTo>
                  <a:pt x="54910" y="38040"/>
                </a:lnTo>
                <a:lnTo>
                  <a:pt x="54900" y="38020"/>
                </a:lnTo>
                <a:lnTo>
                  <a:pt x="54840" y="37730"/>
                </a:lnTo>
                <a:lnTo>
                  <a:pt x="54820" y="37630"/>
                </a:lnTo>
                <a:lnTo>
                  <a:pt x="54800" y="37540"/>
                </a:lnTo>
                <a:lnTo>
                  <a:pt x="54780" y="37440"/>
                </a:lnTo>
                <a:lnTo>
                  <a:pt x="54770" y="37400"/>
                </a:lnTo>
                <a:lnTo>
                  <a:pt x="54770" y="37370"/>
                </a:lnTo>
                <a:lnTo>
                  <a:pt x="54760" y="37340"/>
                </a:lnTo>
                <a:lnTo>
                  <a:pt x="54880" y="37320"/>
                </a:lnTo>
                <a:lnTo>
                  <a:pt x="54980" y="37300"/>
                </a:lnTo>
                <a:lnTo>
                  <a:pt x="54980" y="37290"/>
                </a:lnTo>
                <a:lnTo>
                  <a:pt x="55000" y="37290"/>
                </a:lnTo>
                <a:lnTo>
                  <a:pt x="55040" y="37280"/>
                </a:lnTo>
                <a:lnTo>
                  <a:pt x="55070" y="37280"/>
                </a:lnTo>
                <a:lnTo>
                  <a:pt x="55090" y="37270"/>
                </a:lnTo>
                <a:lnTo>
                  <a:pt x="55100" y="37270"/>
                </a:lnTo>
                <a:lnTo>
                  <a:pt x="55110" y="37270"/>
                </a:lnTo>
                <a:lnTo>
                  <a:pt x="55150" y="37260"/>
                </a:lnTo>
                <a:lnTo>
                  <a:pt x="55250" y="37240"/>
                </a:lnTo>
                <a:lnTo>
                  <a:pt x="55350" y="37220"/>
                </a:lnTo>
                <a:lnTo>
                  <a:pt x="55410" y="37200"/>
                </a:lnTo>
                <a:lnTo>
                  <a:pt x="55480" y="37190"/>
                </a:lnTo>
                <a:lnTo>
                  <a:pt x="55590" y="37170"/>
                </a:lnTo>
                <a:lnTo>
                  <a:pt x="55650" y="37150"/>
                </a:lnTo>
                <a:lnTo>
                  <a:pt x="55680" y="37150"/>
                </a:lnTo>
                <a:lnTo>
                  <a:pt x="55690" y="37150"/>
                </a:lnTo>
                <a:lnTo>
                  <a:pt x="55750" y="37130"/>
                </a:lnTo>
                <a:lnTo>
                  <a:pt x="55760" y="37120"/>
                </a:lnTo>
                <a:lnTo>
                  <a:pt x="55760" y="37110"/>
                </a:lnTo>
                <a:lnTo>
                  <a:pt x="55760" y="37100"/>
                </a:lnTo>
                <a:lnTo>
                  <a:pt x="55770" y="37080"/>
                </a:lnTo>
                <a:lnTo>
                  <a:pt x="55760" y="37080"/>
                </a:lnTo>
                <a:lnTo>
                  <a:pt x="55770" y="37070"/>
                </a:lnTo>
                <a:lnTo>
                  <a:pt x="55770" y="37060"/>
                </a:lnTo>
                <a:lnTo>
                  <a:pt x="55770" y="37050"/>
                </a:lnTo>
                <a:lnTo>
                  <a:pt x="55780" y="37050"/>
                </a:lnTo>
                <a:lnTo>
                  <a:pt x="55780" y="37040"/>
                </a:lnTo>
                <a:lnTo>
                  <a:pt x="55790" y="37030"/>
                </a:lnTo>
                <a:lnTo>
                  <a:pt x="55800" y="37020"/>
                </a:lnTo>
                <a:lnTo>
                  <a:pt x="55810" y="37020"/>
                </a:lnTo>
                <a:lnTo>
                  <a:pt x="55810" y="37010"/>
                </a:lnTo>
                <a:lnTo>
                  <a:pt x="55810" y="37000"/>
                </a:lnTo>
                <a:lnTo>
                  <a:pt x="55810" y="36970"/>
                </a:lnTo>
                <a:lnTo>
                  <a:pt x="55810" y="36950"/>
                </a:lnTo>
                <a:lnTo>
                  <a:pt x="55810" y="36940"/>
                </a:lnTo>
                <a:lnTo>
                  <a:pt x="55800" y="36930"/>
                </a:lnTo>
                <a:lnTo>
                  <a:pt x="55800" y="36920"/>
                </a:lnTo>
                <a:lnTo>
                  <a:pt x="55800" y="36910"/>
                </a:lnTo>
                <a:lnTo>
                  <a:pt x="55790" y="36910"/>
                </a:lnTo>
                <a:lnTo>
                  <a:pt x="55790" y="36900"/>
                </a:lnTo>
                <a:lnTo>
                  <a:pt x="55780" y="36890"/>
                </a:lnTo>
                <a:lnTo>
                  <a:pt x="55770" y="36860"/>
                </a:lnTo>
                <a:lnTo>
                  <a:pt x="55770" y="36850"/>
                </a:lnTo>
                <a:lnTo>
                  <a:pt x="55780" y="36840"/>
                </a:lnTo>
                <a:lnTo>
                  <a:pt x="55780" y="36830"/>
                </a:lnTo>
                <a:lnTo>
                  <a:pt x="55770" y="36830"/>
                </a:lnTo>
                <a:lnTo>
                  <a:pt x="55770" y="36820"/>
                </a:lnTo>
                <a:lnTo>
                  <a:pt x="55760" y="36810"/>
                </a:lnTo>
                <a:lnTo>
                  <a:pt x="55760" y="36800"/>
                </a:lnTo>
                <a:lnTo>
                  <a:pt x="55760" y="36790"/>
                </a:lnTo>
                <a:lnTo>
                  <a:pt x="55760" y="36780"/>
                </a:lnTo>
                <a:lnTo>
                  <a:pt x="55770" y="36770"/>
                </a:lnTo>
                <a:lnTo>
                  <a:pt x="55780" y="36760"/>
                </a:lnTo>
                <a:lnTo>
                  <a:pt x="55790" y="36760"/>
                </a:lnTo>
                <a:lnTo>
                  <a:pt x="55790" y="36750"/>
                </a:lnTo>
                <a:lnTo>
                  <a:pt x="55780" y="36750"/>
                </a:lnTo>
                <a:lnTo>
                  <a:pt x="55780" y="36740"/>
                </a:lnTo>
                <a:lnTo>
                  <a:pt x="55750" y="36700"/>
                </a:lnTo>
                <a:lnTo>
                  <a:pt x="55690" y="36750"/>
                </a:lnTo>
                <a:lnTo>
                  <a:pt x="55640" y="36780"/>
                </a:lnTo>
                <a:lnTo>
                  <a:pt x="55600" y="36810"/>
                </a:lnTo>
                <a:lnTo>
                  <a:pt x="55570" y="36830"/>
                </a:lnTo>
                <a:lnTo>
                  <a:pt x="55530" y="36840"/>
                </a:lnTo>
                <a:lnTo>
                  <a:pt x="55510" y="36790"/>
                </a:lnTo>
                <a:lnTo>
                  <a:pt x="55510" y="36780"/>
                </a:lnTo>
                <a:lnTo>
                  <a:pt x="55500" y="36780"/>
                </a:lnTo>
                <a:lnTo>
                  <a:pt x="55490" y="36770"/>
                </a:lnTo>
                <a:lnTo>
                  <a:pt x="55480" y="36760"/>
                </a:lnTo>
                <a:lnTo>
                  <a:pt x="55440" y="36750"/>
                </a:lnTo>
                <a:lnTo>
                  <a:pt x="55460" y="36720"/>
                </a:lnTo>
                <a:lnTo>
                  <a:pt x="55480" y="36690"/>
                </a:lnTo>
                <a:lnTo>
                  <a:pt x="55470" y="36660"/>
                </a:lnTo>
                <a:lnTo>
                  <a:pt x="55500" y="36650"/>
                </a:lnTo>
                <a:lnTo>
                  <a:pt x="55540" y="36640"/>
                </a:lnTo>
                <a:lnTo>
                  <a:pt x="55570" y="36630"/>
                </a:lnTo>
                <a:lnTo>
                  <a:pt x="55570" y="36620"/>
                </a:lnTo>
                <a:lnTo>
                  <a:pt x="55570" y="36610"/>
                </a:lnTo>
                <a:lnTo>
                  <a:pt x="55590" y="36590"/>
                </a:lnTo>
                <a:lnTo>
                  <a:pt x="55610" y="36560"/>
                </a:lnTo>
                <a:lnTo>
                  <a:pt x="55610" y="36550"/>
                </a:lnTo>
                <a:lnTo>
                  <a:pt x="55610" y="36540"/>
                </a:lnTo>
                <a:lnTo>
                  <a:pt x="55590" y="36510"/>
                </a:lnTo>
                <a:lnTo>
                  <a:pt x="55590" y="36490"/>
                </a:lnTo>
                <a:lnTo>
                  <a:pt x="55570" y="36450"/>
                </a:lnTo>
                <a:lnTo>
                  <a:pt x="55570" y="36440"/>
                </a:lnTo>
                <a:lnTo>
                  <a:pt x="55570" y="36430"/>
                </a:lnTo>
                <a:lnTo>
                  <a:pt x="55560" y="36410"/>
                </a:lnTo>
                <a:lnTo>
                  <a:pt x="55540" y="36360"/>
                </a:lnTo>
                <a:lnTo>
                  <a:pt x="55530" y="36330"/>
                </a:lnTo>
                <a:lnTo>
                  <a:pt x="55510" y="36290"/>
                </a:lnTo>
                <a:lnTo>
                  <a:pt x="55500" y="36270"/>
                </a:lnTo>
                <a:lnTo>
                  <a:pt x="55500" y="36250"/>
                </a:lnTo>
                <a:lnTo>
                  <a:pt x="55490" y="36230"/>
                </a:lnTo>
                <a:lnTo>
                  <a:pt x="55490" y="36210"/>
                </a:lnTo>
                <a:lnTo>
                  <a:pt x="55480" y="36200"/>
                </a:lnTo>
                <a:lnTo>
                  <a:pt x="55450" y="36200"/>
                </a:lnTo>
                <a:lnTo>
                  <a:pt x="55420" y="36190"/>
                </a:lnTo>
                <a:lnTo>
                  <a:pt x="55400" y="36190"/>
                </a:lnTo>
                <a:lnTo>
                  <a:pt x="55380" y="36190"/>
                </a:lnTo>
                <a:lnTo>
                  <a:pt x="55370" y="36190"/>
                </a:lnTo>
                <a:lnTo>
                  <a:pt x="55310" y="36180"/>
                </a:lnTo>
                <a:lnTo>
                  <a:pt x="55300" y="36130"/>
                </a:lnTo>
                <a:lnTo>
                  <a:pt x="55300" y="36120"/>
                </a:lnTo>
                <a:lnTo>
                  <a:pt x="55300" y="36100"/>
                </a:lnTo>
                <a:lnTo>
                  <a:pt x="55300" y="36080"/>
                </a:lnTo>
                <a:lnTo>
                  <a:pt x="55300" y="36070"/>
                </a:lnTo>
                <a:lnTo>
                  <a:pt x="55300" y="36010"/>
                </a:lnTo>
                <a:lnTo>
                  <a:pt x="55300" y="36000"/>
                </a:lnTo>
                <a:lnTo>
                  <a:pt x="55310" y="35930"/>
                </a:lnTo>
                <a:lnTo>
                  <a:pt x="55310" y="35910"/>
                </a:lnTo>
                <a:lnTo>
                  <a:pt x="55310" y="35870"/>
                </a:lnTo>
                <a:lnTo>
                  <a:pt x="55310" y="35860"/>
                </a:lnTo>
                <a:lnTo>
                  <a:pt x="55310" y="35840"/>
                </a:lnTo>
                <a:lnTo>
                  <a:pt x="55340" y="35830"/>
                </a:lnTo>
                <a:lnTo>
                  <a:pt x="55340" y="35810"/>
                </a:lnTo>
                <a:lnTo>
                  <a:pt x="55340" y="35780"/>
                </a:lnTo>
                <a:lnTo>
                  <a:pt x="55340" y="35770"/>
                </a:lnTo>
                <a:lnTo>
                  <a:pt x="55330" y="35750"/>
                </a:lnTo>
                <a:lnTo>
                  <a:pt x="55330" y="35740"/>
                </a:lnTo>
                <a:lnTo>
                  <a:pt x="55320" y="35730"/>
                </a:lnTo>
                <a:lnTo>
                  <a:pt x="55330" y="35730"/>
                </a:lnTo>
                <a:lnTo>
                  <a:pt x="55420" y="35750"/>
                </a:lnTo>
                <a:lnTo>
                  <a:pt x="55410" y="35730"/>
                </a:lnTo>
                <a:lnTo>
                  <a:pt x="55410" y="35720"/>
                </a:lnTo>
                <a:lnTo>
                  <a:pt x="55400" y="35710"/>
                </a:lnTo>
                <a:lnTo>
                  <a:pt x="55400" y="35680"/>
                </a:lnTo>
                <a:lnTo>
                  <a:pt x="55390" y="35670"/>
                </a:lnTo>
                <a:lnTo>
                  <a:pt x="55390" y="35660"/>
                </a:lnTo>
                <a:lnTo>
                  <a:pt x="55380" y="35650"/>
                </a:lnTo>
                <a:lnTo>
                  <a:pt x="55380" y="35640"/>
                </a:lnTo>
                <a:lnTo>
                  <a:pt x="55360" y="35580"/>
                </a:lnTo>
                <a:lnTo>
                  <a:pt x="55340" y="35530"/>
                </a:lnTo>
                <a:lnTo>
                  <a:pt x="55360" y="35520"/>
                </a:lnTo>
                <a:lnTo>
                  <a:pt x="55370" y="35540"/>
                </a:lnTo>
                <a:lnTo>
                  <a:pt x="55390" y="35560"/>
                </a:lnTo>
                <a:lnTo>
                  <a:pt x="55390" y="35570"/>
                </a:lnTo>
                <a:lnTo>
                  <a:pt x="55400" y="35530"/>
                </a:lnTo>
                <a:lnTo>
                  <a:pt x="55400" y="35480"/>
                </a:lnTo>
                <a:lnTo>
                  <a:pt x="55400" y="35470"/>
                </a:lnTo>
                <a:lnTo>
                  <a:pt x="55400" y="35450"/>
                </a:lnTo>
                <a:lnTo>
                  <a:pt x="55400" y="35440"/>
                </a:lnTo>
                <a:lnTo>
                  <a:pt x="55400" y="35420"/>
                </a:lnTo>
                <a:lnTo>
                  <a:pt x="55410" y="35400"/>
                </a:lnTo>
                <a:lnTo>
                  <a:pt x="55410" y="35370"/>
                </a:lnTo>
                <a:lnTo>
                  <a:pt x="55410" y="35350"/>
                </a:lnTo>
                <a:lnTo>
                  <a:pt x="55410" y="35320"/>
                </a:lnTo>
                <a:lnTo>
                  <a:pt x="55410" y="35300"/>
                </a:lnTo>
                <a:lnTo>
                  <a:pt x="55420" y="35290"/>
                </a:lnTo>
                <a:lnTo>
                  <a:pt x="55420" y="35280"/>
                </a:lnTo>
                <a:lnTo>
                  <a:pt x="55420" y="35270"/>
                </a:lnTo>
                <a:lnTo>
                  <a:pt x="55420" y="35260"/>
                </a:lnTo>
                <a:lnTo>
                  <a:pt x="55420" y="35230"/>
                </a:lnTo>
                <a:lnTo>
                  <a:pt x="55420" y="35200"/>
                </a:lnTo>
                <a:lnTo>
                  <a:pt x="55430" y="35160"/>
                </a:lnTo>
                <a:lnTo>
                  <a:pt x="55400" y="35120"/>
                </a:lnTo>
                <a:lnTo>
                  <a:pt x="55360" y="35080"/>
                </a:lnTo>
                <a:lnTo>
                  <a:pt x="55340" y="35050"/>
                </a:lnTo>
                <a:lnTo>
                  <a:pt x="55310" y="35020"/>
                </a:lnTo>
                <a:lnTo>
                  <a:pt x="55320" y="35000"/>
                </a:lnTo>
                <a:lnTo>
                  <a:pt x="55320" y="34980"/>
                </a:lnTo>
                <a:lnTo>
                  <a:pt x="55330" y="34970"/>
                </a:lnTo>
                <a:lnTo>
                  <a:pt x="55350" y="34950"/>
                </a:lnTo>
                <a:lnTo>
                  <a:pt x="55370" y="34940"/>
                </a:lnTo>
                <a:lnTo>
                  <a:pt x="55380" y="34940"/>
                </a:lnTo>
                <a:lnTo>
                  <a:pt x="55380" y="34930"/>
                </a:lnTo>
                <a:lnTo>
                  <a:pt x="55390" y="34930"/>
                </a:lnTo>
                <a:lnTo>
                  <a:pt x="55400" y="34920"/>
                </a:lnTo>
                <a:lnTo>
                  <a:pt x="55420" y="34910"/>
                </a:lnTo>
                <a:lnTo>
                  <a:pt x="55440" y="34900"/>
                </a:lnTo>
                <a:lnTo>
                  <a:pt x="55440" y="34890"/>
                </a:lnTo>
                <a:lnTo>
                  <a:pt x="55450" y="34890"/>
                </a:lnTo>
                <a:lnTo>
                  <a:pt x="55460" y="34880"/>
                </a:lnTo>
                <a:lnTo>
                  <a:pt x="55470" y="34880"/>
                </a:lnTo>
                <a:lnTo>
                  <a:pt x="55480" y="34870"/>
                </a:lnTo>
                <a:lnTo>
                  <a:pt x="55490" y="34860"/>
                </a:lnTo>
                <a:lnTo>
                  <a:pt x="55540" y="34870"/>
                </a:lnTo>
                <a:lnTo>
                  <a:pt x="55590" y="34870"/>
                </a:lnTo>
                <a:lnTo>
                  <a:pt x="55600" y="34870"/>
                </a:lnTo>
                <a:lnTo>
                  <a:pt x="55680" y="34920"/>
                </a:lnTo>
                <a:lnTo>
                  <a:pt x="55710" y="34870"/>
                </a:lnTo>
                <a:lnTo>
                  <a:pt x="55740" y="34830"/>
                </a:lnTo>
                <a:lnTo>
                  <a:pt x="55760" y="34780"/>
                </a:lnTo>
                <a:lnTo>
                  <a:pt x="55770" y="34760"/>
                </a:lnTo>
                <a:lnTo>
                  <a:pt x="55780" y="34730"/>
                </a:lnTo>
                <a:lnTo>
                  <a:pt x="55780" y="34720"/>
                </a:lnTo>
                <a:lnTo>
                  <a:pt x="55810" y="34660"/>
                </a:lnTo>
                <a:lnTo>
                  <a:pt x="55850" y="34710"/>
                </a:lnTo>
                <a:lnTo>
                  <a:pt x="55880" y="34670"/>
                </a:lnTo>
                <a:lnTo>
                  <a:pt x="55890" y="34660"/>
                </a:lnTo>
                <a:lnTo>
                  <a:pt x="55900" y="34650"/>
                </a:lnTo>
                <a:lnTo>
                  <a:pt x="55910" y="34630"/>
                </a:lnTo>
                <a:lnTo>
                  <a:pt x="55910" y="34610"/>
                </a:lnTo>
                <a:lnTo>
                  <a:pt x="55910" y="34580"/>
                </a:lnTo>
                <a:lnTo>
                  <a:pt x="55900" y="34570"/>
                </a:lnTo>
                <a:lnTo>
                  <a:pt x="55890" y="34560"/>
                </a:lnTo>
                <a:lnTo>
                  <a:pt x="55890" y="34550"/>
                </a:lnTo>
                <a:lnTo>
                  <a:pt x="55890" y="34540"/>
                </a:lnTo>
                <a:lnTo>
                  <a:pt x="55920" y="34530"/>
                </a:lnTo>
                <a:lnTo>
                  <a:pt x="55960" y="34530"/>
                </a:lnTo>
                <a:lnTo>
                  <a:pt x="55970" y="34540"/>
                </a:lnTo>
                <a:lnTo>
                  <a:pt x="55980" y="34540"/>
                </a:lnTo>
                <a:lnTo>
                  <a:pt x="55990" y="34530"/>
                </a:lnTo>
                <a:lnTo>
                  <a:pt x="55980" y="34530"/>
                </a:lnTo>
                <a:lnTo>
                  <a:pt x="55970" y="34520"/>
                </a:lnTo>
                <a:lnTo>
                  <a:pt x="55960" y="34520"/>
                </a:lnTo>
                <a:lnTo>
                  <a:pt x="55950" y="34510"/>
                </a:lnTo>
                <a:lnTo>
                  <a:pt x="55950" y="34500"/>
                </a:lnTo>
                <a:lnTo>
                  <a:pt x="55940" y="34500"/>
                </a:lnTo>
                <a:lnTo>
                  <a:pt x="55940" y="34490"/>
                </a:lnTo>
                <a:lnTo>
                  <a:pt x="55940" y="34480"/>
                </a:lnTo>
                <a:lnTo>
                  <a:pt x="55930" y="34470"/>
                </a:lnTo>
                <a:lnTo>
                  <a:pt x="55910" y="34470"/>
                </a:lnTo>
                <a:lnTo>
                  <a:pt x="55880" y="34480"/>
                </a:lnTo>
                <a:lnTo>
                  <a:pt x="55870" y="34480"/>
                </a:lnTo>
                <a:lnTo>
                  <a:pt x="55850" y="34490"/>
                </a:lnTo>
                <a:lnTo>
                  <a:pt x="55830" y="34490"/>
                </a:lnTo>
                <a:lnTo>
                  <a:pt x="55820" y="34490"/>
                </a:lnTo>
                <a:lnTo>
                  <a:pt x="55810" y="34490"/>
                </a:lnTo>
                <a:lnTo>
                  <a:pt x="55800" y="34490"/>
                </a:lnTo>
                <a:lnTo>
                  <a:pt x="55790" y="34490"/>
                </a:lnTo>
                <a:lnTo>
                  <a:pt x="55780" y="34500"/>
                </a:lnTo>
                <a:lnTo>
                  <a:pt x="55770" y="34500"/>
                </a:lnTo>
                <a:lnTo>
                  <a:pt x="55760" y="34500"/>
                </a:lnTo>
                <a:lnTo>
                  <a:pt x="55750" y="34500"/>
                </a:lnTo>
                <a:lnTo>
                  <a:pt x="55740" y="34490"/>
                </a:lnTo>
                <a:lnTo>
                  <a:pt x="55730" y="34480"/>
                </a:lnTo>
                <a:lnTo>
                  <a:pt x="55720" y="34470"/>
                </a:lnTo>
                <a:lnTo>
                  <a:pt x="55700" y="34450"/>
                </a:lnTo>
                <a:lnTo>
                  <a:pt x="55700" y="34440"/>
                </a:lnTo>
                <a:lnTo>
                  <a:pt x="55710" y="34410"/>
                </a:lnTo>
                <a:lnTo>
                  <a:pt x="55730" y="34420"/>
                </a:lnTo>
                <a:lnTo>
                  <a:pt x="55740" y="34420"/>
                </a:lnTo>
                <a:lnTo>
                  <a:pt x="55750" y="34390"/>
                </a:lnTo>
                <a:lnTo>
                  <a:pt x="55750" y="34350"/>
                </a:lnTo>
                <a:lnTo>
                  <a:pt x="55750" y="34340"/>
                </a:lnTo>
                <a:lnTo>
                  <a:pt x="55760" y="34330"/>
                </a:lnTo>
                <a:lnTo>
                  <a:pt x="55730" y="34320"/>
                </a:lnTo>
                <a:lnTo>
                  <a:pt x="55690" y="34320"/>
                </a:lnTo>
                <a:lnTo>
                  <a:pt x="55670" y="34320"/>
                </a:lnTo>
                <a:lnTo>
                  <a:pt x="55670" y="34300"/>
                </a:lnTo>
                <a:lnTo>
                  <a:pt x="55650" y="34300"/>
                </a:lnTo>
                <a:lnTo>
                  <a:pt x="55620" y="34290"/>
                </a:lnTo>
                <a:lnTo>
                  <a:pt x="55610" y="34300"/>
                </a:lnTo>
                <a:lnTo>
                  <a:pt x="55600" y="34310"/>
                </a:lnTo>
                <a:lnTo>
                  <a:pt x="55590" y="34300"/>
                </a:lnTo>
                <a:lnTo>
                  <a:pt x="55580" y="34300"/>
                </a:lnTo>
                <a:lnTo>
                  <a:pt x="55590" y="34250"/>
                </a:lnTo>
                <a:lnTo>
                  <a:pt x="55590" y="34240"/>
                </a:lnTo>
                <a:lnTo>
                  <a:pt x="55600" y="34240"/>
                </a:lnTo>
                <a:lnTo>
                  <a:pt x="55600" y="34250"/>
                </a:lnTo>
                <a:lnTo>
                  <a:pt x="55680" y="34260"/>
                </a:lnTo>
                <a:lnTo>
                  <a:pt x="55680" y="34240"/>
                </a:lnTo>
                <a:lnTo>
                  <a:pt x="55680" y="34230"/>
                </a:lnTo>
                <a:lnTo>
                  <a:pt x="55680" y="34220"/>
                </a:lnTo>
                <a:lnTo>
                  <a:pt x="55680" y="34210"/>
                </a:lnTo>
                <a:lnTo>
                  <a:pt x="55680" y="34200"/>
                </a:lnTo>
                <a:lnTo>
                  <a:pt x="55660" y="34190"/>
                </a:lnTo>
                <a:lnTo>
                  <a:pt x="55640" y="34190"/>
                </a:lnTo>
                <a:lnTo>
                  <a:pt x="55630" y="34190"/>
                </a:lnTo>
                <a:lnTo>
                  <a:pt x="55620" y="34190"/>
                </a:lnTo>
                <a:lnTo>
                  <a:pt x="55610" y="34190"/>
                </a:lnTo>
                <a:lnTo>
                  <a:pt x="55600" y="34190"/>
                </a:lnTo>
                <a:lnTo>
                  <a:pt x="55590" y="34180"/>
                </a:lnTo>
                <a:lnTo>
                  <a:pt x="55580" y="34180"/>
                </a:lnTo>
                <a:lnTo>
                  <a:pt x="55570" y="34180"/>
                </a:lnTo>
                <a:lnTo>
                  <a:pt x="55550" y="34180"/>
                </a:lnTo>
                <a:lnTo>
                  <a:pt x="55530" y="34170"/>
                </a:lnTo>
                <a:lnTo>
                  <a:pt x="55540" y="34140"/>
                </a:lnTo>
                <a:lnTo>
                  <a:pt x="55550" y="34140"/>
                </a:lnTo>
                <a:lnTo>
                  <a:pt x="55560" y="34120"/>
                </a:lnTo>
                <a:lnTo>
                  <a:pt x="55580" y="34110"/>
                </a:lnTo>
                <a:lnTo>
                  <a:pt x="55580" y="34100"/>
                </a:lnTo>
                <a:lnTo>
                  <a:pt x="55560" y="34090"/>
                </a:lnTo>
                <a:lnTo>
                  <a:pt x="55560" y="34080"/>
                </a:lnTo>
                <a:lnTo>
                  <a:pt x="55560" y="34070"/>
                </a:lnTo>
                <a:lnTo>
                  <a:pt x="55540" y="34090"/>
                </a:lnTo>
                <a:lnTo>
                  <a:pt x="55520" y="34080"/>
                </a:lnTo>
                <a:lnTo>
                  <a:pt x="55510" y="34070"/>
                </a:lnTo>
                <a:lnTo>
                  <a:pt x="55520" y="34060"/>
                </a:lnTo>
                <a:lnTo>
                  <a:pt x="55530" y="34050"/>
                </a:lnTo>
                <a:lnTo>
                  <a:pt x="55540" y="34050"/>
                </a:lnTo>
                <a:lnTo>
                  <a:pt x="55560" y="34040"/>
                </a:lnTo>
                <a:lnTo>
                  <a:pt x="55570" y="34060"/>
                </a:lnTo>
                <a:lnTo>
                  <a:pt x="55590" y="34030"/>
                </a:lnTo>
                <a:lnTo>
                  <a:pt x="55620" y="34010"/>
                </a:lnTo>
                <a:lnTo>
                  <a:pt x="55660" y="33990"/>
                </a:lnTo>
                <a:lnTo>
                  <a:pt x="55670" y="33980"/>
                </a:lnTo>
                <a:lnTo>
                  <a:pt x="55690" y="33970"/>
                </a:lnTo>
                <a:lnTo>
                  <a:pt x="55730" y="33960"/>
                </a:lnTo>
                <a:lnTo>
                  <a:pt x="55750" y="33960"/>
                </a:lnTo>
                <a:lnTo>
                  <a:pt x="55770" y="33950"/>
                </a:lnTo>
                <a:lnTo>
                  <a:pt x="55790" y="33950"/>
                </a:lnTo>
                <a:lnTo>
                  <a:pt x="55800" y="33940"/>
                </a:lnTo>
                <a:lnTo>
                  <a:pt x="55820" y="33940"/>
                </a:lnTo>
                <a:lnTo>
                  <a:pt x="55840" y="33930"/>
                </a:lnTo>
                <a:lnTo>
                  <a:pt x="55870" y="33920"/>
                </a:lnTo>
                <a:lnTo>
                  <a:pt x="55880" y="33920"/>
                </a:lnTo>
                <a:lnTo>
                  <a:pt x="55890" y="33920"/>
                </a:lnTo>
                <a:lnTo>
                  <a:pt x="55920" y="33910"/>
                </a:lnTo>
                <a:lnTo>
                  <a:pt x="55940" y="33900"/>
                </a:lnTo>
                <a:lnTo>
                  <a:pt x="55950" y="33900"/>
                </a:lnTo>
                <a:lnTo>
                  <a:pt x="55970" y="33900"/>
                </a:lnTo>
                <a:lnTo>
                  <a:pt x="55990" y="33890"/>
                </a:lnTo>
                <a:lnTo>
                  <a:pt x="56000" y="33890"/>
                </a:lnTo>
                <a:lnTo>
                  <a:pt x="56020" y="33880"/>
                </a:lnTo>
                <a:lnTo>
                  <a:pt x="56030" y="33860"/>
                </a:lnTo>
                <a:lnTo>
                  <a:pt x="56040" y="33860"/>
                </a:lnTo>
                <a:lnTo>
                  <a:pt x="56060" y="33870"/>
                </a:lnTo>
                <a:lnTo>
                  <a:pt x="56070" y="33890"/>
                </a:lnTo>
                <a:lnTo>
                  <a:pt x="56090" y="33910"/>
                </a:lnTo>
                <a:lnTo>
                  <a:pt x="56110" y="33930"/>
                </a:lnTo>
                <a:lnTo>
                  <a:pt x="56130" y="33930"/>
                </a:lnTo>
                <a:lnTo>
                  <a:pt x="56150" y="33930"/>
                </a:lnTo>
                <a:lnTo>
                  <a:pt x="56170" y="33930"/>
                </a:lnTo>
                <a:lnTo>
                  <a:pt x="56180" y="33930"/>
                </a:lnTo>
                <a:lnTo>
                  <a:pt x="56200" y="33930"/>
                </a:lnTo>
                <a:lnTo>
                  <a:pt x="56220" y="33930"/>
                </a:lnTo>
                <a:lnTo>
                  <a:pt x="56230" y="33930"/>
                </a:lnTo>
                <a:lnTo>
                  <a:pt x="56240" y="33930"/>
                </a:lnTo>
                <a:lnTo>
                  <a:pt x="56250" y="33920"/>
                </a:lnTo>
                <a:lnTo>
                  <a:pt x="56260" y="33920"/>
                </a:lnTo>
                <a:lnTo>
                  <a:pt x="56300" y="33920"/>
                </a:lnTo>
                <a:lnTo>
                  <a:pt x="56340" y="33920"/>
                </a:lnTo>
                <a:lnTo>
                  <a:pt x="56350" y="33900"/>
                </a:lnTo>
                <a:lnTo>
                  <a:pt x="56350" y="33870"/>
                </a:lnTo>
                <a:lnTo>
                  <a:pt x="56360" y="33870"/>
                </a:lnTo>
                <a:lnTo>
                  <a:pt x="56370" y="33860"/>
                </a:lnTo>
                <a:lnTo>
                  <a:pt x="56380" y="33850"/>
                </a:lnTo>
                <a:lnTo>
                  <a:pt x="56390" y="33840"/>
                </a:lnTo>
                <a:lnTo>
                  <a:pt x="56400" y="33830"/>
                </a:lnTo>
                <a:lnTo>
                  <a:pt x="56410" y="33830"/>
                </a:lnTo>
                <a:lnTo>
                  <a:pt x="56420" y="33820"/>
                </a:lnTo>
                <a:lnTo>
                  <a:pt x="56430" y="33810"/>
                </a:lnTo>
                <a:lnTo>
                  <a:pt x="56450" y="33800"/>
                </a:lnTo>
                <a:lnTo>
                  <a:pt x="56490" y="33820"/>
                </a:lnTo>
                <a:lnTo>
                  <a:pt x="56480" y="33840"/>
                </a:lnTo>
                <a:lnTo>
                  <a:pt x="56460" y="33910"/>
                </a:lnTo>
                <a:lnTo>
                  <a:pt x="56510" y="33940"/>
                </a:lnTo>
                <a:lnTo>
                  <a:pt x="56530" y="33940"/>
                </a:lnTo>
                <a:lnTo>
                  <a:pt x="56550" y="33950"/>
                </a:lnTo>
                <a:lnTo>
                  <a:pt x="56560" y="33960"/>
                </a:lnTo>
                <a:lnTo>
                  <a:pt x="56580" y="33960"/>
                </a:lnTo>
                <a:lnTo>
                  <a:pt x="56590" y="33970"/>
                </a:lnTo>
                <a:lnTo>
                  <a:pt x="56610" y="33980"/>
                </a:lnTo>
                <a:lnTo>
                  <a:pt x="56620" y="33990"/>
                </a:lnTo>
                <a:lnTo>
                  <a:pt x="56620" y="34000"/>
                </a:lnTo>
                <a:lnTo>
                  <a:pt x="56630" y="34000"/>
                </a:lnTo>
                <a:lnTo>
                  <a:pt x="56640" y="34010"/>
                </a:lnTo>
                <a:lnTo>
                  <a:pt x="56650" y="34020"/>
                </a:lnTo>
                <a:lnTo>
                  <a:pt x="56660" y="34030"/>
                </a:lnTo>
                <a:lnTo>
                  <a:pt x="56670" y="34040"/>
                </a:lnTo>
                <a:lnTo>
                  <a:pt x="56680" y="34050"/>
                </a:lnTo>
                <a:lnTo>
                  <a:pt x="56700" y="34130"/>
                </a:lnTo>
                <a:lnTo>
                  <a:pt x="56710" y="34140"/>
                </a:lnTo>
                <a:lnTo>
                  <a:pt x="56730" y="34160"/>
                </a:lnTo>
                <a:lnTo>
                  <a:pt x="56740" y="34160"/>
                </a:lnTo>
                <a:lnTo>
                  <a:pt x="56740" y="34150"/>
                </a:lnTo>
                <a:lnTo>
                  <a:pt x="56780" y="34120"/>
                </a:lnTo>
                <a:lnTo>
                  <a:pt x="56810" y="34110"/>
                </a:lnTo>
                <a:lnTo>
                  <a:pt x="56820" y="34100"/>
                </a:lnTo>
                <a:lnTo>
                  <a:pt x="56860" y="34150"/>
                </a:lnTo>
                <a:lnTo>
                  <a:pt x="56880" y="34230"/>
                </a:lnTo>
                <a:lnTo>
                  <a:pt x="56910" y="34230"/>
                </a:lnTo>
                <a:lnTo>
                  <a:pt x="56950" y="34220"/>
                </a:lnTo>
                <a:lnTo>
                  <a:pt x="56990" y="34220"/>
                </a:lnTo>
                <a:lnTo>
                  <a:pt x="57050" y="34290"/>
                </a:lnTo>
                <a:lnTo>
                  <a:pt x="57100" y="34350"/>
                </a:lnTo>
                <a:lnTo>
                  <a:pt x="57100" y="34390"/>
                </a:lnTo>
                <a:lnTo>
                  <a:pt x="57090" y="34410"/>
                </a:lnTo>
                <a:lnTo>
                  <a:pt x="57090" y="34420"/>
                </a:lnTo>
                <a:lnTo>
                  <a:pt x="57090" y="34430"/>
                </a:lnTo>
                <a:lnTo>
                  <a:pt x="57090" y="34440"/>
                </a:lnTo>
                <a:lnTo>
                  <a:pt x="57080" y="34440"/>
                </a:lnTo>
                <a:lnTo>
                  <a:pt x="57080" y="34450"/>
                </a:lnTo>
                <a:lnTo>
                  <a:pt x="57070" y="34450"/>
                </a:lnTo>
                <a:lnTo>
                  <a:pt x="57060" y="34460"/>
                </a:lnTo>
                <a:lnTo>
                  <a:pt x="57030" y="34480"/>
                </a:lnTo>
                <a:lnTo>
                  <a:pt x="57030" y="34490"/>
                </a:lnTo>
                <a:lnTo>
                  <a:pt x="57040" y="34500"/>
                </a:lnTo>
                <a:lnTo>
                  <a:pt x="57070" y="34530"/>
                </a:lnTo>
                <a:lnTo>
                  <a:pt x="57070" y="34550"/>
                </a:lnTo>
                <a:lnTo>
                  <a:pt x="57100" y="34550"/>
                </a:lnTo>
                <a:lnTo>
                  <a:pt x="57130" y="34550"/>
                </a:lnTo>
                <a:lnTo>
                  <a:pt x="57150" y="34550"/>
                </a:lnTo>
                <a:lnTo>
                  <a:pt x="57160" y="34550"/>
                </a:lnTo>
                <a:lnTo>
                  <a:pt x="57210" y="34540"/>
                </a:lnTo>
                <a:lnTo>
                  <a:pt x="57260" y="34520"/>
                </a:lnTo>
                <a:lnTo>
                  <a:pt x="57270" y="34520"/>
                </a:lnTo>
                <a:lnTo>
                  <a:pt x="57280" y="34510"/>
                </a:lnTo>
                <a:lnTo>
                  <a:pt x="57290" y="34510"/>
                </a:lnTo>
                <a:lnTo>
                  <a:pt x="57320" y="34530"/>
                </a:lnTo>
                <a:lnTo>
                  <a:pt x="57330" y="34530"/>
                </a:lnTo>
                <a:lnTo>
                  <a:pt x="57340" y="34540"/>
                </a:lnTo>
                <a:lnTo>
                  <a:pt x="57380" y="34560"/>
                </a:lnTo>
                <a:lnTo>
                  <a:pt x="57420" y="34570"/>
                </a:lnTo>
                <a:lnTo>
                  <a:pt x="57450" y="34580"/>
                </a:lnTo>
                <a:lnTo>
                  <a:pt x="57470" y="34580"/>
                </a:lnTo>
                <a:lnTo>
                  <a:pt x="57500" y="34600"/>
                </a:lnTo>
                <a:lnTo>
                  <a:pt x="57510" y="34600"/>
                </a:lnTo>
                <a:lnTo>
                  <a:pt x="57510" y="34610"/>
                </a:lnTo>
                <a:lnTo>
                  <a:pt x="57520" y="34610"/>
                </a:lnTo>
                <a:lnTo>
                  <a:pt x="57530" y="34620"/>
                </a:lnTo>
                <a:lnTo>
                  <a:pt x="57540" y="34630"/>
                </a:lnTo>
                <a:lnTo>
                  <a:pt x="57550" y="34670"/>
                </a:lnTo>
                <a:lnTo>
                  <a:pt x="57550" y="34690"/>
                </a:lnTo>
                <a:lnTo>
                  <a:pt x="57570" y="34680"/>
                </a:lnTo>
                <a:lnTo>
                  <a:pt x="57600" y="34690"/>
                </a:lnTo>
                <a:lnTo>
                  <a:pt x="57630" y="34690"/>
                </a:lnTo>
                <a:lnTo>
                  <a:pt x="57650" y="34700"/>
                </a:lnTo>
                <a:lnTo>
                  <a:pt x="57670" y="34700"/>
                </a:lnTo>
                <a:lnTo>
                  <a:pt x="57680" y="34700"/>
                </a:lnTo>
                <a:lnTo>
                  <a:pt x="57700" y="34700"/>
                </a:lnTo>
                <a:lnTo>
                  <a:pt x="57710" y="34670"/>
                </a:lnTo>
                <a:lnTo>
                  <a:pt x="57710" y="34630"/>
                </a:lnTo>
                <a:lnTo>
                  <a:pt x="57720" y="34620"/>
                </a:lnTo>
                <a:lnTo>
                  <a:pt x="57730" y="34550"/>
                </a:lnTo>
                <a:lnTo>
                  <a:pt x="57720" y="34530"/>
                </a:lnTo>
                <a:lnTo>
                  <a:pt x="57690" y="34480"/>
                </a:lnTo>
                <a:lnTo>
                  <a:pt x="57680" y="34450"/>
                </a:lnTo>
                <a:lnTo>
                  <a:pt x="57670" y="34420"/>
                </a:lnTo>
                <a:lnTo>
                  <a:pt x="57660" y="34410"/>
                </a:lnTo>
                <a:lnTo>
                  <a:pt x="57660" y="34400"/>
                </a:lnTo>
                <a:lnTo>
                  <a:pt x="57650" y="34390"/>
                </a:lnTo>
                <a:lnTo>
                  <a:pt x="57660" y="34390"/>
                </a:lnTo>
                <a:lnTo>
                  <a:pt x="57680" y="34400"/>
                </a:lnTo>
                <a:lnTo>
                  <a:pt x="57690" y="34400"/>
                </a:lnTo>
                <a:lnTo>
                  <a:pt x="57780" y="34420"/>
                </a:lnTo>
                <a:lnTo>
                  <a:pt x="57790" y="34420"/>
                </a:lnTo>
                <a:lnTo>
                  <a:pt x="57800" y="34430"/>
                </a:lnTo>
                <a:lnTo>
                  <a:pt x="57800" y="34440"/>
                </a:lnTo>
                <a:lnTo>
                  <a:pt x="57810" y="34440"/>
                </a:lnTo>
                <a:lnTo>
                  <a:pt x="57820" y="34440"/>
                </a:lnTo>
                <a:lnTo>
                  <a:pt x="57820" y="34450"/>
                </a:lnTo>
                <a:lnTo>
                  <a:pt x="57830" y="34460"/>
                </a:lnTo>
                <a:lnTo>
                  <a:pt x="57850" y="34470"/>
                </a:lnTo>
                <a:lnTo>
                  <a:pt x="57890" y="34510"/>
                </a:lnTo>
                <a:lnTo>
                  <a:pt x="57930" y="34540"/>
                </a:lnTo>
                <a:lnTo>
                  <a:pt x="57950" y="34560"/>
                </a:lnTo>
                <a:lnTo>
                  <a:pt x="57960" y="34570"/>
                </a:lnTo>
                <a:lnTo>
                  <a:pt x="57970" y="34580"/>
                </a:lnTo>
                <a:lnTo>
                  <a:pt x="57980" y="34580"/>
                </a:lnTo>
                <a:lnTo>
                  <a:pt x="57990" y="34590"/>
                </a:lnTo>
                <a:lnTo>
                  <a:pt x="58000" y="34600"/>
                </a:lnTo>
                <a:lnTo>
                  <a:pt x="58010" y="34600"/>
                </a:lnTo>
                <a:lnTo>
                  <a:pt x="58020" y="34610"/>
                </a:lnTo>
                <a:lnTo>
                  <a:pt x="58030" y="34620"/>
                </a:lnTo>
                <a:lnTo>
                  <a:pt x="58040" y="34630"/>
                </a:lnTo>
                <a:lnTo>
                  <a:pt x="58060" y="34640"/>
                </a:lnTo>
                <a:lnTo>
                  <a:pt x="58070" y="34650"/>
                </a:lnTo>
                <a:lnTo>
                  <a:pt x="58080" y="34660"/>
                </a:lnTo>
                <a:lnTo>
                  <a:pt x="58080" y="34670"/>
                </a:lnTo>
                <a:lnTo>
                  <a:pt x="58090" y="34670"/>
                </a:lnTo>
                <a:lnTo>
                  <a:pt x="58100" y="34680"/>
                </a:lnTo>
                <a:lnTo>
                  <a:pt x="58120" y="34690"/>
                </a:lnTo>
                <a:lnTo>
                  <a:pt x="58130" y="34700"/>
                </a:lnTo>
                <a:lnTo>
                  <a:pt x="58140" y="34710"/>
                </a:lnTo>
                <a:lnTo>
                  <a:pt x="58160" y="34730"/>
                </a:lnTo>
                <a:lnTo>
                  <a:pt x="58180" y="34750"/>
                </a:lnTo>
                <a:lnTo>
                  <a:pt x="58260" y="34750"/>
                </a:lnTo>
                <a:lnTo>
                  <a:pt x="58270" y="34750"/>
                </a:lnTo>
                <a:lnTo>
                  <a:pt x="58280" y="34750"/>
                </a:lnTo>
                <a:lnTo>
                  <a:pt x="58290" y="34750"/>
                </a:lnTo>
                <a:lnTo>
                  <a:pt x="58310" y="34750"/>
                </a:lnTo>
                <a:lnTo>
                  <a:pt x="58330" y="34760"/>
                </a:lnTo>
                <a:lnTo>
                  <a:pt x="58350" y="34760"/>
                </a:lnTo>
                <a:lnTo>
                  <a:pt x="58360" y="34760"/>
                </a:lnTo>
                <a:lnTo>
                  <a:pt x="58370" y="34760"/>
                </a:lnTo>
                <a:lnTo>
                  <a:pt x="58390" y="34760"/>
                </a:lnTo>
                <a:lnTo>
                  <a:pt x="58410" y="34760"/>
                </a:lnTo>
                <a:lnTo>
                  <a:pt x="58450" y="34770"/>
                </a:lnTo>
                <a:lnTo>
                  <a:pt x="58470" y="34770"/>
                </a:lnTo>
                <a:lnTo>
                  <a:pt x="58490" y="34770"/>
                </a:lnTo>
                <a:lnTo>
                  <a:pt x="58520" y="34770"/>
                </a:lnTo>
                <a:lnTo>
                  <a:pt x="58540" y="34770"/>
                </a:lnTo>
                <a:lnTo>
                  <a:pt x="58560" y="34770"/>
                </a:lnTo>
                <a:lnTo>
                  <a:pt x="58600" y="34770"/>
                </a:lnTo>
                <a:lnTo>
                  <a:pt x="58640" y="34780"/>
                </a:lnTo>
                <a:lnTo>
                  <a:pt x="58650" y="34780"/>
                </a:lnTo>
                <a:lnTo>
                  <a:pt x="58670" y="34780"/>
                </a:lnTo>
                <a:lnTo>
                  <a:pt x="58680" y="34780"/>
                </a:lnTo>
                <a:lnTo>
                  <a:pt x="58680" y="34770"/>
                </a:lnTo>
                <a:lnTo>
                  <a:pt x="58670" y="34760"/>
                </a:lnTo>
                <a:lnTo>
                  <a:pt x="58670" y="34750"/>
                </a:lnTo>
                <a:lnTo>
                  <a:pt x="58670" y="34740"/>
                </a:lnTo>
                <a:lnTo>
                  <a:pt x="58670" y="34730"/>
                </a:lnTo>
                <a:lnTo>
                  <a:pt x="58670" y="34710"/>
                </a:lnTo>
                <a:lnTo>
                  <a:pt x="58670" y="34700"/>
                </a:lnTo>
                <a:lnTo>
                  <a:pt x="58670" y="34680"/>
                </a:lnTo>
                <a:lnTo>
                  <a:pt x="58670" y="34670"/>
                </a:lnTo>
                <a:lnTo>
                  <a:pt x="58670" y="34660"/>
                </a:lnTo>
                <a:lnTo>
                  <a:pt x="58660" y="34650"/>
                </a:lnTo>
                <a:lnTo>
                  <a:pt x="58670" y="34640"/>
                </a:lnTo>
                <a:lnTo>
                  <a:pt x="58680" y="34640"/>
                </a:lnTo>
                <a:lnTo>
                  <a:pt x="58680" y="34630"/>
                </a:lnTo>
                <a:lnTo>
                  <a:pt x="58690" y="34630"/>
                </a:lnTo>
                <a:lnTo>
                  <a:pt x="58690" y="34620"/>
                </a:lnTo>
                <a:lnTo>
                  <a:pt x="58690" y="34610"/>
                </a:lnTo>
                <a:lnTo>
                  <a:pt x="58690" y="34600"/>
                </a:lnTo>
                <a:lnTo>
                  <a:pt x="58690" y="34590"/>
                </a:lnTo>
                <a:lnTo>
                  <a:pt x="58700" y="34590"/>
                </a:lnTo>
                <a:lnTo>
                  <a:pt x="58700" y="34580"/>
                </a:lnTo>
                <a:lnTo>
                  <a:pt x="58710" y="34580"/>
                </a:lnTo>
                <a:lnTo>
                  <a:pt x="58720" y="34570"/>
                </a:lnTo>
                <a:lnTo>
                  <a:pt x="58720" y="34550"/>
                </a:lnTo>
                <a:lnTo>
                  <a:pt x="58720" y="34540"/>
                </a:lnTo>
                <a:lnTo>
                  <a:pt x="58730" y="34540"/>
                </a:lnTo>
                <a:lnTo>
                  <a:pt x="58730" y="34530"/>
                </a:lnTo>
                <a:lnTo>
                  <a:pt x="58740" y="34520"/>
                </a:lnTo>
                <a:lnTo>
                  <a:pt x="58740" y="34510"/>
                </a:lnTo>
                <a:lnTo>
                  <a:pt x="58750" y="34510"/>
                </a:lnTo>
                <a:lnTo>
                  <a:pt x="58760" y="34510"/>
                </a:lnTo>
                <a:lnTo>
                  <a:pt x="58770" y="34510"/>
                </a:lnTo>
                <a:lnTo>
                  <a:pt x="58770" y="34500"/>
                </a:lnTo>
                <a:lnTo>
                  <a:pt x="58780" y="34500"/>
                </a:lnTo>
                <a:lnTo>
                  <a:pt x="58790" y="34500"/>
                </a:lnTo>
                <a:lnTo>
                  <a:pt x="58800" y="34500"/>
                </a:lnTo>
                <a:lnTo>
                  <a:pt x="58810" y="34490"/>
                </a:lnTo>
                <a:lnTo>
                  <a:pt x="58810" y="34480"/>
                </a:lnTo>
                <a:lnTo>
                  <a:pt x="58820" y="34480"/>
                </a:lnTo>
                <a:lnTo>
                  <a:pt x="58820" y="34470"/>
                </a:lnTo>
                <a:lnTo>
                  <a:pt x="58810" y="34470"/>
                </a:lnTo>
                <a:lnTo>
                  <a:pt x="58810" y="34460"/>
                </a:lnTo>
                <a:lnTo>
                  <a:pt x="58820" y="34460"/>
                </a:lnTo>
                <a:lnTo>
                  <a:pt x="58830" y="34460"/>
                </a:lnTo>
                <a:lnTo>
                  <a:pt x="58830" y="34450"/>
                </a:lnTo>
                <a:lnTo>
                  <a:pt x="58830" y="34440"/>
                </a:lnTo>
                <a:lnTo>
                  <a:pt x="58830" y="34430"/>
                </a:lnTo>
                <a:lnTo>
                  <a:pt x="58830" y="34420"/>
                </a:lnTo>
                <a:lnTo>
                  <a:pt x="58820" y="34420"/>
                </a:lnTo>
                <a:lnTo>
                  <a:pt x="58820" y="34410"/>
                </a:lnTo>
                <a:lnTo>
                  <a:pt x="58820" y="34400"/>
                </a:lnTo>
                <a:lnTo>
                  <a:pt x="58820" y="34390"/>
                </a:lnTo>
                <a:lnTo>
                  <a:pt x="58820" y="34380"/>
                </a:lnTo>
                <a:lnTo>
                  <a:pt x="58820" y="34370"/>
                </a:lnTo>
                <a:lnTo>
                  <a:pt x="58820" y="34360"/>
                </a:lnTo>
                <a:lnTo>
                  <a:pt x="58830" y="34360"/>
                </a:lnTo>
                <a:lnTo>
                  <a:pt x="58830" y="34350"/>
                </a:lnTo>
                <a:lnTo>
                  <a:pt x="58840" y="34350"/>
                </a:lnTo>
                <a:lnTo>
                  <a:pt x="58850" y="34340"/>
                </a:lnTo>
                <a:lnTo>
                  <a:pt x="58860" y="34330"/>
                </a:lnTo>
                <a:lnTo>
                  <a:pt x="58870" y="34320"/>
                </a:lnTo>
                <a:lnTo>
                  <a:pt x="58870" y="34310"/>
                </a:lnTo>
                <a:lnTo>
                  <a:pt x="58870" y="34300"/>
                </a:lnTo>
                <a:lnTo>
                  <a:pt x="58870" y="34290"/>
                </a:lnTo>
                <a:lnTo>
                  <a:pt x="58880" y="34290"/>
                </a:lnTo>
                <a:lnTo>
                  <a:pt x="58880" y="34280"/>
                </a:lnTo>
                <a:lnTo>
                  <a:pt x="58880" y="34270"/>
                </a:lnTo>
                <a:lnTo>
                  <a:pt x="58880" y="34260"/>
                </a:lnTo>
                <a:lnTo>
                  <a:pt x="58880" y="34250"/>
                </a:lnTo>
                <a:lnTo>
                  <a:pt x="58880" y="34240"/>
                </a:lnTo>
                <a:lnTo>
                  <a:pt x="58870" y="34230"/>
                </a:lnTo>
                <a:lnTo>
                  <a:pt x="58870" y="34220"/>
                </a:lnTo>
                <a:lnTo>
                  <a:pt x="58860" y="34210"/>
                </a:lnTo>
                <a:lnTo>
                  <a:pt x="58860" y="34200"/>
                </a:lnTo>
                <a:lnTo>
                  <a:pt x="58860" y="34190"/>
                </a:lnTo>
                <a:lnTo>
                  <a:pt x="58850" y="34180"/>
                </a:lnTo>
                <a:lnTo>
                  <a:pt x="58840" y="34170"/>
                </a:lnTo>
                <a:lnTo>
                  <a:pt x="58840" y="34160"/>
                </a:lnTo>
                <a:lnTo>
                  <a:pt x="58840" y="34150"/>
                </a:lnTo>
                <a:lnTo>
                  <a:pt x="58840" y="34140"/>
                </a:lnTo>
                <a:lnTo>
                  <a:pt x="58840" y="34130"/>
                </a:lnTo>
                <a:lnTo>
                  <a:pt x="58840" y="34120"/>
                </a:lnTo>
                <a:lnTo>
                  <a:pt x="58840" y="34110"/>
                </a:lnTo>
                <a:lnTo>
                  <a:pt x="58840" y="34100"/>
                </a:lnTo>
                <a:lnTo>
                  <a:pt x="58830" y="34090"/>
                </a:lnTo>
                <a:lnTo>
                  <a:pt x="58830" y="34080"/>
                </a:lnTo>
                <a:lnTo>
                  <a:pt x="58820" y="34070"/>
                </a:lnTo>
                <a:lnTo>
                  <a:pt x="58820" y="34060"/>
                </a:lnTo>
                <a:lnTo>
                  <a:pt x="58810" y="34050"/>
                </a:lnTo>
                <a:lnTo>
                  <a:pt x="58810" y="34040"/>
                </a:lnTo>
                <a:lnTo>
                  <a:pt x="58800" y="34030"/>
                </a:lnTo>
                <a:lnTo>
                  <a:pt x="58790" y="34030"/>
                </a:lnTo>
                <a:lnTo>
                  <a:pt x="58780" y="34020"/>
                </a:lnTo>
                <a:lnTo>
                  <a:pt x="58760" y="34010"/>
                </a:lnTo>
                <a:lnTo>
                  <a:pt x="58750" y="34000"/>
                </a:lnTo>
                <a:lnTo>
                  <a:pt x="58740" y="34000"/>
                </a:lnTo>
                <a:lnTo>
                  <a:pt x="58720" y="33990"/>
                </a:lnTo>
                <a:lnTo>
                  <a:pt x="58710" y="33980"/>
                </a:lnTo>
                <a:lnTo>
                  <a:pt x="58700" y="33980"/>
                </a:lnTo>
                <a:lnTo>
                  <a:pt x="58680" y="33980"/>
                </a:lnTo>
                <a:lnTo>
                  <a:pt x="58670" y="33980"/>
                </a:lnTo>
                <a:lnTo>
                  <a:pt x="58660" y="33980"/>
                </a:lnTo>
                <a:lnTo>
                  <a:pt x="58640" y="33970"/>
                </a:lnTo>
                <a:lnTo>
                  <a:pt x="58630" y="33970"/>
                </a:lnTo>
                <a:lnTo>
                  <a:pt x="58620" y="33970"/>
                </a:lnTo>
                <a:lnTo>
                  <a:pt x="58610" y="33970"/>
                </a:lnTo>
                <a:lnTo>
                  <a:pt x="58600" y="33970"/>
                </a:lnTo>
                <a:lnTo>
                  <a:pt x="58590" y="33980"/>
                </a:lnTo>
                <a:lnTo>
                  <a:pt x="58580" y="33980"/>
                </a:lnTo>
                <a:lnTo>
                  <a:pt x="58570" y="33980"/>
                </a:lnTo>
                <a:lnTo>
                  <a:pt x="58540" y="33990"/>
                </a:lnTo>
                <a:lnTo>
                  <a:pt x="58530" y="33990"/>
                </a:lnTo>
                <a:lnTo>
                  <a:pt x="58510" y="33990"/>
                </a:lnTo>
                <a:lnTo>
                  <a:pt x="58500" y="33990"/>
                </a:lnTo>
                <a:lnTo>
                  <a:pt x="58490" y="33990"/>
                </a:lnTo>
                <a:lnTo>
                  <a:pt x="58480" y="33990"/>
                </a:lnTo>
                <a:lnTo>
                  <a:pt x="58470" y="33990"/>
                </a:lnTo>
                <a:lnTo>
                  <a:pt x="58460" y="33990"/>
                </a:lnTo>
                <a:lnTo>
                  <a:pt x="58450" y="33990"/>
                </a:lnTo>
                <a:lnTo>
                  <a:pt x="58440" y="33980"/>
                </a:lnTo>
                <a:lnTo>
                  <a:pt x="58430" y="33980"/>
                </a:lnTo>
                <a:lnTo>
                  <a:pt x="58410" y="33980"/>
                </a:lnTo>
                <a:lnTo>
                  <a:pt x="58400" y="33980"/>
                </a:lnTo>
                <a:lnTo>
                  <a:pt x="58390" y="33980"/>
                </a:lnTo>
                <a:lnTo>
                  <a:pt x="58380" y="33980"/>
                </a:lnTo>
                <a:lnTo>
                  <a:pt x="58370" y="33980"/>
                </a:lnTo>
                <a:lnTo>
                  <a:pt x="58360" y="33980"/>
                </a:lnTo>
                <a:lnTo>
                  <a:pt x="58350" y="33990"/>
                </a:lnTo>
                <a:lnTo>
                  <a:pt x="58340" y="33990"/>
                </a:lnTo>
                <a:lnTo>
                  <a:pt x="58340" y="34000"/>
                </a:lnTo>
                <a:lnTo>
                  <a:pt x="58330" y="34000"/>
                </a:lnTo>
                <a:lnTo>
                  <a:pt x="58310" y="33990"/>
                </a:lnTo>
                <a:lnTo>
                  <a:pt x="58220" y="33950"/>
                </a:lnTo>
                <a:lnTo>
                  <a:pt x="58220" y="33940"/>
                </a:lnTo>
                <a:lnTo>
                  <a:pt x="58220" y="33930"/>
                </a:lnTo>
                <a:lnTo>
                  <a:pt x="58220" y="33920"/>
                </a:lnTo>
                <a:lnTo>
                  <a:pt x="58230" y="33920"/>
                </a:lnTo>
                <a:lnTo>
                  <a:pt x="58230" y="33910"/>
                </a:lnTo>
                <a:lnTo>
                  <a:pt x="58240" y="33900"/>
                </a:lnTo>
                <a:lnTo>
                  <a:pt x="58240" y="33890"/>
                </a:lnTo>
                <a:lnTo>
                  <a:pt x="58240" y="33880"/>
                </a:lnTo>
                <a:lnTo>
                  <a:pt x="58250" y="33880"/>
                </a:lnTo>
                <a:lnTo>
                  <a:pt x="58260" y="33880"/>
                </a:lnTo>
                <a:lnTo>
                  <a:pt x="58270" y="33880"/>
                </a:lnTo>
                <a:lnTo>
                  <a:pt x="58280" y="33870"/>
                </a:lnTo>
                <a:lnTo>
                  <a:pt x="58290" y="33870"/>
                </a:lnTo>
                <a:lnTo>
                  <a:pt x="58290" y="33860"/>
                </a:lnTo>
                <a:lnTo>
                  <a:pt x="58300" y="33860"/>
                </a:lnTo>
                <a:lnTo>
                  <a:pt x="58300" y="33850"/>
                </a:lnTo>
                <a:lnTo>
                  <a:pt x="58310" y="33850"/>
                </a:lnTo>
                <a:lnTo>
                  <a:pt x="58310" y="33840"/>
                </a:lnTo>
                <a:lnTo>
                  <a:pt x="58320" y="33830"/>
                </a:lnTo>
                <a:lnTo>
                  <a:pt x="58330" y="33820"/>
                </a:lnTo>
                <a:lnTo>
                  <a:pt x="58340" y="33810"/>
                </a:lnTo>
                <a:lnTo>
                  <a:pt x="58340" y="33800"/>
                </a:lnTo>
                <a:lnTo>
                  <a:pt x="58350" y="33790"/>
                </a:lnTo>
                <a:lnTo>
                  <a:pt x="58360" y="33780"/>
                </a:lnTo>
                <a:lnTo>
                  <a:pt x="58370" y="33770"/>
                </a:lnTo>
                <a:lnTo>
                  <a:pt x="58380" y="33760"/>
                </a:lnTo>
                <a:lnTo>
                  <a:pt x="58390" y="33750"/>
                </a:lnTo>
                <a:lnTo>
                  <a:pt x="58400" y="33750"/>
                </a:lnTo>
                <a:lnTo>
                  <a:pt x="58410" y="33750"/>
                </a:lnTo>
                <a:lnTo>
                  <a:pt x="58420" y="33750"/>
                </a:lnTo>
                <a:lnTo>
                  <a:pt x="58440" y="33750"/>
                </a:lnTo>
                <a:lnTo>
                  <a:pt x="58470" y="33750"/>
                </a:lnTo>
                <a:lnTo>
                  <a:pt x="58490" y="33760"/>
                </a:lnTo>
                <a:lnTo>
                  <a:pt x="58520" y="33750"/>
                </a:lnTo>
                <a:lnTo>
                  <a:pt x="58520" y="33740"/>
                </a:lnTo>
                <a:lnTo>
                  <a:pt x="58530" y="33740"/>
                </a:lnTo>
                <a:lnTo>
                  <a:pt x="58530" y="33730"/>
                </a:lnTo>
                <a:lnTo>
                  <a:pt x="58540" y="33720"/>
                </a:lnTo>
                <a:lnTo>
                  <a:pt x="58540" y="33710"/>
                </a:lnTo>
                <a:lnTo>
                  <a:pt x="58560" y="33690"/>
                </a:lnTo>
                <a:lnTo>
                  <a:pt x="58570" y="33670"/>
                </a:lnTo>
                <a:lnTo>
                  <a:pt x="58570" y="33660"/>
                </a:lnTo>
                <a:lnTo>
                  <a:pt x="58590" y="33640"/>
                </a:lnTo>
                <a:lnTo>
                  <a:pt x="58610" y="33600"/>
                </a:lnTo>
                <a:lnTo>
                  <a:pt x="58630" y="33570"/>
                </a:lnTo>
                <a:lnTo>
                  <a:pt x="58640" y="33560"/>
                </a:lnTo>
                <a:lnTo>
                  <a:pt x="58640" y="33550"/>
                </a:lnTo>
                <a:lnTo>
                  <a:pt x="58650" y="33550"/>
                </a:lnTo>
                <a:lnTo>
                  <a:pt x="58690" y="33520"/>
                </a:lnTo>
                <a:lnTo>
                  <a:pt x="58740" y="33490"/>
                </a:lnTo>
                <a:lnTo>
                  <a:pt x="58780" y="33470"/>
                </a:lnTo>
                <a:lnTo>
                  <a:pt x="58780" y="33460"/>
                </a:lnTo>
                <a:lnTo>
                  <a:pt x="58790" y="33460"/>
                </a:lnTo>
                <a:lnTo>
                  <a:pt x="58800" y="33450"/>
                </a:lnTo>
                <a:lnTo>
                  <a:pt x="58810" y="33440"/>
                </a:lnTo>
                <a:lnTo>
                  <a:pt x="58810" y="33420"/>
                </a:lnTo>
                <a:lnTo>
                  <a:pt x="58810" y="33410"/>
                </a:lnTo>
                <a:lnTo>
                  <a:pt x="58820" y="33400"/>
                </a:lnTo>
                <a:lnTo>
                  <a:pt x="58820" y="33390"/>
                </a:lnTo>
                <a:lnTo>
                  <a:pt x="58830" y="33380"/>
                </a:lnTo>
                <a:lnTo>
                  <a:pt x="58830" y="33370"/>
                </a:lnTo>
                <a:lnTo>
                  <a:pt x="58830" y="33360"/>
                </a:lnTo>
                <a:lnTo>
                  <a:pt x="58840" y="33360"/>
                </a:lnTo>
                <a:lnTo>
                  <a:pt x="58840" y="33350"/>
                </a:lnTo>
                <a:lnTo>
                  <a:pt x="58850" y="33350"/>
                </a:lnTo>
                <a:lnTo>
                  <a:pt x="58850" y="33340"/>
                </a:lnTo>
                <a:lnTo>
                  <a:pt x="58910" y="33320"/>
                </a:lnTo>
                <a:lnTo>
                  <a:pt x="58920" y="33310"/>
                </a:lnTo>
                <a:lnTo>
                  <a:pt x="58930" y="33310"/>
                </a:lnTo>
                <a:lnTo>
                  <a:pt x="58940" y="33300"/>
                </a:lnTo>
                <a:lnTo>
                  <a:pt x="58960" y="33290"/>
                </a:lnTo>
                <a:lnTo>
                  <a:pt x="58970" y="33290"/>
                </a:lnTo>
                <a:lnTo>
                  <a:pt x="58970" y="33280"/>
                </a:lnTo>
                <a:lnTo>
                  <a:pt x="58990" y="33270"/>
                </a:lnTo>
                <a:lnTo>
                  <a:pt x="59030" y="33290"/>
                </a:lnTo>
                <a:lnTo>
                  <a:pt x="59030" y="33300"/>
                </a:lnTo>
                <a:lnTo>
                  <a:pt x="59060" y="33330"/>
                </a:lnTo>
                <a:lnTo>
                  <a:pt x="59090" y="33300"/>
                </a:lnTo>
                <a:lnTo>
                  <a:pt x="59100" y="33300"/>
                </a:lnTo>
                <a:lnTo>
                  <a:pt x="59140" y="33310"/>
                </a:lnTo>
                <a:lnTo>
                  <a:pt x="59150" y="33310"/>
                </a:lnTo>
                <a:lnTo>
                  <a:pt x="59170" y="33320"/>
                </a:lnTo>
                <a:lnTo>
                  <a:pt x="59340" y="33380"/>
                </a:lnTo>
                <a:lnTo>
                  <a:pt x="59420" y="33410"/>
                </a:lnTo>
                <a:lnTo>
                  <a:pt x="59460" y="33420"/>
                </a:lnTo>
                <a:lnTo>
                  <a:pt x="59510" y="33430"/>
                </a:lnTo>
                <a:lnTo>
                  <a:pt x="59560" y="33450"/>
                </a:lnTo>
                <a:lnTo>
                  <a:pt x="59580" y="33450"/>
                </a:lnTo>
                <a:lnTo>
                  <a:pt x="59620" y="33470"/>
                </a:lnTo>
                <a:lnTo>
                  <a:pt x="59650" y="33490"/>
                </a:lnTo>
                <a:lnTo>
                  <a:pt x="59670" y="33500"/>
                </a:lnTo>
                <a:lnTo>
                  <a:pt x="59680" y="33500"/>
                </a:lnTo>
                <a:lnTo>
                  <a:pt x="59700" y="33490"/>
                </a:lnTo>
                <a:lnTo>
                  <a:pt x="59710" y="33480"/>
                </a:lnTo>
                <a:lnTo>
                  <a:pt x="59700" y="33450"/>
                </a:lnTo>
                <a:lnTo>
                  <a:pt x="59690" y="33420"/>
                </a:lnTo>
                <a:lnTo>
                  <a:pt x="59660" y="33350"/>
                </a:lnTo>
                <a:lnTo>
                  <a:pt x="59630" y="33280"/>
                </a:lnTo>
                <a:lnTo>
                  <a:pt x="59560" y="33300"/>
                </a:lnTo>
                <a:lnTo>
                  <a:pt x="59500" y="33320"/>
                </a:lnTo>
                <a:lnTo>
                  <a:pt x="59420" y="33290"/>
                </a:lnTo>
                <a:lnTo>
                  <a:pt x="59390" y="33280"/>
                </a:lnTo>
                <a:lnTo>
                  <a:pt x="59360" y="33270"/>
                </a:lnTo>
                <a:lnTo>
                  <a:pt x="59290" y="33240"/>
                </a:lnTo>
                <a:lnTo>
                  <a:pt x="59310" y="33230"/>
                </a:lnTo>
                <a:lnTo>
                  <a:pt x="59320" y="33220"/>
                </a:lnTo>
                <a:lnTo>
                  <a:pt x="59340" y="33220"/>
                </a:lnTo>
                <a:lnTo>
                  <a:pt x="59350" y="33210"/>
                </a:lnTo>
                <a:lnTo>
                  <a:pt x="59370" y="33200"/>
                </a:lnTo>
                <a:lnTo>
                  <a:pt x="59380" y="33200"/>
                </a:lnTo>
                <a:lnTo>
                  <a:pt x="59390" y="33200"/>
                </a:lnTo>
                <a:lnTo>
                  <a:pt x="59410" y="33190"/>
                </a:lnTo>
                <a:lnTo>
                  <a:pt x="59430" y="33190"/>
                </a:lnTo>
                <a:lnTo>
                  <a:pt x="59460" y="33200"/>
                </a:lnTo>
                <a:lnTo>
                  <a:pt x="59480" y="33200"/>
                </a:lnTo>
                <a:lnTo>
                  <a:pt x="59530" y="33210"/>
                </a:lnTo>
                <a:lnTo>
                  <a:pt x="59600" y="33200"/>
                </a:lnTo>
                <a:lnTo>
                  <a:pt x="59620" y="33210"/>
                </a:lnTo>
                <a:lnTo>
                  <a:pt x="59630" y="33210"/>
                </a:lnTo>
                <a:lnTo>
                  <a:pt x="59650" y="33210"/>
                </a:lnTo>
                <a:lnTo>
                  <a:pt x="59660" y="33210"/>
                </a:lnTo>
                <a:lnTo>
                  <a:pt x="59680" y="33220"/>
                </a:lnTo>
                <a:lnTo>
                  <a:pt x="59720" y="33230"/>
                </a:lnTo>
                <a:lnTo>
                  <a:pt x="59750" y="33240"/>
                </a:lnTo>
                <a:lnTo>
                  <a:pt x="59800" y="33250"/>
                </a:lnTo>
                <a:lnTo>
                  <a:pt x="59820" y="33260"/>
                </a:lnTo>
                <a:lnTo>
                  <a:pt x="59860" y="33270"/>
                </a:lnTo>
                <a:lnTo>
                  <a:pt x="59890" y="33280"/>
                </a:lnTo>
                <a:lnTo>
                  <a:pt x="59900" y="33320"/>
                </a:lnTo>
                <a:lnTo>
                  <a:pt x="59910" y="33370"/>
                </a:lnTo>
                <a:lnTo>
                  <a:pt x="59920" y="33390"/>
                </a:lnTo>
                <a:lnTo>
                  <a:pt x="59940" y="33390"/>
                </a:lnTo>
                <a:lnTo>
                  <a:pt x="59960" y="33400"/>
                </a:lnTo>
                <a:lnTo>
                  <a:pt x="59970" y="33400"/>
                </a:lnTo>
                <a:lnTo>
                  <a:pt x="59990" y="33400"/>
                </a:lnTo>
                <a:lnTo>
                  <a:pt x="60000" y="33390"/>
                </a:lnTo>
                <a:lnTo>
                  <a:pt x="60020" y="33380"/>
                </a:lnTo>
                <a:lnTo>
                  <a:pt x="60030" y="33370"/>
                </a:lnTo>
                <a:lnTo>
                  <a:pt x="60040" y="33370"/>
                </a:lnTo>
                <a:lnTo>
                  <a:pt x="60060" y="33360"/>
                </a:lnTo>
                <a:lnTo>
                  <a:pt x="60070" y="33330"/>
                </a:lnTo>
                <a:lnTo>
                  <a:pt x="60090" y="33270"/>
                </a:lnTo>
                <a:lnTo>
                  <a:pt x="60100" y="33240"/>
                </a:lnTo>
                <a:lnTo>
                  <a:pt x="60110" y="33230"/>
                </a:lnTo>
                <a:lnTo>
                  <a:pt x="60110" y="33220"/>
                </a:lnTo>
                <a:lnTo>
                  <a:pt x="60140" y="33200"/>
                </a:lnTo>
                <a:lnTo>
                  <a:pt x="60150" y="33200"/>
                </a:lnTo>
                <a:lnTo>
                  <a:pt x="60170" y="33190"/>
                </a:lnTo>
                <a:lnTo>
                  <a:pt x="60190" y="33160"/>
                </a:lnTo>
                <a:lnTo>
                  <a:pt x="60220" y="33120"/>
                </a:lnTo>
                <a:lnTo>
                  <a:pt x="60260" y="33110"/>
                </a:lnTo>
                <a:lnTo>
                  <a:pt x="60270" y="33100"/>
                </a:lnTo>
                <a:lnTo>
                  <a:pt x="60280" y="33100"/>
                </a:lnTo>
                <a:lnTo>
                  <a:pt x="60290" y="33100"/>
                </a:lnTo>
                <a:lnTo>
                  <a:pt x="60290" y="33070"/>
                </a:lnTo>
                <a:lnTo>
                  <a:pt x="60280" y="33040"/>
                </a:lnTo>
                <a:lnTo>
                  <a:pt x="60280" y="33030"/>
                </a:lnTo>
                <a:lnTo>
                  <a:pt x="60290" y="33020"/>
                </a:lnTo>
                <a:lnTo>
                  <a:pt x="60310" y="32990"/>
                </a:lnTo>
                <a:lnTo>
                  <a:pt x="60310" y="32980"/>
                </a:lnTo>
                <a:lnTo>
                  <a:pt x="60310" y="32970"/>
                </a:lnTo>
                <a:lnTo>
                  <a:pt x="60330" y="32970"/>
                </a:lnTo>
                <a:lnTo>
                  <a:pt x="60340" y="32970"/>
                </a:lnTo>
                <a:lnTo>
                  <a:pt x="60350" y="32960"/>
                </a:lnTo>
                <a:lnTo>
                  <a:pt x="60360" y="32960"/>
                </a:lnTo>
                <a:lnTo>
                  <a:pt x="60360" y="32970"/>
                </a:lnTo>
                <a:lnTo>
                  <a:pt x="60370" y="32980"/>
                </a:lnTo>
                <a:lnTo>
                  <a:pt x="60400" y="33000"/>
                </a:lnTo>
                <a:lnTo>
                  <a:pt x="60400" y="33010"/>
                </a:lnTo>
                <a:lnTo>
                  <a:pt x="60410" y="33010"/>
                </a:lnTo>
                <a:lnTo>
                  <a:pt x="60420" y="33010"/>
                </a:lnTo>
                <a:lnTo>
                  <a:pt x="60450" y="33020"/>
                </a:lnTo>
                <a:lnTo>
                  <a:pt x="60460" y="33030"/>
                </a:lnTo>
                <a:lnTo>
                  <a:pt x="60460" y="33020"/>
                </a:lnTo>
                <a:lnTo>
                  <a:pt x="60460" y="33030"/>
                </a:lnTo>
                <a:lnTo>
                  <a:pt x="60470" y="33020"/>
                </a:lnTo>
                <a:lnTo>
                  <a:pt x="60480" y="33000"/>
                </a:lnTo>
                <a:lnTo>
                  <a:pt x="60500" y="33010"/>
                </a:lnTo>
                <a:lnTo>
                  <a:pt x="60510" y="33030"/>
                </a:lnTo>
                <a:lnTo>
                  <a:pt x="60570" y="33050"/>
                </a:lnTo>
                <a:lnTo>
                  <a:pt x="60590" y="33040"/>
                </a:lnTo>
                <a:lnTo>
                  <a:pt x="60590" y="33020"/>
                </a:lnTo>
                <a:lnTo>
                  <a:pt x="60600" y="33000"/>
                </a:lnTo>
                <a:lnTo>
                  <a:pt x="60630" y="32970"/>
                </a:lnTo>
                <a:lnTo>
                  <a:pt x="60670" y="32910"/>
                </a:lnTo>
                <a:lnTo>
                  <a:pt x="60690" y="32920"/>
                </a:lnTo>
                <a:lnTo>
                  <a:pt x="60700" y="32920"/>
                </a:lnTo>
                <a:lnTo>
                  <a:pt x="60720" y="32920"/>
                </a:lnTo>
                <a:lnTo>
                  <a:pt x="60720" y="32930"/>
                </a:lnTo>
                <a:lnTo>
                  <a:pt x="60730" y="32930"/>
                </a:lnTo>
                <a:lnTo>
                  <a:pt x="60750" y="32930"/>
                </a:lnTo>
                <a:lnTo>
                  <a:pt x="60780" y="32930"/>
                </a:lnTo>
                <a:lnTo>
                  <a:pt x="60780" y="32920"/>
                </a:lnTo>
                <a:lnTo>
                  <a:pt x="60800" y="32900"/>
                </a:lnTo>
                <a:lnTo>
                  <a:pt x="60810" y="32890"/>
                </a:lnTo>
                <a:lnTo>
                  <a:pt x="60820" y="32870"/>
                </a:lnTo>
                <a:lnTo>
                  <a:pt x="60840" y="32860"/>
                </a:lnTo>
                <a:lnTo>
                  <a:pt x="60860" y="32840"/>
                </a:lnTo>
                <a:lnTo>
                  <a:pt x="60930" y="32770"/>
                </a:lnTo>
                <a:lnTo>
                  <a:pt x="60980" y="32730"/>
                </a:lnTo>
                <a:lnTo>
                  <a:pt x="61010" y="32690"/>
                </a:lnTo>
                <a:lnTo>
                  <a:pt x="61030" y="32680"/>
                </a:lnTo>
                <a:lnTo>
                  <a:pt x="61050" y="32660"/>
                </a:lnTo>
                <a:lnTo>
                  <a:pt x="61070" y="32640"/>
                </a:lnTo>
                <a:lnTo>
                  <a:pt x="61090" y="32620"/>
                </a:lnTo>
                <a:lnTo>
                  <a:pt x="61080" y="32560"/>
                </a:lnTo>
                <a:lnTo>
                  <a:pt x="61080" y="32520"/>
                </a:lnTo>
                <a:lnTo>
                  <a:pt x="61120" y="32490"/>
                </a:lnTo>
                <a:lnTo>
                  <a:pt x="61130" y="32490"/>
                </a:lnTo>
                <a:lnTo>
                  <a:pt x="61130" y="32480"/>
                </a:lnTo>
                <a:lnTo>
                  <a:pt x="61180" y="32440"/>
                </a:lnTo>
                <a:lnTo>
                  <a:pt x="61200" y="32440"/>
                </a:lnTo>
                <a:lnTo>
                  <a:pt x="61200" y="32430"/>
                </a:lnTo>
                <a:lnTo>
                  <a:pt x="61230" y="32410"/>
                </a:lnTo>
                <a:lnTo>
                  <a:pt x="61230" y="32400"/>
                </a:lnTo>
                <a:lnTo>
                  <a:pt x="61230" y="32390"/>
                </a:lnTo>
                <a:lnTo>
                  <a:pt x="61230" y="32350"/>
                </a:lnTo>
                <a:lnTo>
                  <a:pt x="61240" y="32340"/>
                </a:lnTo>
                <a:lnTo>
                  <a:pt x="61310" y="32270"/>
                </a:lnTo>
                <a:lnTo>
                  <a:pt x="61300" y="32230"/>
                </a:lnTo>
                <a:lnTo>
                  <a:pt x="61310" y="32220"/>
                </a:lnTo>
                <a:lnTo>
                  <a:pt x="61330" y="32220"/>
                </a:lnTo>
                <a:lnTo>
                  <a:pt x="61380" y="32150"/>
                </a:lnTo>
                <a:lnTo>
                  <a:pt x="61400" y="32130"/>
                </a:lnTo>
                <a:lnTo>
                  <a:pt x="61440" y="32090"/>
                </a:lnTo>
                <a:lnTo>
                  <a:pt x="61480" y="32040"/>
                </a:lnTo>
                <a:lnTo>
                  <a:pt x="61510" y="32050"/>
                </a:lnTo>
                <a:lnTo>
                  <a:pt x="61530" y="32060"/>
                </a:lnTo>
                <a:lnTo>
                  <a:pt x="61550" y="32060"/>
                </a:lnTo>
                <a:lnTo>
                  <a:pt x="61570" y="32060"/>
                </a:lnTo>
                <a:lnTo>
                  <a:pt x="61580" y="32060"/>
                </a:lnTo>
                <a:lnTo>
                  <a:pt x="61590" y="32060"/>
                </a:lnTo>
                <a:lnTo>
                  <a:pt x="61600" y="32060"/>
                </a:lnTo>
                <a:lnTo>
                  <a:pt x="61610" y="32070"/>
                </a:lnTo>
                <a:lnTo>
                  <a:pt x="61620" y="32070"/>
                </a:lnTo>
                <a:lnTo>
                  <a:pt x="61630" y="32090"/>
                </a:lnTo>
                <a:lnTo>
                  <a:pt x="61660" y="32170"/>
                </a:lnTo>
                <a:lnTo>
                  <a:pt x="61700" y="32180"/>
                </a:lnTo>
                <a:lnTo>
                  <a:pt x="61700" y="32190"/>
                </a:lnTo>
                <a:lnTo>
                  <a:pt x="61720" y="32190"/>
                </a:lnTo>
                <a:lnTo>
                  <a:pt x="61750" y="32200"/>
                </a:lnTo>
                <a:lnTo>
                  <a:pt x="61780" y="32210"/>
                </a:lnTo>
                <a:lnTo>
                  <a:pt x="61790" y="32210"/>
                </a:lnTo>
                <a:lnTo>
                  <a:pt x="61820" y="32220"/>
                </a:lnTo>
                <a:lnTo>
                  <a:pt x="61840" y="32220"/>
                </a:lnTo>
                <a:lnTo>
                  <a:pt x="61850" y="32240"/>
                </a:lnTo>
                <a:lnTo>
                  <a:pt x="61860" y="32250"/>
                </a:lnTo>
                <a:lnTo>
                  <a:pt x="61870" y="32270"/>
                </a:lnTo>
                <a:lnTo>
                  <a:pt x="61890" y="32290"/>
                </a:lnTo>
                <a:lnTo>
                  <a:pt x="61910" y="32310"/>
                </a:lnTo>
                <a:lnTo>
                  <a:pt x="61930" y="32340"/>
                </a:lnTo>
                <a:lnTo>
                  <a:pt x="61950" y="32350"/>
                </a:lnTo>
                <a:lnTo>
                  <a:pt x="61990" y="32360"/>
                </a:lnTo>
                <a:lnTo>
                  <a:pt x="62020" y="32360"/>
                </a:lnTo>
                <a:lnTo>
                  <a:pt x="62030" y="32370"/>
                </a:lnTo>
                <a:lnTo>
                  <a:pt x="62040" y="32370"/>
                </a:lnTo>
                <a:lnTo>
                  <a:pt x="62070" y="32380"/>
                </a:lnTo>
                <a:lnTo>
                  <a:pt x="62080" y="32380"/>
                </a:lnTo>
                <a:lnTo>
                  <a:pt x="62100" y="32350"/>
                </a:lnTo>
                <a:lnTo>
                  <a:pt x="62120" y="32330"/>
                </a:lnTo>
                <a:lnTo>
                  <a:pt x="62150" y="32300"/>
                </a:lnTo>
                <a:lnTo>
                  <a:pt x="62180" y="32280"/>
                </a:lnTo>
                <a:lnTo>
                  <a:pt x="62190" y="32270"/>
                </a:lnTo>
                <a:lnTo>
                  <a:pt x="62200" y="32260"/>
                </a:lnTo>
                <a:lnTo>
                  <a:pt x="62210" y="32260"/>
                </a:lnTo>
                <a:lnTo>
                  <a:pt x="62230" y="32260"/>
                </a:lnTo>
                <a:lnTo>
                  <a:pt x="62250" y="32260"/>
                </a:lnTo>
                <a:lnTo>
                  <a:pt x="62270" y="32260"/>
                </a:lnTo>
                <a:lnTo>
                  <a:pt x="62280" y="32250"/>
                </a:lnTo>
                <a:lnTo>
                  <a:pt x="62300" y="32240"/>
                </a:lnTo>
                <a:lnTo>
                  <a:pt x="62310" y="32220"/>
                </a:lnTo>
                <a:lnTo>
                  <a:pt x="62330" y="32210"/>
                </a:lnTo>
                <a:lnTo>
                  <a:pt x="62340" y="32200"/>
                </a:lnTo>
                <a:lnTo>
                  <a:pt x="62370" y="32210"/>
                </a:lnTo>
                <a:lnTo>
                  <a:pt x="62390" y="32210"/>
                </a:lnTo>
                <a:lnTo>
                  <a:pt x="62410" y="32210"/>
                </a:lnTo>
                <a:lnTo>
                  <a:pt x="62420" y="32220"/>
                </a:lnTo>
                <a:lnTo>
                  <a:pt x="62430" y="32220"/>
                </a:lnTo>
                <a:lnTo>
                  <a:pt x="62470" y="32210"/>
                </a:lnTo>
                <a:lnTo>
                  <a:pt x="62490" y="32200"/>
                </a:lnTo>
                <a:lnTo>
                  <a:pt x="62500" y="32190"/>
                </a:lnTo>
                <a:lnTo>
                  <a:pt x="62510" y="32180"/>
                </a:lnTo>
                <a:lnTo>
                  <a:pt x="62540" y="32190"/>
                </a:lnTo>
                <a:lnTo>
                  <a:pt x="62610" y="32190"/>
                </a:lnTo>
                <a:lnTo>
                  <a:pt x="62620" y="32190"/>
                </a:lnTo>
                <a:lnTo>
                  <a:pt x="62640" y="32190"/>
                </a:lnTo>
                <a:lnTo>
                  <a:pt x="62650" y="32190"/>
                </a:lnTo>
                <a:lnTo>
                  <a:pt x="62660" y="32190"/>
                </a:lnTo>
                <a:lnTo>
                  <a:pt x="62670" y="32190"/>
                </a:lnTo>
                <a:lnTo>
                  <a:pt x="62680" y="32190"/>
                </a:lnTo>
                <a:lnTo>
                  <a:pt x="62690" y="32190"/>
                </a:lnTo>
                <a:lnTo>
                  <a:pt x="62700" y="32190"/>
                </a:lnTo>
                <a:lnTo>
                  <a:pt x="62710" y="32190"/>
                </a:lnTo>
                <a:lnTo>
                  <a:pt x="62730" y="32200"/>
                </a:lnTo>
                <a:lnTo>
                  <a:pt x="62740" y="32200"/>
                </a:lnTo>
                <a:lnTo>
                  <a:pt x="62740" y="32210"/>
                </a:lnTo>
                <a:lnTo>
                  <a:pt x="62750" y="32220"/>
                </a:lnTo>
                <a:lnTo>
                  <a:pt x="62760" y="32230"/>
                </a:lnTo>
                <a:lnTo>
                  <a:pt x="62760" y="32240"/>
                </a:lnTo>
                <a:lnTo>
                  <a:pt x="62770" y="32260"/>
                </a:lnTo>
                <a:lnTo>
                  <a:pt x="62790" y="32280"/>
                </a:lnTo>
                <a:lnTo>
                  <a:pt x="62800" y="32290"/>
                </a:lnTo>
                <a:lnTo>
                  <a:pt x="62820" y="32290"/>
                </a:lnTo>
                <a:lnTo>
                  <a:pt x="62840" y="32290"/>
                </a:lnTo>
                <a:lnTo>
                  <a:pt x="62850" y="32280"/>
                </a:lnTo>
                <a:lnTo>
                  <a:pt x="62880" y="32270"/>
                </a:lnTo>
                <a:lnTo>
                  <a:pt x="62890" y="32270"/>
                </a:lnTo>
                <a:lnTo>
                  <a:pt x="62930" y="32290"/>
                </a:lnTo>
                <a:lnTo>
                  <a:pt x="62950" y="32300"/>
                </a:lnTo>
                <a:lnTo>
                  <a:pt x="62960" y="32310"/>
                </a:lnTo>
                <a:lnTo>
                  <a:pt x="62970" y="32320"/>
                </a:lnTo>
                <a:lnTo>
                  <a:pt x="62970" y="32330"/>
                </a:lnTo>
                <a:lnTo>
                  <a:pt x="62970" y="32340"/>
                </a:lnTo>
                <a:lnTo>
                  <a:pt x="62990" y="32360"/>
                </a:lnTo>
                <a:lnTo>
                  <a:pt x="63000" y="32370"/>
                </a:lnTo>
                <a:lnTo>
                  <a:pt x="63020" y="32390"/>
                </a:lnTo>
                <a:lnTo>
                  <a:pt x="63040" y="32410"/>
                </a:lnTo>
                <a:lnTo>
                  <a:pt x="63050" y="32420"/>
                </a:lnTo>
                <a:lnTo>
                  <a:pt x="63060" y="32420"/>
                </a:lnTo>
                <a:lnTo>
                  <a:pt x="63070" y="32460"/>
                </a:lnTo>
                <a:lnTo>
                  <a:pt x="63090" y="32470"/>
                </a:lnTo>
                <a:lnTo>
                  <a:pt x="63110" y="32480"/>
                </a:lnTo>
                <a:lnTo>
                  <a:pt x="63120" y="32490"/>
                </a:lnTo>
                <a:lnTo>
                  <a:pt x="63140" y="32510"/>
                </a:lnTo>
                <a:lnTo>
                  <a:pt x="63170" y="32520"/>
                </a:lnTo>
                <a:lnTo>
                  <a:pt x="63220" y="32540"/>
                </a:lnTo>
                <a:lnTo>
                  <a:pt x="63240" y="32540"/>
                </a:lnTo>
                <a:lnTo>
                  <a:pt x="63230" y="32540"/>
                </a:lnTo>
                <a:lnTo>
                  <a:pt x="63230" y="32550"/>
                </a:lnTo>
                <a:lnTo>
                  <a:pt x="63230" y="32560"/>
                </a:lnTo>
                <a:lnTo>
                  <a:pt x="63230" y="32570"/>
                </a:lnTo>
                <a:lnTo>
                  <a:pt x="63240" y="32570"/>
                </a:lnTo>
                <a:lnTo>
                  <a:pt x="63250" y="32570"/>
                </a:lnTo>
                <a:lnTo>
                  <a:pt x="63250" y="32580"/>
                </a:lnTo>
                <a:lnTo>
                  <a:pt x="63260" y="32590"/>
                </a:lnTo>
                <a:lnTo>
                  <a:pt x="63270" y="32590"/>
                </a:lnTo>
                <a:lnTo>
                  <a:pt x="63270" y="32600"/>
                </a:lnTo>
                <a:lnTo>
                  <a:pt x="63270" y="32610"/>
                </a:lnTo>
                <a:lnTo>
                  <a:pt x="63270" y="32620"/>
                </a:lnTo>
                <a:lnTo>
                  <a:pt x="63280" y="32640"/>
                </a:lnTo>
                <a:lnTo>
                  <a:pt x="63270" y="32660"/>
                </a:lnTo>
                <a:lnTo>
                  <a:pt x="63270" y="32670"/>
                </a:lnTo>
                <a:lnTo>
                  <a:pt x="63280" y="32680"/>
                </a:lnTo>
                <a:lnTo>
                  <a:pt x="63290" y="32680"/>
                </a:lnTo>
                <a:lnTo>
                  <a:pt x="63300" y="32670"/>
                </a:lnTo>
                <a:lnTo>
                  <a:pt x="63310" y="32660"/>
                </a:lnTo>
                <a:lnTo>
                  <a:pt x="63330" y="32650"/>
                </a:lnTo>
                <a:lnTo>
                  <a:pt x="63340" y="32650"/>
                </a:lnTo>
                <a:lnTo>
                  <a:pt x="63350" y="32640"/>
                </a:lnTo>
                <a:lnTo>
                  <a:pt x="63360" y="32630"/>
                </a:lnTo>
                <a:lnTo>
                  <a:pt x="63370" y="32630"/>
                </a:lnTo>
                <a:lnTo>
                  <a:pt x="63370" y="32620"/>
                </a:lnTo>
                <a:lnTo>
                  <a:pt x="63390" y="32650"/>
                </a:lnTo>
                <a:lnTo>
                  <a:pt x="63400" y="32670"/>
                </a:lnTo>
                <a:lnTo>
                  <a:pt x="63420" y="32670"/>
                </a:lnTo>
                <a:lnTo>
                  <a:pt x="63520" y="32660"/>
                </a:lnTo>
                <a:lnTo>
                  <a:pt x="63540" y="32670"/>
                </a:lnTo>
                <a:lnTo>
                  <a:pt x="63570" y="32670"/>
                </a:lnTo>
                <a:lnTo>
                  <a:pt x="63580" y="32670"/>
                </a:lnTo>
                <a:lnTo>
                  <a:pt x="63590" y="32690"/>
                </a:lnTo>
                <a:lnTo>
                  <a:pt x="63610" y="32730"/>
                </a:lnTo>
                <a:lnTo>
                  <a:pt x="63600" y="32750"/>
                </a:lnTo>
                <a:lnTo>
                  <a:pt x="63600" y="32760"/>
                </a:lnTo>
                <a:lnTo>
                  <a:pt x="63590" y="32780"/>
                </a:lnTo>
                <a:lnTo>
                  <a:pt x="63590" y="32790"/>
                </a:lnTo>
                <a:lnTo>
                  <a:pt x="63580" y="32790"/>
                </a:lnTo>
                <a:lnTo>
                  <a:pt x="63580" y="32820"/>
                </a:lnTo>
                <a:lnTo>
                  <a:pt x="63570" y="32840"/>
                </a:lnTo>
                <a:lnTo>
                  <a:pt x="63570" y="32860"/>
                </a:lnTo>
                <a:lnTo>
                  <a:pt x="63560" y="32880"/>
                </a:lnTo>
                <a:lnTo>
                  <a:pt x="63550" y="32890"/>
                </a:lnTo>
                <a:lnTo>
                  <a:pt x="63560" y="32900"/>
                </a:lnTo>
                <a:lnTo>
                  <a:pt x="63560" y="32910"/>
                </a:lnTo>
                <a:lnTo>
                  <a:pt x="63560" y="32940"/>
                </a:lnTo>
                <a:lnTo>
                  <a:pt x="63570" y="32950"/>
                </a:lnTo>
                <a:lnTo>
                  <a:pt x="63590" y="32980"/>
                </a:lnTo>
                <a:lnTo>
                  <a:pt x="63600" y="32990"/>
                </a:lnTo>
                <a:lnTo>
                  <a:pt x="63610" y="32990"/>
                </a:lnTo>
                <a:lnTo>
                  <a:pt x="63620" y="33000"/>
                </a:lnTo>
                <a:lnTo>
                  <a:pt x="63640" y="33010"/>
                </a:lnTo>
                <a:lnTo>
                  <a:pt x="63650" y="33020"/>
                </a:lnTo>
                <a:lnTo>
                  <a:pt x="63660" y="33030"/>
                </a:lnTo>
                <a:lnTo>
                  <a:pt x="63660" y="33040"/>
                </a:lnTo>
                <a:lnTo>
                  <a:pt x="63670" y="33040"/>
                </a:lnTo>
                <a:lnTo>
                  <a:pt x="63670" y="33050"/>
                </a:lnTo>
                <a:lnTo>
                  <a:pt x="63680" y="33070"/>
                </a:lnTo>
                <a:lnTo>
                  <a:pt x="63690" y="33070"/>
                </a:lnTo>
                <a:lnTo>
                  <a:pt x="63700" y="33070"/>
                </a:lnTo>
                <a:lnTo>
                  <a:pt x="63710" y="33080"/>
                </a:lnTo>
                <a:lnTo>
                  <a:pt x="63720" y="33080"/>
                </a:lnTo>
                <a:lnTo>
                  <a:pt x="63730" y="33050"/>
                </a:lnTo>
                <a:lnTo>
                  <a:pt x="63740" y="33060"/>
                </a:lnTo>
                <a:lnTo>
                  <a:pt x="63740" y="33070"/>
                </a:lnTo>
                <a:lnTo>
                  <a:pt x="63740" y="33080"/>
                </a:lnTo>
                <a:lnTo>
                  <a:pt x="63740" y="33090"/>
                </a:lnTo>
                <a:lnTo>
                  <a:pt x="63760" y="33090"/>
                </a:lnTo>
                <a:lnTo>
                  <a:pt x="63770" y="33090"/>
                </a:lnTo>
                <a:lnTo>
                  <a:pt x="63780" y="33090"/>
                </a:lnTo>
                <a:lnTo>
                  <a:pt x="63790" y="33090"/>
                </a:lnTo>
                <a:lnTo>
                  <a:pt x="63800" y="33090"/>
                </a:lnTo>
                <a:lnTo>
                  <a:pt x="63820" y="33090"/>
                </a:lnTo>
                <a:lnTo>
                  <a:pt x="63830" y="33090"/>
                </a:lnTo>
                <a:lnTo>
                  <a:pt x="63840" y="33090"/>
                </a:lnTo>
                <a:lnTo>
                  <a:pt x="63880" y="33090"/>
                </a:lnTo>
                <a:lnTo>
                  <a:pt x="63900" y="33090"/>
                </a:lnTo>
                <a:lnTo>
                  <a:pt x="63940" y="33090"/>
                </a:lnTo>
                <a:lnTo>
                  <a:pt x="63950" y="33090"/>
                </a:lnTo>
                <a:lnTo>
                  <a:pt x="63980" y="33100"/>
                </a:lnTo>
                <a:lnTo>
                  <a:pt x="63990" y="33090"/>
                </a:lnTo>
                <a:lnTo>
                  <a:pt x="64010" y="33070"/>
                </a:lnTo>
                <a:lnTo>
                  <a:pt x="64020" y="33060"/>
                </a:lnTo>
                <a:lnTo>
                  <a:pt x="64030" y="33060"/>
                </a:lnTo>
                <a:lnTo>
                  <a:pt x="64060" y="33030"/>
                </a:lnTo>
                <a:lnTo>
                  <a:pt x="64070" y="33030"/>
                </a:lnTo>
                <a:lnTo>
                  <a:pt x="64080" y="33020"/>
                </a:lnTo>
                <a:lnTo>
                  <a:pt x="64110" y="33000"/>
                </a:lnTo>
                <a:lnTo>
                  <a:pt x="64110" y="32990"/>
                </a:lnTo>
                <a:lnTo>
                  <a:pt x="64140" y="32970"/>
                </a:lnTo>
                <a:lnTo>
                  <a:pt x="64160" y="32980"/>
                </a:lnTo>
                <a:lnTo>
                  <a:pt x="64170" y="32960"/>
                </a:lnTo>
                <a:lnTo>
                  <a:pt x="64190" y="32960"/>
                </a:lnTo>
                <a:lnTo>
                  <a:pt x="64200" y="32970"/>
                </a:lnTo>
                <a:lnTo>
                  <a:pt x="64210" y="32990"/>
                </a:lnTo>
                <a:lnTo>
                  <a:pt x="64230" y="32970"/>
                </a:lnTo>
                <a:lnTo>
                  <a:pt x="64240" y="32960"/>
                </a:lnTo>
                <a:lnTo>
                  <a:pt x="64260" y="32950"/>
                </a:lnTo>
                <a:lnTo>
                  <a:pt x="64300" y="32970"/>
                </a:lnTo>
                <a:lnTo>
                  <a:pt x="64340" y="32960"/>
                </a:lnTo>
                <a:lnTo>
                  <a:pt x="64350" y="32960"/>
                </a:lnTo>
                <a:lnTo>
                  <a:pt x="64350" y="32950"/>
                </a:lnTo>
                <a:lnTo>
                  <a:pt x="64360" y="32950"/>
                </a:lnTo>
                <a:lnTo>
                  <a:pt x="64360" y="32940"/>
                </a:lnTo>
                <a:lnTo>
                  <a:pt x="64360" y="32950"/>
                </a:lnTo>
                <a:lnTo>
                  <a:pt x="64370" y="32950"/>
                </a:lnTo>
                <a:lnTo>
                  <a:pt x="64370" y="32940"/>
                </a:lnTo>
                <a:lnTo>
                  <a:pt x="64360" y="32940"/>
                </a:lnTo>
                <a:lnTo>
                  <a:pt x="64370" y="32930"/>
                </a:lnTo>
                <a:lnTo>
                  <a:pt x="64370" y="32920"/>
                </a:lnTo>
                <a:lnTo>
                  <a:pt x="64380" y="32920"/>
                </a:lnTo>
                <a:lnTo>
                  <a:pt x="64390" y="32910"/>
                </a:lnTo>
                <a:lnTo>
                  <a:pt x="64390" y="32900"/>
                </a:lnTo>
                <a:lnTo>
                  <a:pt x="64400" y="32900"/>
                </a:lnTo>
                <a:lnTo>
                  <a:pt x="64400" y="32890"/>
                </a:lnTo>
                <a:lnTo>
                  <a:pt x="64400" y="32880"/>
                </a:lnTo>
                <a:lnTo>
                  <a:pt x="64410" y="32880"/>
                </a:lnTo>
                <a:lnTo>
                  <a:pt x="64410" y="32870"/>
                </a:lnTo>
                <a:lnTo>
                  <a:pt x="64410" y="32860"/>
                </a:lnTo>
                <a:lnTo>
                  <a:pt x="64410" y="32850"/>
                </a:lnTo>
                <a:lnTo>
                  <a:pt x="64410" y="32840"/>
                </a:lnTo>
                <a:lnTo>
                  <a:pt x="64420" y="32840"/>
                </a:lnTo>
                <a:lnTo>
                  <a:pt x="64410" y="32840"/>
                </a:lnTo>
                <a:lnTo>
                  <a:pt x="64410" y="32830"/>
                </a:lnTo>
                <a:lnTo>
                  <a:pt x="64410" y="32820"/>
                </a:lnTo>
                <a:lnTo>
                  <a:pt x="64400" y="32810"/>
                </a:lnTo>
                <a:lnTo>
                  <a:pt x="64400" y="32800"/>
                </a:lnTo>
                <a:lnTo>
                  <a:pt x="64390" y="32800"/>
                </a:lnTo>
                <a:lnTo>
                  <a:pt x="64390" y="32790"/>
                </a:lnTo>
                <a:lnTo>
                  <a:pt x="64390" y="32780"/>
                </a:lnTo>
                <a:lnTo>
                  <a:pt x="64390" y="32770"/>
                </a:lnTo>
                <a:lnTo>
                  <a:pt x="64380" y="32770"/>
                </a:lnTo>
                <a:lnTo>
                  <a:pt x="64370" y="32770"/>
                </a:lnTo>
                <a:lnTo>
                  <a:pt x="64360" y="32780"/>
                </a:lnTo>
                <a:lnTo>
                  <a:pt x="64350" y="32780"/>
                </a:lnTo>
                <a:lnTo>
                  <a:pt x="64340" y="32780"/>
                </a:lnTo>
                <a:lnTo>
                  <a:pt x="64340" y="32770"/>
                </a:lnTo>
                <a:lnTo>
                  <a:pt x="64340" y="32760"/>
                </a:lnTo>
                <a:lnTo>
                  <a:pt x="64350" y="32760"/>
                </a:lnTo>
                <a:lnTo>
                  <a:pt x="64350" y="32750"/>
                </a:lnTo>
                <a:lnTo>
                  <a:pt x="64340" y="32750"/>
                </a:lnTo>
                <a:lnTo>
                  <a:pt x="64340" y="32740"/>
                </a:lnTo>
                <a:lnTo>
                  <a:pt x="64330" y="32740"/>
                </a:lnTo>
                <a:lnTo>
                  <a:pt x="64330" y="32730"/>
                </a:lnTo>
                <a:lnTo>
                  <a:pt x="64330" y="32720"/>
                </a:lnTo>
                <a:lnTo>
                  <a:pt x="64330" y="32710"/>
                </a:lnTo>
                <a:lnTo>
                  <a:pt x="64330" y="32700"/>
                </a:lnTo>
                <a:lnTo>
                  <a:pt x="64320" y="32700"/>
                </a:lnTo>
                <a:lnTo>
                  <a:pt x="64320" y="32690"/>
                </a:lnTo>
                <a:lnTo>
                  <a:pt x="64330" y="32690"/>
                </a:lnTo>
                <a:lnTo>
                  <a:pt x="64320" y="32690"/>
                </a:lnTo>
                <a:lnTo>
                  <a:pt x="64320" y="32680"/>
                </a:lnTo>
                <a:lnTo>
                  <a:pt x="64310" y="32680"/>
                </a:lnTo>
                <a:lnTo>
                  <a:pt x="64310" y="32670"/>
                </a:lnTo>
                <a:lnTo>
                  <a:pt x="64320" y="32670"/>
                </a:lnTo>
                <a:lnTo>
                  <a:pt x="64320" y="32660"/>
                </a:lnTo>
                <a:lnTo>
                  <a:pt x="64320" y="32650"/>
                </a:lnTo>
                <a:lnTo>
                  <a:pt x="64320" y="32640"/>
                </a:lnTo>
                <a:lnTo>
                  <a:pt x="64320" y="32630"/>
                </a:lnTo>
                <a:lnTo>
                  <a:pt x="64320" y="32620"/>
                </a:lnTo>
                <a:lnTo>
                  <a:pt x="64310" y="32620"/>
                </a:lnTo>
                <a:lnTo>
                  <a:pt x="64310" y="32610"/>
                </a:lnTo>
                <a:lnTo>
                  <a:pt x="64300" y="32610"/>
                </a:lnTo>
                <a:lnTo>
                  <a:pt x="64300" y="32600"/>
                </a:lnTo>
                <a:lnTo>
                  <a:pt x="64310" y="32590"/>
                </a:lnTo>
                <a:lnTo>
                  <a:pt x="64320" y="32590"/>
                </a:lnTo>
                <a:lnTo>
                  <a:pt x="64320" y="32580"/>
                </a:lnTo>
                <a:lnTo>
                  <a:pt x="64310" y="32580"/>
                </a:lnTo>
                <a:lnTo>
                  <a:pt x="64310" y="32570"/>
                </a:lnTo>
                <a:lnTo>
                  <a:pt x="64320" y="32570"/>
                </a:lnTo>
                <a:lnTo>
                  <a:pt x="64320" y="32560"/>
                </a:lnTo>
                <a:lnTo>
                  <a:pt x="64330" y="32550"/>
                </a:lnTo>
                <a:lnTo>
                  <a:pt x="64330" y="32540"/>
                </a:lnTo>
                <a:lnTo>
                  <a:pt x="64340" y="32540"/>
                </a:lnTo>
                <a:lnTo>
                  <a:pt x="64350" y="32530"/>
                </a:lnTo>
                <a:lnTo>
                  <a:pt x="64350" y="32520"/>
                </a:lnTo>
                <a:lnTo>
                  <a:pt x="64360" y="32520"/>
                </a:lnTo>
                <a:lnTo>
                  <a:pt x="64360" y="32510"/>
                </a:lnTo>
                <a:lnTo>
                  <a:pt x="64370" y="32510"/>
                </a:lnTo>
                <a:lnTo>
                  <a:pt x="64370" y="32500"/>
                </a:lnTo>
                <a:lnTo>
                  <a:pt x="64360" y="32500"/>
                </a:lnTo>
                <a:lnTo>
                  <a:pt x="64370" y="32490"/>
                </a:lnTo>
                <a:lnTo>
                  <a:pt x="64380" y="32490"/>
                </a:lnTo>
                <a:lnTo>
                  <a:pt x="64390" y="32480"/>
                </a:lnTo>
                <a:lnTo>
                  <a:pt x="64400" y="32460"/>
                </a:lnTo>
                <a:lnTo>
                  <a:pt x="64420" y="32430"/>
                </a:lnTo>
                <a:lnTo>
                  <a:pt x="64430" y="32400"/>
                </a:lnTo>
                <a:lnTo>
                  <a:pt x="64430" y="32390"/>
                </a:lnTo>
                <a:lnTo>
                  <a:pt x="64440" y="32380"/>
                </a:lnTo>
                <a:lnTo>
                  <a:pt x="64440" y="32370"/>
                </a:lnTo>
                <a:lnTo>
                  <a:pt x="64450" y="32360"/>
                </a:lnTo>
                <a:lnTo>
                  <a:pt x="64450" y="32350"/>
                </a:lnTo>
                <a:lnTo>
                  <a:pt x="64460" y="32340"/>
                </a:lnTo>
                <a:lnTo>
                  <a:pt x="64480" y="32310"/>
                </a:lnTo>
                <a:lnTo>
                  <a:pt x="64500" y="32290"/>
                </a:lnTo>
                <a:lnTo>
                  <a:pt x="64510" y="32280"/>
                </a:lnTo>
                <a:lnTo>
                  <a:pt x="64520" y="32280"/>
                </a:lnTo>
                <a:lnTo>
                  <a:pt x="64520" y="32270"/>
                </a:lnTo>
                <a:lnTo>
                  <a:pt x="64530" y="32270"/>
                </a:lnTo>
                <a:lnTo>
                  <a:pt x="64540" y="32270"/>
                </a:lnTo>
                <a:lnTo>
                  <a:pt x="64560" y="32260"/>
                </a:lnTo>
                <a:lnTo>
                  <a:pt x="64580" y="32250"/>
                </a:lnTo>
                <a:lnTo>
                  <a:pt x="64580" y="32230"/>
                </a:lnTo>
                <a:lnTo>
                  <a:pt x="64580" y="32210"/>
                </a:lnTo>
                <a:lnTo>
                  <a:pt x="64590" y="32200"/>
                </a:lnTo>
                <a:lnTo>
                  <a:pt x="64590" y="32190"/>
                </a:lnTo>
                <a:lnTo>
                  <a:pt x="64590" y="32170"/>
                </a:lnTo>
                <a:lnTo>
                  <a:pt x="64560" y="32130"/>
                </a:lnTo>
                <a:lnTo>
                  <a:pt x="64530" y="32080"/>
                </a:lnTo>
                <a:lnTo>
                  <a:pt x="64530" y="32070"/>
                </a:lnTo>
                <a:lnTo>
                  <a:pt x="64520" y="32060"/>
                </a:lnTo>
                <a:lnTo>
                  <a:pt x="64500" y="32030"/>
                </a:lnTo>
                <a:lnTo>
                  <a:pt x="64480" y="32000"/>
                </a:lnTo>
                <a:lnTo>
                  <a:pt x="64470" y="31980"/>
                </a:lnTo>
                <a:lnTo>
                  <a:pt x="64450" y="31980"/>
                </a:lnTo>
                <a:lnTo>
                  <a:pt x="64430" y="31980"/>
                </a:lnTo>
                <a:lnTo>
                  <a:pt x="64390" y="31970"/>
                </a:lnTo>
                <a:lnTo>
                  <a:pt x="64360" y="31970"/>
                </a:lnTo>
                <a:lnTo>
                  <a:pt x="64360" y="31960"/>
                </a:lnTo>
                <a:lnTo>
                  <a:pt x="64370" y="31960"/>
                </a:lnTo>
                <a:lnTo>
                  <a:pt x="64370" y="31950"/>
                </a:lnTo>
                <a:lnTo>
                  <a:pt x="64370" y="31940"/>
                </a:lnTo>
                <a:lnTo>
                  <a:pt x="64370" y="31930"/>
                </a:lnTo>
                <a:lnTo>
                  <a:pt x="64370" y="31920"/>
                </a:lnTo>
                <a:lnTo>
                  <a:pt x="64370" y="31910"/>
                </a:lnTo>
                <a:lnTo>
                  <a:pt x="64380" y="31900"/>
                </a:lnTo>
                <a:lnTo>
                  <a:pt x="64380" y="31890"/>
                </a:lnTo>
                <a:lnTo>
                  <a:pt x="64390" y="31890"/>
                </a:lnTo>
                <a:lnTo>
                  <a:pt x="64400" y="31890"/>
                </a:lnTo>
                <a:lnTo>
                  <a:pt x="64410" y="31890"/>
                </a:lnTo>
                <a:lnTo>
                  <a:pt x="64420" y="31880"/>
                </a:lnTo>
                <a:lnTo>
                  <a:pt x="64430" y="31880"/>
                </a:lnTo>
                <a:lnTo>
                  <a:pt x="64440" y="31870"/>
                </a:lnTo>
                <a:lnTo>
                  <a:pt x="64440" y="31860"/>
                </a:lnTo>
                <a:lnTo>
                  <a:pt x="64450" y="31870"/>
                </a:lnTo>
                <a:lnTo>
                  <a:pt x="64480" y="31830"/>
                </a:lnTo>
                <a:lnTo>
                  <a:pt x="64490" y="31830"/>
                </a:lnTo>
                <a:lnTo>
                  <a:pt x="64500" y="31830"/>
                </a:lnTo>
                <a:lnTo>
                  <a:pt x="64500" y="31840"/>
                </a:lnTo>
                <a:lnTo>
                  <a:pt x="64510" y="31840"/>
                </a:lnTo>
                <a:lnTo>
                  <a:pt x="64510" y="31830"/>
                </a:lnTo>
                <a:lnTo>
                  <a:pt x="64520" y="31830"/>
                </a:lnTo>
                <a:lnTo>
                  <a:pt x="64530" y="31830"/>
                </a:lnTo>
                <a:lnTo>
                  <a:pt x="64530" y="31820"/>
                </a:lnTo>
                <a:lnTo>
                  <a:pt x="64530" y="31810"/>
                </a:lnTo>
                <a:lnTo>
                  <a:pt x="64540" y="31810"/>
                </a:lnTo>
                <a:lnTo>
                  <a:pt x="64550" y="31810"/>
                </a:lnTo>
                <a:lnTo>
                  <a:pt x="64560" y="31810"/>
                </a:lnTo>
                <a:lnTo>
                  <a:pt x="64570" y="31810"/>
                </a:lnTo>
                <a:lnTo>
                  <a:pt x="64580" y="31810"/>
                </a:lnTo>
                <a:lnTo>
                  <a:pt x="64580" y="31800"/>
                </a:lnTo>
                <a:lnTo>
                  <a:pt x="64590" y="31790"/>
                </a:lnTo>
                <a:lnTo>
                  <a:pt x="64600" y="31780"/>
                </a:lnTo>
                <a:lnTo>
                  <a:pt x="64610" y="31770"/>
                </a:lnTo>
                <a:lnTo>
                  <a:pt x="64610" y="31760"/>
                </a:lnTo>
                <a:lnTo>
                  <a:pt x="64620" y="31760"/>
                </a:lnTo>
                <a:lnTo>
                  <a:pt x="64630" y="31770"/>
                </a:lnTo>
                <a:lnTo>
                  <a:pt x="64640" y="31770"/>
                </a:lnTo>
                <a:lnTo>
                  <a:pt x="64650" y="31770"/>
                </a:lnTo>
                <a:lnTo>
                  <a:pt x="64650" y="31760"/>
                </a:lnTo>
                <a:lnTo>
                  <a:pt x="64650" y="31750"/>
                </a:lnTo>
                <a:lnTo>
                  <a:pt x="64650" y="31740"/>
                </a:lnTo>
                <a:lnTo>
                  <a:pt x="64680" y="31730"/>
                </a:lnTo>
                <a:lnTo>
                  <a:pt x="64710" y="31720"/>
                </a:lnTo>
                <a:lnTo>
                  <a:pt x="64720" y="31720"/>
                </a:lnTo>
                <a:lnTo>
                  <a:pt x="64730" y="31720"/>
                </a:lnTo>
                <a:lnTo>
                  <a:pt x="64740" y="31720"/>
                </a:lnTo>
                <a:lnTo>
                  <a:pt x="64740" y="31730"/>
                </a:lnTo>
                <a:lnTo>
                  <a:pt x="64750" y="31740"/>
                </a:lnTo>
                <a:lnTo>
                  <a:pt x="64750" y="31750"/>
                </a:lnTo>
                <a:lnTo>
                  <a:pt x="64750" y="31770"/>
                </a:lnTo>
                <a:lnTo>
                  <a:pt x="64750" y="31780"/>
                </a:lnTo>
                <a:lnTo>
                  <a:pt x="64760" y="31790"/>
                </a:lnTo>
                <a:lnTo>
                  <a:pt x="64750" y="31800"/>
                </a:lnTo>
                <a:lnTo>
                  <a:pt x="64740" y="31830"/>
                </a:lnTo>
                <a:lnTo>
                  <a:pt x="64740" y="31840"/>
                </a:lnTo>
                <a:lnTo>
                  <a:pt x="64790" y="31870"/>
                </a:lnTo>
                <a:lnTo>
                  <a:pt x="64790" y="31880"/>
                </a:lnTo>
                <a:lnTo>
                  <a:pt x="64800" y="31880"/>
                </a:lnTo>
                <a:lnTo>
                  <a:pt x="64800" y="31890"/>
                </a:lnTo>
                <a:lnTo>
                  <a:pt x="64800" y="31900"/>
                </a:lnTo>
                <a:lnTo>
                  <a:pt x="64800" y="31910"/>
                </a:lnTo>
                <a:lnTo>
                  <a:pt x="64810" y="31910"/>
                </a:lnTo>
                <a:lnTo>
                  <a:pt x="64820" y="31910"/>
                </a:lnTo>
                <a:lnTo>
                  <a:pt x="64830" y="31910"/>
                </a:lnTo>
                <a:lnTo>
                  <a:pt x="64830" y="31920"/>
                </a:lnTo>
                <a:lnTo>
                  <a:pt x="64840" y="31920"/>
                </a:lnTo>
                <a:lnTo>
                  <a:pt x="64840" y="31930"/>
                </a:lnTo>
                <a:lnTo>
                  <a:pt x="64840" y="31940"/>
                </a:lnTo>
                <a:lnTo>
                  <a:pt x="64850" y="31940"/>
                </a:lnTo>
                <a:lnTo>
                  <a:pt x="64850" y="31950"/>
                </a:lnTo>
                <a:lnTo>
                  <a:pt x="64860" y="31960"/>
                </a:lnTo>
                <a:lnTo>
                  <a:pt x="64870" y="31960"/>
                </a:lnTo>
                <a:lnTo>
                  <a:pt x="64870" y="31970"/>
                </a:lnTo>
                <a:lnTo>
                  <a:pt x="64880" y="31970"/>
                </a:lnTo>
                <a:lnTo>
                  <a:pt x="64880" y="31960"/>
                </a:lnTo>
                <a:lnTo>
                  <a:pt x="64880" y="31950"/>
                </a:lnTo>
                <a:lnTo>
                  <a:pt x="64880" y="31960"/>
                </a:lnTo>
                <a:lnTo>
                  <a:pt x="64890" y="31960"/>
                </a:lnTo>
                <a:lnTo>
                  <a:pt x="64900" y="31970"/>
                </a:lnTo>
                <a:lnTo>
                  <a:pt x="64900" y="31960"/>
                </a:lnTo>
                <a:lnTo>
                  <a:pt x="64910" y="31960"/>
                </a:lnTo>
                <a:lnTo>
                  <a:pt x="64910" y="31970"/>
                </a:lnTo>
                <a:lnTo>
                  <a:pt x="64920" y="31970"/>
                </a:lnTo>
                <a:lnTo>
                  <a:pt x="64930" y="32010"/>
                </a:lnTo>
                <a:lnTo>
                  <a:pt x="64930" y="32020"/>
                </a:lnTo>
                <a:lnTo>
                  <a:pt x="64930" y="32030"/>
                </a:lnTo>
                <a:lnTo>
                  <a:pt x="64950" y="32050"/>
                </a:lnTo>
                <a:lnTo>
                  <a:pt x="64980" y="32080"/>
                </a:lnTo>
                <a:lnTo>
                  <a:pt x="64990" y="32100"/>
                </a:lnTo>
                <a:lnTo>
                  <a:pt x="65020" y="32120"/>
                </a:lnTo>
                <a:lnTo>
                  <a:pt x="65080" y="32170"/>
                </a:lnTo>
                <a:lnTo>
                  <a:pt x="65120" y="32190"/>
                </a:lnTo>
                <a:lnTo>
                  <a:pt x="65150" y="32210"/>
                </a:lnTo>
                <a:lnTo>
                  <a:pt x="65150" y="32220"/>
                </a:lnTo>
                <a:lnTo>
                  <a:pt x="65170" y="32230"/>
                </a:lnTo>
                <a:lnTo>
                  <a:pt x="65180" y="32240"/>
                </a:lnTo>
                <a:lnTo>
                  <a:pt x="65190" y="32280"/>
                </a:lnTo>
                <a:lnTo>
                  <a:pt x="65190" y="32310"/>
                </a:lnTo>
                <a:lnTo>
                  <a:pt x="65190" y="32340"/>
                </a:lnTo>
                <a:lnTo>
                  <a:pt x="65200" y="32360"/>
                </a:lnTo>
                <a:lnTo>
                  <a:pt x="65200" y="32370"/>
                </a:lnTo>
                <a:lnTo>
                  <a:pt x="65200" y="32410"/>
                </a:lnTo>
                <a:lnTo>
                  <a:pt x="65210" y="32410"/>
                </a:lnTo>
                <a:lnTo>
                  <a:pt x="65230" y="32420"/>
                </a:lnTo>
                <a:lnTo>
                  <a:pt x="65240" y="32440"/>
                </a:lnTo>
                <a:lnTo>
                  <a:pt x="65250" y="32460"/>
                </a:lnTo>
                <a:lnTo>
                  <a:pt x="65260" y="32470"/>
                </a:lnTo>
                <a:lnTo>
                  <a:pt x="65270" y="32460"/>
                </a:lnTo>
                <a:lnTo>
                  <a:pt x="65280" y="32460"/>
                </a:lnTo>
                <a:lnTo>
                  <a:pt x="65300" y="32450"/>
                </a:lnTo>
                <a:lnTo>
                  <a:pt x="65310" y="32450"/>
                </a:lnTo>
                <a:lnTo>
                  <a:pt x="65320" y="32450"/>
                </a:lnTo>
                <a:lnTo>
                  <a:pt x="65330" y="32450"/>
                </a:lnTo>
                <a:lnTo>
                  <a:pt x="65340" y="32440"/>
                </a:lnTo>
                <a:lnTo>
                  <a:pt x="65350" y="32440"/>
                </a:lnTo>
                <a:lnTo>
                  <a:pt x="65360" y="32430"/>
                </a:lnTo>
                <a:lnTo>
                  <a:pt x="65380" y="32440"/>
                </a:lnTo>
                <a:lnTo>
                  <a:pt x="65400" y="32430"/>
                </a:lnTo>
                <a:lnTo>
                  <a:pt x="65430" y="32420"/>
                </a:lnTo>
                <a:lnTo>
                  <a:pt x="65440" y="32420"/>
                </a:lnTo>
                <a:lnTo>
                  <a:pt x="65450" y="32430"/>
                </a:lnTo>
                <a:lnTo>
                  <a:pt x="65460" y="32430"/>
                </a:lnTo>
                <a:lnTo>
                  <a:pt x="65470" y="32440"/>
                </a:lnTo>
                <a:lnTo>
                  <a:pt x="65510" y="32460"/>
                </a:lnTo>
                <a:lnTo>
                  <a:pt x="65540" y="32480"/>
                </a:lnTo>
                <a:lnTo>
                  <a:pt x="65560" y="32490"/>
                </a:lnTo>
                <a:lnTo>
                  <a:pt x="65570" y="32500"/>
                </a:lnTo>
                <a:lnTo>
                  <a:pt x="65610" y="32510"/>
                </a:lnTo>
                <a:lnTo>
                  <a:pt x="65620" y="32510"/>
                </a:lnTo>
                <a:lnTo>
                  <a:pt x="65620" y="32520"/>
                </a:lnTo>
                <a:lnTo>
                  <a:pt x="65630" y="32530"/>
                </a:lnTo>
                <a:lnTo>
                  <a:pt x="65630" y="32550"/>
                </a:lnTo>
                <a:lnTo>
                  <a:pt x="65630" y="32560"/>
                </a:lnTo>
                <a:lnTo>
                  <a:pt x="65630" y="32570"/>
                </a:lnTo>
                <a:lnTo>
                  <a:pt x="65660" y="32600"/>
                </a:lnTo>
                <a:lnTo>
                  <a:pt x="65660" y="32610"/>
                </a:lnTo>
                <a:lnTo>
                  <a:pt x="65670" y="32610"/>
                </a:lnTo>
                <a:lnTo>
                  <a:pt x="65670" y="32620"/>
                </a:lnTo>
                <a:lnTo>
                  <a:pt x="65660" y="32640"/>
                </a:lnTo>
                <a:lnTo>
                  <a:pt x="65660" y="32650"/>
                </a:lnTo>
                <a:lnTo>
                  <a:pt x="65660" y="32660"/>
                </a:lnTo>
                <a:lnTo>
                  <a:pt x="65660" y="32670"/>
                </a:lnTo>
                <a:lnTo>
                  <a:pt x="65660" y="32680"/>
                </a:lnTo>
                <a:lnTo>
                  <a:pt x="65660" y="32690"/>
                </a:lnTo>
                <a:lnTo>
                  <a:pt x="65670" y="32700"/>
                </a:lnTo>
                <a:lnTo>
                  <a:pt x="65670" y="32720"/>
                </a:lnTo>
                <a:lnTo>
                  <a:pt x="65670" y="32740"/>
                </a:lnTo>
                <a:lnTo>
                  <a:pt x="65670" y="32770"/>
                </a:lnTo>
                <a:lnTo>
                  <a:pt x="65680" y="32780"/>
                </a:lnTo>
                <a:lnTo>
                  <a:pt x="65690" y="32790"/>
                </a:lnTo>
                <a:lnTo>
                  <a:pt x="65700" y="32790"/>
                </a:lnTo>
                <a:lnTo>
                  <a:pt x="65700" y="32800"/>
                </a:lnTo>
                <a:lnTo>
                  <a:pt x="65710" y="32800"/>
                </a:lnTo>
                <a:lnTo>
                  <a:pt x="65710" y="32810"/>
                </a:lnTo>
                <a:lnTo>
                  <a:pt x="65730" y="32820"/>
                </a:lnTo>
                <a:lnTo>
                  <a:pt x="65740" y="32850"/>
                </a:lnTo>
                <a:lnTo>
                  <a:pt x="65740" y="32880"/>
                </a:lnTo>
                <a:lnTo>
                  <a:pt x="65720" y="32910"/>
                </a:lnTo>
                <a:lnTo>
                  <a:pt x="65730" y="32940"/>
                </a:lnTo>
                <a:lnTo>
                  <a:pt x="65760" y="32990"/>
                </a:lnTo>
                <a:lnTo>
                  <a:pt x="65770" y="33030"/>
                </a:lnTo>
                <a:lnTo>
                  <a:pt x="65800" y="33060"/>
                </a:lnTo>
                <a:lnTo>
                  <a:pt x="65800" y="33080"/>
                </a:lnTo>
                <a:lnTo>
                  <a:pt x="65800" y="33100"/>
                </a:lnTo>
                <a:lnTo>
                  <a:pt x="65800" y="33110"/>
                </a:lnTo>
                <a:lnTo>
                  <a:pt x="65800" y="33150"/>
                </a:lnTo>
                <a:lnTo>
                  <a:pt x="65800" y="33160"/>
                </a:lnTo>
                <a:lnTo>
                  <a:pt x="65790" y="33170"/>
                </a:lnTo>
                <a:lnTo>
                  <a:pt x="65790" y="33180"/>
                </a:lnTo>
                <a:lnTo>
                  <a:pt x="65800" y="33200"/>
                </a:lnTo>
                <a:lnTo>
                  <a:pt x="65800" y="33210"/>
                </a:lnTo>
                <a:lnTo>
                  <a:pt x="65800" y="33220"/>
                </a:lnTo>
                <a:lnTo>
                  <a:pt x="65790" y="33220"/>
                </a:lnTo>
                <a:lnTo>
                  <a:pt x="65780" y="33230"/>
                </a:lnTo>
                <a:lnTo>
                  <a:pt x="65770" y="33240"/>
                </a:lnTo>
                <a:lnTo>
                  <a:pt x="65760" y="33250"/>
                </a:lnTo>
                <a:lnTo>
                  <a:pt x="65750" y="33260"/>
                </a:lnTo>
                <a:lnTo>
                  <a:pt x="65720" y="33260"/>
                </a:lnTo>
                <a:lnTo>
                  <a:pt x="65710" y="33270"/>
                </a:lnTo>
                <a:lnTo>
                  <a:pt x="65700" y="33280"/>
                </a:lnTo>
                <a:lnTo>
                  <a:pt x="65690" y="33280"/>
                </a:lnTo>
                <a:lnTo>
                  <a:pt x="65680" y="33280"/>
                </a:lnTo>
                <a:lnTo>
                  <a:pt x="65670" y="33290"/>
                </a:lnTo>
                <a:lnTo>
                  <a:pt x="65670" y="33300"/>
                </a:lnTo>
                <a:lnTo>
                  <a:pt x="65660" y="33310"/>
                </a:lnTo>
                <a:lnTo>
                  <a:pt x="65630" y="33350"/>
                </a:lnTo>
                <a:lnTo>
                  <a:pt x="65620" y="33380"/>
                </a:lnTo>
                <a:lnTo>
                  <a:pt x="65610" y="33400"/>
                </a:lnTo>
                <a:lnTo>
                  <a:pt x="65570" y="33420"/>
                </a:lnTo>
                <a:lnTo>
                  <a:pt x="65560" y="33450"/>
                </a:lnTo>
                <a:lnTo>
                  <a:pt x="65540" y="33460"/>
                </a:lnTo>
                <a:lnTo>
                  <a:pt x="65520" y="33480"/>
                </a:lnTo>
                <a:lnTo>
                  <a:pt x="65510" y="33490"/>
                </a:lnTo>
                <a:lnTo>
                  <a:pt x="65500" y="33490"/>
                </a:lnTo>
                <a:lnTo>
                  <a:pt x="65490" y="33500"/>
                </a:lnTo>
                <a:lnTo>
                  <a:pt x="65480" y="33510"/>
                </a:lnTo>
                <a:lnTo>
                  <a:pt x="65470" y="33510"/>
                </a:lnTo>
                <a:lnTo>
                  <a:pt x="65460" y="33510"/>
                </a:lnTo>
                <a:lnTo>
                  <a:pt x="65460" y="33520"/>
                </a:lnTo>
                <a:lnTo>
                  <a:pt x="65450" y="33520"/>
                </a:lnTo>
                <a:lnTo>
                  <a:pt x="65450" y="33530"/>
                </a:lnTo>
                <a:lnTo>
                  <a:pt x="65450" y="33540"/>
                </a:lnTo>
                <a:lnTo>
                  <a:pt x="65450" y="33550"/>
                </a:lnTo>
                <a:lnTo>
                  <a:pt x="65460" y="33550"/>
                </a:lnTo>
                <a:lnTo>
                  <a:pt x="65460" y="33560"/>
                </a:lnTo>
                <a:lnTo>
                  <a:pt x="65460" y="33570"/>
                </a:lnTo>
                <a:lnTo>
                  <a:pt x="65450" y="33570"/>
                </a:lnTo>
                <a:lnTo>
                  <a:pt x="65440" y="33570"/>
                </a:lnTo>
                <a:lnTo>
                  <a:pt x="65430" y="33570"/>
                </a:lnTo>
                <a:lnTo>
                  <a:pt x="65420" y="33580"/>
                </a:lnTo>
                <a:lnTo>
                  <a:pt x="65410" y="33600"/>
                </a:lnTo>
                <a:lnTo>
                  <a:pt x="65390" y="33610"/>
                </a:lnTo>
                <a:lnTo>
                  <a:pt x="65390" y="33620"/>
                </a:lnTo>
                <a:lnTo>
                  <a:pt x="65390" y="33630"/>
                </a:lnTo>
                <a:lnTo>
                  <a:pt x="65400" y="33630"/>
                </a:lnTo>
                <a:lnTo>
                  <a:pt x="65400" y="33640"/>
                </a:lnTo>
                <a:lnTo>
                  <a:pt x="65410" y="33640"/>
                </a:lnTo>
                <a:lnTo>
                  <a:pt x="65410" y="33650"/>
                </a:lnTo>
                <a:lnTo>
                  <a:pt x="65400" y="33660"/>
                </a:lnTo>
                <a:lnTo>
                  <a:pt x="65390" y="33670"/>
                </a:lnTo>
                <a:lnTo>
                  <a:pt x="65390" y="33680"/>
                </a:lnTo>
                <a:lnTo>
                  <a:pt x="65380" y="33690"/>
                </a:lnTo>
                <a:lnTo>
                  <a:pt x="65410" y="33700"/>
                </a:lnTo>
                <a:lnTo>
                  <a:pt x="65410" y="33710"/>
                </a:lnTo>
                <a:lnTo>
                  <a:pt x="65410" y="33720"/>
                </a:lnTo>
                <a:lnTo>
                  <a:pt x="65420" y="33720"/>
                </a:lnTo>
                <a:lnTo>
                  <a:pt x="65430" y="33730"/>
                </a:lnTo>
                <a:lnTo>
                  <a:pt x="65430" y="33740"/>
                </a:lnTo>
                <a:lnTo>
                  <a:pt x="65430" y="33750"/>
                </a:lnTo>
                <a:lnTo>
                  <a:pt x="65420" y="33750"/>
                </a:lnTo>
                <a:lnTo>
                  <a:pt x="65430" y="33750"/>
                </a:lnTo>
                <a:lnTo>
                  <a:pt x="65430" y="33760"/>
                </a:lnTo>
                <a:lnTo>
                  <a:pt x="65440" y="33760"/>
                </a:lnTo>
                <a:lnTo>
                  <a:pt x="65440" y="33770"/>
                </a:lnTo>
                <a:lnTo>
                  <a:pt x="65450" y="33770"/>
                </a:lnTo>
                <a:lnTo>
                  <a:pt x="65460" y="33770"/>
                </a:lnTo>
                <a:lnTo>
                  <a:pt x="65460" y="33780"/>
                </a:lnTo>
                <a:lnTo>
                  <a:pt x="65450" y="33790"/>
                </a:lnTo>
                <a:lnTo>
                  <a:pt x="65460" y="33800"/>
                </a:lnTo>
                <a:lnTo>
                  <a:pt x="65460" y="33810"/>
                </a:lnTo>
                <a:lnTo>
                  <a:pt x="65470" y="33810"/>
                </a:lnTo>
                <a:lnTo>
                  <a:pt x="65470" y="33820"/>
                </a:lnTo>
                <a:lnTo>
                  <a:pt x="65480" y="33830"/>
                </a:lnTo>
                <a:lnTo>
                  <a:pt x="65480" y="33840"/>
                </a:lnTo>
                <a:lnTo>
                  <a:pt x="65480" y="33860"/>
                </a:lnTo>
                <a:lnTo>
                  <a:pt x="65480" y="33870"/>
                </a:lnTo>
                <a:lnTo>
                  <a:pt x="65490" y="33870"/>
                </a:lnTo>
                <a:lnTo>
                  <a:pt x="65490" y="33880"/>
                </a:lnTo>
                <a:lnTo>
                  <a:pt x="65490" y="33890"/>
                </a:lnTo>
                <a:lnTo>
                  <a:pt x="65490" y="33880"/>
                </a:lnTo>
                <a:lnTo>
                  <a:pt x="65500" y="33890"/>
                </a:lnTo>
                <a:lnTo>
                  <a:pt x="65510" y="33890"/>
                </a:lnTo>
                <a:lnTo>
                  <a:pt x="65510" y="33900"/>
                </a:lnTo>
                <a:lnTo>
                  <a:pt x="65520" y="33900"/>
                </a:lnTo>
                <a:lnTo>
                  <a:pt x="65530" y="33910"/>
                </a:lnTo>
                <a:lnTo>
                  <a:pt x="65530" y="33900"/>
                </a:lnTo>
                <a:lnTo>
                  <a:pt x="65530" y="33910"/>
                </a:lnTo>
                <a:lnTo>
                  <a:pt x="65530" y="33900"/>
                </a:lnTo>
                <a:lnTo>
                  <a:pt x="65530" y="33910"/>
                </a:lnTo>
                <a:lnTo>
                  <a:pt x="65540" y="33910"/>
                </a:lnTo>
                <a:lnTo>
                  <a:pt x="65550" y="33910"/>
                </a:lnTo>
                <a:lnTo>
                  <a:pt x="65540" y="33910"/>
                </a:lnTo>
                <a:lnTo>
                  <a:pt x="65550" y="33910"/>
                </a:lnTo>
                <a:lnTo>
                  <a:pt x="65560" y="33910"/>
                </a:lnTo>
                <a:lnTo>
                  <a:pt x="65570" y="33910"/>
                </a:lnTo>
                <a:lnTo>
                  <a:pt x="65570" y="33920"/>
                </a:lnTo>
                <a:lnTo>
                  <a:pt x="65580" y="33920"/>
                </a:lnTo>
                <a:lnTo>
                  <a:pt x="65570" y="33930"/>
                </a:lnTo>
                <a:lnTo>
                  <a:pt x="65570" y="34010"/>
                </a:lnTo>
                <a:lnTo>
                  <a:pt x="65570" y="34030"/>
                </a:lnTo>
                <a:lnTo>
                  <a:pt x="65570" y="34040"/>
                </a:lnTo>
                <a:lnTo>
                  <a:pt x="65570" y="34060"/>
                </a:lnTo>
                <a:lnTo>
                  <a:pt x="65570" y="34080"/>
                </a:lnTo>
                <a:lnTo>
                  <a:pt x="65560" y="34100"/>
                </a:lnTo>
                <a:lnTo>
                  <a:pt x="65570" y="34100"/>
                </a:lnTo>
                <a:lnTo>
                  <a:pt x="65580" y="34120"/>
                </a:lnTo>
                <a:lnTo>
                  <a:pt x="65590" y="34130"/>
                </a:lnTo>
                <a:lnTo>
                  <a:pt x="65590" y="34140"/>
                </a:lnTo>
                <a:lnTo>
                  <a:pt x="65590" y="34160"/>
                </a:lnTo>
                <a:lnTo>
                  <a:pt x="65590" y="34180"/>
                </a:lnTo>
                <a:lnTo>
                  <a:pt x="65580" y="34200"/>
                </a:lnTo>
                <a:lnTo>
                  <a:pt x="65580" y="34210"/>
                </a:lnTo>
                <a:lnTo>
                  <a:pt x="65570" y="34210"/>
                </a:lnTo>
                <a:lnTo>
                  <a:pt x="65570" y="34220"/>
                </a:lnTo>
                <a:lnTo>
                  <a:pt x="65580" y="34240"/>
                </a:lnTo>
                <a:lnTo>
                  <a:pt x="65560" y="34270"/>
                </a:lnTo>
                <a:lnTo>
                  <a:pt x="65550" y="34290"/>
                </a:lnTo>
                <a:lnTo>
                  <a:pt x="65530" y="34300"/>
                </a:lnTo>
                <a:lnTo>
                  <a:pt x="65540" y="34310"/>
                </a:lnTo>
                <a:lnTo>
                  <a:pt x="65540" y="34330"/>
                </a:lnTo>
                <a:lnTo>
                  <a:pt x="65540" y="34340"/>
                </a:lnTo>
                <a:lnTo>
                  <a:pt x="65570" y="34360"/>
                </a:lnTo>
                <a:lnTo>
                  <a:pt x="65580" y="34380"/>
                </a:lnTo>
                <a:lnTo>
                  <a:pt x="65590" y="34390"/>
                </a:lnTo>
                <a:lnTo>
                  <a:pt x="65590" y="34400"/>
                </a:lnTo>
                <a:lnTo>
                  <a:pt x="65590" y="34410"/>
                </a:lnTo>
                <a:lnTo>
                  <a:pt x="65600" y="34420"/>
                </a:lnTo>
                <a:lnTo>
                  <a:pt x="65600" y="34430"/>
                </a:lnTo>
                <a:lnTo>
                  <a:pt x="65610" y="34440"/>
                </a:lnTo>
                <a:lnTo>
                  <a:pt x="65620" y="34450"/>
                </a:lnTo>
                <a:lnTo>
                  <a:pt x="65620" y="34460"/>
                </a:lnTo>
                <a:lnTo>
                  <a:pt x="65630" y="34460"/>
                </a:lnTo>
                <a:lnTo>
                  <a:pt x="65630" y="34470"/>
                </a:lnTo>
                <a:lnTo>
                  <a:pt x="65640" y="34470"/>
                </a:lnTo>
                <a:lnTo>
                  <a:pt x="65640" y="34480"/>
                </a:lnTo>
                <a:lnTo>
                  <a:pt x="65650" y="34480"/>
                </a:lnTo>
                <a:lnTo>
                  <a:pt x="65660" y="34480"/>
                </a:lnTo>
                <a:lnTo>
                  <a:pt x="65650" y="34490"/>
                </a:lnTo>
                <a:lnTo>
                  <a:pt x="65650" y="34500"/>
                </a:lnTo>
                <a:lnTo>
                  <a:pt x="65660" y="34500"/>
                </a:lnTo>
                <a:lnTo>
                  <a:pt x="65670" y="34500"/>
                </a:lnTo>
                <a:lnTo>
                  <a:pt x="65680" y="34500"/>
                </a:lnTo>
                <a:lnTo>
                  <a:pt x="65680" y="34510"/>
                </a:lnTo>
                <a:lnTo>
                  <a:pt x="65680" y="34520"/>
                </a:lnTo>
                <a:lnTo>
                  <a:pt x="65670" y="34520"/>
                </a:lnTo>
                <a:lnTo>
                  <a:pt x="65680" y="34520"/>
                </a:lnTo>
                <a:lnTo>
                  <a:pt x="65680" y="34530"/>
                </a:lnTo>
                <a:lnTo>
                  <a:pt x="65690" y="34530"/>
                </a:lnTo>
                <a:lnTo>
                  <a:pt x="65700" y="34530"/>
                </a:lnTo>
                <a:lnTo>
                  <a:pt x="65700" y="34540"/>
                </a:lnTo>
                <a:lnTo>
                  <a:pt x="65710" y="34540"/>
                </a:lnTo>
                <a:lnTo>
                  <a:pt x="65720" y="34540"/>
                </a:lnTo>
                <a:lnTo>
                  <a:pt x="65720" y="34550"/>
                </a:lnTo>
                <a:lnTo>
                  <a:pt x="65720" y="34560"/>
                </a:lnTo>
                <a:lnTo>
                  <a:pt x="65730" y="34560"/>
                </a:lnTo>
                <a:lnTo>
                  <a:pt x="65740" y="34560"/>
                </a:lnTo>
                <a:lnTo>
                  <a:pt x="65740" y="34570"/>
                </a:lnTo>
                <a:lnTo>
                  <a:pt x="65750" y="34570"/>
                </a:lnTo>
                <a:lnTo>
                  <a:pt x="65760" y="34560"/>
                </a:lnTo>
                <a:lnTo>
                  <a:pt x="65760" y="34570"/>
                </a:lnTo>
                <a:lnTo>
                  <a:pt x="65770" y="34580"/>
                </a:lnTo>
                <a:lnTo>
                  <a:pt x="65760" y="34580"/>
                </a:lnTo>
                <a:lnTo>
                  <a:pt x="65760" y="34590"/>
                </a:lnTo>
                <a:lnTo>
                  <a:pt x="65760" y="34600"/>
                </a:lnTo>
                <a:lnTo>
                  <a:pt x="65770" y="34600"/>
                </a:lnTo>
                <a:lnTo>
                  <a:pt x="65780" y="34600"/>
                </a:lnTo>
                <a:lnTo>
                  <a:pt x="65780" y="34610"/>
                </a:lnTo>
                <a:lnTo>
                  <a:pt x="65790" y="34620"/>
                </a:lnTo>
                <a:lnTo>
                  <a:pt x="65790" y="34610"/>
                </a:lnTo>
                <a:lnTo>
                  <a:pt x="65800" y="34610"/>
                </a:lnTo>
                <a:lnTo>
                  <a:pt x="65800" y="34600"/>
                </a:lnTo>
                <a:lnTo>
                  <a:pt x="65810" y="34600"/>
                </a:lnTo>
                <a:lnTo>
                  <a:pt x="65810" y="34610"/>
                </a:lnTo>
                <a:lnTo>
                  <a:pt x="65820" y="34620"/>
                </a:lnTo>
                <a:lnTo>
                  <a:pt x="65820" y="34630"/>
                </a:lnTo>
                <a:lnTo>
                  <a:pt x="65830" y="34630"/>
                </a:lnTo>
                <a:lnTo>
                  <a:pt x="65850" y="34650"/>
                </a:lnTo>
                <a:lnTo>
                  <a:pt x="65860" y="34660"/>
                </a:lnTo>
                <a:lnTo>
                  <a:pt x="65870" y="34660"/>
                </a:lnTo>
                <a:lnTo>
                  <a:pt x="65880" y="34660"/>
                </a:lnTo>
                <a:lnTo>
                  <a:pt x="65890" y="34660"/>
                </a:lnTo>
                <a:lnTo>
                  <a:pt x="65900" y="34660"/>
                </a:lnTo>
                <a:lnTo>
                  <a:pt x="65910" y="34660"/>
                </a:lnTo>
                <a:lnTo>
                  <a:pt x="65930" y="34680"/>
                </a:lnTo>
                <a:lnTo>
                  <a:pt x="65940" y="34690"/>
                </a:lnTo>
                <a:lnTo>
                  <a:pt x="65960" y="34700"/>
                </a:lnTo>
                <a:lnTo>
                  <a:pt x="65970" y="34700"/>
                </a:lnTo>
                <a:lnTo>
                  <a:pt x="66000" y="34680"/>
                </a:lnTo>
                <a:lnTo>
                  <a:pt x="66010" y="34720"/>
                </a:lnTo>
                <a:lnTo>
                  <a:pt x="66030" y="34700"/>
                </a:lnTo>
                <a:lnTo>
                  <a:pt x="66060" y="34690"/>
                </a:lnTo>
                <a:lnTo>
                  <a:pt x="66080" y="34690"/>
                </a:lnTo>
                <a:lnTo>
                  <a:pt x="66130" y="34720"/>
                </a:lnTo>
                <a:lnTo>
                  <a:pt x="66150" y="34730"/>
                </a:lnTo>
                <a:lnTo>
                  <a:pt x="66170" y="34740"/>
                </a:lnTo>
                <a:lnTo>
                  <a:pt x="66170" y="34770"/>
                </a:lnTo>
                <a:lnTo>
                  <a:pt x="66210" y="34790"/>
                </a:lnTo>
                <a:lnTo>
                  <a:pt x="66250" y="34810"/>
                </a:lnTo>
                <a:lnTo>
                  <a:pt x="66310" y="34810"/>
                </a:lnTo>
                <a:lnTo>
                  <a:pt x="66330" y="34800"/>
                </a:lnTo>
                <a:lnTo>
                  <a:pt x="66330" y="34780"/>
                </a:lnTo>
                <a:lnTo>
                  <a:pt x="66340" y="34780"/>
                </a:lnTo>
                <a:lnTo>
                  <a:pt x="66350" y="34780"/>
                </a:lnTo>
                <a:lnTo>
                  <a:pt x="66360" y="34780"/>
                </a:lnTo>
                <a:lnTo>
                  <a:pt x="66390" y="34780"/>
                </a:lnTo>
                <a:lnTo>
                  <a:pt x="66400" y="34780"/>
                </a:lnTo>
                <a:lnTo>
                  <a:pt x="66400" y="34770"/>
                </a:lnTo>
                <a:lnTo>
                  <a:pt x="66400" y="34760"/>
                </a:lnTo>
                <a:lnTo>
                  <a:pt x="66420" y="34730"/>
                </a:lnTo>
                <a:lnTo>
                  <a:pt x="66500" y="34710"/>
                </a:lnTo>
                <a:lnTo>
                  <a:pt x="66520" y="34710"/>
                </a:lnTo>
                <a:lnTo>
                  <a:pt x="66530" y="34710"/>
                </a:lnTo>
                <a:lnTo>
                  <a:pt x="66610" y="34730"/>
                </a:lnTo>
                <a:lnTo>
                  <a:pt x="66620" y="34760"/>
                </a:lnTo>
                <a:lnTo>
                  <a:pt x="66620" y="34770"/>
                </a:lnTo>
                <a:lnTo>
                  <a:pt x="66630" y="34770"/>
                </a:lnTo>
                <a:lnTo>
                  <a:pt x="66670" y="34780"/>
                </a:lnTo>
                <a:lnTo>
                  <a:pt x="66710" y="34810"/>
                </a:lnTo>
                <a:lnTo>
                  <a:pt x="66730" y="34820"/>
                </a:lnTo>
                <a:lnTo>
                  <a:pt x="66730" y="34900"/>
                </a:lnTo>
                <a:lnTo>
                  <a:pt x="66730" y="34930"/>
                </a:lnTo>
                <a:lnTo>
                  <a:pt x="66730" y="34940"/>
                </a:lnTo>
                <a:lnTo>
                  <a:pt x="66760" y="34940"/>
                </a:lnTo>
                <a:lnTo>
                  <a:pt x="66770" y="34940"/>
                </a:lnTo>
                <a:lnTo>
                  <a:pt x="66780" y="34940"/>
                </a:lnTo>
                <a:lnTo>
                  <a:pt x="66790" y="34940"/>
                </a:lnTo>
                <a:lnTo>
                  <a:pt x="66800" y="34940"/>
                </a:lnTo>
                <a:lnTo>
                  <a:pt x="66830" y="34930"/>
                </a:lnTo>
                <a:lnTo>
                  <a:pt x="66850" y="34930"/>
                </a:lnTo>
                <a:lnTo>
                  <a:pt x="66870" y="34920"/>
                </a:lnTo>
                <a:lnTo>
                  <a:pt x="66870" y="34950"/>
                </a:lnTo>
                <a:lnTo>
                  <a:pt x="66880" y="34970"/>
                </a:lnTo>
                <a:lnTo>
                  <a:pt x="66890" y="34970"/>
                </a:lnTo>
                <a:lnTo>
                  <a:pt x="66900" y="34970"/>
                </a:lnTo>
                <a:lnTo>
                  <a:pt x="66900" y="35010"/>
                </a:lnTo>
                <a:lnTo>
                  <a:pt x="66910" y="35020"/>
                </a:lnTo>
                <a:lnTo>
                  <a:pt x="66930" y="35030"/>
                </a:lnTo>
                <a:lnTo>
                  <a:pt x="66970" y="35060"/>
                </a:lnTo>
                <a:lnTo>
                  <a:pt x="66980" y="35060"/>
                </a:lnTo>
                <a:lnTo>
                  <a:pt x="67020" y="35100"/>
                </a:lnTo>
                <a:lnTo>
                  <a:pt x="67030" y="35110"/>
                </a:lnTo>
                <a:lnTo>
                  <a:pt x="67010" y="35120"/>
                </a:lnTo>
                <a:lnTo>
                  <a:pt x="67000" y="35140"/>
                </a:lnTo>
                <a:lnTo>
                  <a:pt x="66980" y="35170"/>
                </a:lnTo>
                <a:lnTo>
                  <a:pt x="66960" y="35210"/>
                </a:lnTo>
                <a:lnTo>
                  <a:pt x="66940" y="35230"/>
                </a:lnTo>
                <a:lnTo>
                  <a:pt x="66930" y="35260"/>
                </a:lnTo>
                <a:lnTo>
                  <a:pt x="66920" y="35270"/>
                </a:lnTo>
                <a:lnTo>
                  <a:pt x="66910" y="35280"/>
                </a:lnTo>
                <a:lnTo>
                  <a:pt x="66890" y="35310"/>
                </a:lnTo>
                <a:lnTo>
                  <a:pt x="66880" y="35340"/>
                </a:lnTo>
                <a:lnTo>
                  <a:pt x="66870" y="35350"/>
                </a:lnTo>
                <a:lnTo>
                  <a:pt x="66870" y="35360"/>
                </a:lnTo>
                <a:lnTo>
                  <a:pt x="66870" y="35370"/>
                </a:lnTo>
                <a:lnTo>
                  <a:pt x="66860" y="35360"/>
                </a:lnTo>
                <a:lnTo>
                  <a:pt x="66840" y="35390"/>
                </a:lnTo>
                <a:lnTo>
                  <a:pt x="66830" y="35410"/>
                </a:lnTo>
                <a:lnTo>
                  <a:pt x="66820" y="35410"/>
                </a:lnTo>
                <a:lnTo>
                  <a:pt x="66820" y="35420"/>
                </a:lnTo>
                <a:lnTo>
                  <a:pt x="66810" y="35420"/>
                </a:lnTo>
                <a:lnTo>
                  <a:pt x="66800" y="35430"/>
                </a:lnTo>
                <a:lnTo>
                  <a:pt x="66790" y="35430"/>
                </a:lnTo>
                <a:lnTo>
                  <a:pt x="66790" y="35440"/>
                </a:lnTo>
                <a:lnTo>
                  <a:pt x="66780" y="35440"/>
                </a:lnTo>
                <a:lnTo>
                  <a:pt x="66770" y="35440"/>
                </a:lnTo>
                <a:lnTo>
                  <a:pt x="66770" y="35450"/>
                </a:lnTo>
                <a:lnTo>
                  <a:pt x="66760" y="35450"/>
                </a:lnTo>
                <a:lnTo>
                  <a:pt x="66750" y="35450"/>
                </a:lnTo>
                <a:lnTo>
                  <a:pt x="66750" y="35460"/>
                </a:lnTo>
                <a:lnTo>
                  <a:pt x="66750" y="35450"/>
                </a:lnTo>
                <a:lnTo>
                  <a:pt x="66740" y="35450"/>
                </a:lnTo>
                <a:lnTo>
                  <a:pt x="66730" y="35450"/>
                </a:lnTo>
                <a:lnTo>
                  <a:pt x="66720" y="35450"/>
                </a:lnTo>
                <a:lnTo>
                  <a:pt x="66710" y="35450"/>
                </a:lnTo>
                <a:lnTo>
                  <a:pt x="66660" y="35450"/>
                </a:lnTo>
                <a:lnTo>
                  <a:pt x="66610" y="35440"/>
                </a:lnTo>
                <a:lnTo>
                  <a:pt x="66580" y="35440"/>
                </a:lnTo>
                <a:lnTo>
                  <a:pt x="66550" y="35440"/>
                </a:lnTo>
                <a:lnTo>
                  <a:pt x="66560" y="35510"/>
                </a:lnTo>
                <a:lnTo>
                  <a:pt x="66560" y="35560"/>
                </a:lnTo>
                <a:lnTo>
                  <a:pt x="66570" y="35640"/>
                </a:lnTo>
                <a:lnTo>
                  <a:pt x="66570" y="35690"/>
                </a:lnTo>
                <a:lnTo>
                  <a:pt x="66610" y="35690"/>
                </a:lnTo>
                <a:lnTo>
                  <a:pt x="66630" y="35690"/>
                </a:lnTo>
                <a:lnTo>
                  <a:pt x="66660" y="35690"/>
                </a:lnTo>
                <a:lnTo>
                  <a:pt x="66690" y="35700"/>
                </a:lnTo>
                <a:lnTo>
                  <a:pt x="66700" y="35710"/>
                </a:lnTo>
                <a:lnTo>
                  <a:pt x="66750" y="35730"/>
                </a:lnTo>
                <a:lnTo>
                  <a:pt x="66750" y="35740"/>
                </a:lnTo>
                <a:lnTo>
                  <a:pt x="66780" y="35740"/>
                </a:lnTo>
                <a:lnTo>
                  <a:pt x="66790" y="35740"/>
                </a:lnTo>
                <a:lnTo>
                  <a:pt x="66810" y="35750"/>
                </a:lnTo>
                <a:lnTo>
                  <a:pt x="66830" y="35750"/>
                </a:lnTo>
                <a:lnTo>
                  <a:pt x="66840" y="35750"/>
                </a:lnTo>
                <a:lnTo>
                  <a:pt x="66840" y="35760"/>
                </a:lnTo>
                <a:lnTo>
                  <a:pt x="66830" y="35760"/>
                </a:lnTo>
                <a:lnTo>
                  <a:pt x="66830" y="35770"/>
                </a:lnTo>
                <a:lnTo>
                  <a:pt x="66840" y="35770"/>
                </a:lnTo>
                <a:lnTo>
                  <a:pt x="66840" y="35780"/>
                </a:lnTo>
                <a:lnTo>
                  <a:pt x="66840" y="35790"/>
                </a:lnTo>
                <a:lnTo>
                  <a:pt x="66830" y="35800"/>
                </a:lnTo>
                <a:lnTo>
                  <a:pt x="66830" y="35810"/>
                </a:lnTo>
                <a:lnTo>
                  <a:pt x="66830" y="35820"/>
                </a:lnTo>
                <a:lnTo>
                  <a:pt x="66830" y="35830"/>
                </a:lnTo>
                <a:lnTo>
                  <a:pt x="66830" y="35840"/>
                </a:lnTo>
                <a:lnTo>
                  <a:pt x="66820" y="35860"/>
                </a:lnTo>
                <a:lnTo>
                  <a:pt x="66830" y="35870"/>
                </a:lnTo>
                <a:lnTo>
                  <a:pt x="66830" y="35880"/>
                </a:lnTo>
                <a:lnTo>
                  <a:pt x="66830" y="35890"/>
                </a:lnTo>
                <a:lnTo>
                  <a:pt x="66830" y="35910"/>
                </a:lnTo>
                <a:lnTo>
                  <a:pt x="66830" y="35920"/>
                </a:lnTo>
                <a:lnTo>
                  <a:pt x="66830" y="35930"/>
                </a:lnTo>
                <a:lnTo>
                  <a:pt x="66820" y="35940"/>
                </a:lnTo>
                <a:lnTo>
                  <a:pt x="66810" y="35950"/>
                </a:lnTo>
                <a:lnTo>
                  <a:pt x="66810" y="35960"/>
                </a:lnTo>
                <a:lnTo>
                  <a:pt x="66810" y="35980"/>
                </a:lnTo>
                <a:lnTo>
                  <a:pt x="66810" y="36000"/>
                </a:lnTo>
                <a:lnTo>
                  <a:pt x="66820" y="36000"/>
                </a:lnTo>
                <a:lnTo>
                  <a:pt x="66820" y="36010"/>
                </a:lnTo>
                <a:lnTo>
                  <a:pt x="66830" y="36020"/>
                </a:lnTo>
                <a:lnTo>
                  <a:pt x="66840" y="36030"/>
                </a:lnTo>
                <a:lnTo>
                  <a:pt x="66830" y="36030"/>
                </a:lnTo>
                <a:lnTo>
                  <a:pt x="66830" y="36040"/>
                </a:lnTo>
                <a:lnTo>
                  <a:pt x="66830" y="36050"/>
                </a:lnTo>
                <a:lnTo>
                  <a:pt x="66830" y="36060"/>
                </a:lnTo>
                <a:lnTo>
                  <a:pt x="66820" y="36070"/>
                </a:lnTo>
                <a:lnTo>
                  <a:pt x="66820" y="36080"/>
                </a:lnTo>
                <a:lnTo>
                  <a:pt x="66810" y="36090"/>
                </a:lnTo>
                <a:lnTo>
                  <a:pt x="66810" y="36100"/>
                </a:lnTo>
                <a:lnTo>
                  <a:pt x="66800" y="36100"/>
                </a:lnTo>
                <a:lnTo>
                  <a:pt x="66800" y="36110"/>
                </a:lnTo>
                <a:lnTo>
                  <a:pt x="66790" y="36110"/>
                </a:lnTo>
                <a:lnTo>
                  <a:pt x="66790" y="36120"/>
                </a:lnTo>
                <a:lnTo>
                  <a:pt x="66780" y="36120"/>
                </a:lnTo>
                <a:lnTo>
                  <a:pt x="66770" y="36120"/>
                </a:lnTo>
                <a:lnTo>
                  <a:pt x="66770" y="36130"/>
                </a:lnTo>
                <a:lnTo>
                  <a:pt x="66760" y="36130"/>
                </a:lnTo>
                <a:lnTo>
                  <a:pt x="66750" y="36130"/>
                </a:lnTo>
                <a:lnTo>
                  <a:pt x="66750" y="36140"/>
                </a:lnTo>
                <a:lnTo>
                  <a:pt x="66740" y="36140"/>
                </a:lnTo>
                <a:lnTo>
                  <a:pt x="66740" y="36130"/>
                </a:lnTo>
                <a:lnTo>
                  <a:pt x="66730" y="36130"/>
                </a:lnTo>
                <a:lnTo>
                  <a:pt x="66720" y="36130"/>
                </a:lnTo>
                <a:lnTo>
                  <a:pt x="66710" y="36130"/>
                </a:lnTo>
                <a:lnTo>
                  <a:pt x="66700" y="36130"/>
                </a:lnTo>
                <a:lnTo>
                  <a:pt x="66690" y="36130"/>
                </a:lnTo>
                <a:lnTo>
                  <a:pt x="66680" y="36140"/>
                </a:lnTo>
                <a:lnTo>
                  <a:pt x="66670" y="36150"/>
                </a:lnTo>
                <a:lnTo>
                  <a:pt x="66670" y="36160"/>
                </a:lnTo>
                <a:lnTo>
                  <a:pt x="66660" y="36170"/>
                </a:lnTo>
                <a:lnTo>
                  <a:pt x="66650" y="36180"/>
                </a:lnTo>
                <a:lnTo>
                  <a:pt x="66640" y="36190"/>
                </a:lnTo>
                <a:lnTo>
                  <a:pt x="66630" y="36190"/>
                </a:lnTo>
                <a:lnTo>
                  <a:pt x="66620" y="36190"/>
                </a:lnTo>
                <a:lnTo>
                  <a:pt x="66610" y="36200"/>
                </a:lnTo>
                <a:lnTo>
                  <a:pt x="66600" y="36200"/>
                </a:lnTo>
                <a:lnTo>
                  <a:pt x="66590" y="36200"/>
                </a:lnTo>
                <a:lnTo>
                  <a:pt x="66580" y="36200"/>
                </a:lnTo>
                <a:lnTo>
                  <a:pt x="66570" y="36200"/>
                </a:lnTo>
                <a:lnTo>
                  <a:pt x="66560" y="36210"/>
                </a:lnTo>
                <a:lnTo>
                  <a:pt x="66550" y="36210"/>
                </a:lnTo>
                <a:lnTo>
                  <a:pt x="66540" y="36210"/>
                </a:lnTo>
                <a:lnTo>
                  <a:pt x="66540" y="36220"/>
                </a:lnTo>
                <a:lnTo>
                  <a:pt x="66530" y="36220"/>
                </a:lnTo>
                <a:lnTo>
                  <a:pt x="66520" y="36230"/>
                </a:lnTo>
                <a:lnTo>
                  <a:pt x="66510" y="36230"/>
                </a:lnTo>
                <a:lnTo>
                  <a:pt x="66510" y="36240"/>
                </a:lnTo>
                <a:lnTo>
                  <a:pt x="66500" y="36240"/>
                </a:lnTo>
                <a:lnTo>
                  <a:pt x="66490" y="36250"/>
                </a:lnTo>
                <a:lnTo>
                  <a:pt x="66480" y="36250"/>
                </a:lnTo>
                <a:lnTo>
                  <a:pt x="66470" y="36260"/>
                </a:lnTo>
                <a:lnTo>
                  <a:pt x="66460" y="36260"/>
                </a:lnTo>
                <a:lnTo>
                  <a:pt x="66450" y="36260"/>
                </a:lnTo>
                <a:lnTo>
                  <a:pt x="66440" y="36270"/>
                </a:lnTo>
                <a:lnTo>
                  <a:pt x="66430" y="36270"/>
                </a:lnTo>
                <a:lnTo>
                  <a:pt x="66420" y="36270"/>
                </a:lnTo>
                <a:lnTo>
                  <a:pt x="66410" y="36270"/>
                </a:lnTo>
                <a:lnTo>
                  <a:pt x="66410" y="36280"/>
                </a:lnTo>
                <a:lnTo>
                  <a:pt x="66400" y="36280"/>
                </a:lnTo>
                <a:lnTo>
                  <a:pt x="66390" y="36290"/>
                </a:lnTo>
                <a:lnTo>
                  <a:pt x="66380" y="36290"/>
                </a:lnTo>
                <a:lnTo>
                  <a:pt x="66370" y="36290"/>
                </a:lnTo>
                <a:lnTo>
                  <a:pt x="66370" y="36300"/>
                </a:lnTo>
                <a:lnTo>
                  <a:pt x="66350" y="36310"/>
                </a:lnTo>
                <a:lnTo>
                  <a:pt x="66340" y="36320"/>
                </a:lnTo>
                <a:lnTo>
                  <a:pt x="66320" y="36330"/>
                </a:lnTo>
                <a:lnTo>
                  <a:pt x="66300" y="36340"/>
                </a:lnTo>
                <a:lnTo>
                  <a:pt x="66300" y="36350"/>
                </a:lnTo>
                <a:lnTo>
                  <a:pt x="66290" y="36350"/>
                </a:lnTo>
                <a:lnTo>
                  <a:pt x="66270" y="36360"/>
                </a:lnTo>
                <a:lnTo>
                  <a:pt x="66260" y="36360"/>
                </a:lnTo>
                <a:lnTo>
                  <a:pt x="66250" y="36370"/>
                </a:lnTo>
                <a:lnTo>
                  <a:pt x="66240" y="36370"/>
                </a:lnTo>
                <a:lnTo>
                  <a:pt x="66230" y="36370"/>
                </a:lnTo>
                <a:lnTo>
                  <a:pt x="66220" y="36380"/>
                </a:lnTo>
                <a:lnTo>
                  <a:pt x="66200" y="36380"/>
                </a:lnTo>
                <a:lnTo>
                  <a:pt x="66180" y="36390"/>
                </a:lnTo>
                <a:lnTo>
                  <a:pt x="66170" y="36390"/>
                </a:lnTo>
                <a:lnTo>
                  <a:pt x="66160" y="36400"/>
                </a:lnTo>
                <a:lnTo>
                  <a:pt x="66160" y="36410"/>
                </a:lnTo>
                <a:lnTo>
                  <a:pt x="66150" y="36420"/>
                </a:lnTo>
                <a:lnTo>
                  <a:pt x="66150" y="36430"/>
                </a:lnTo>
                <a:lnTo>
                  <a:pt x="66140" y="36430"/>
                </a:lnTo>
                <a:lnTo>
                  <a:pt x="66140" y="36440"/>
                </a:lnTo>
                <a:lnTo>
                  <a:pt x="66130" y="36450"/>
                </a:lnTo>
                <a:lnTo>
                  <a:pt x="66100" y="36460"/>
                </a:lnTo>
                <a:lnTo>
                  <a:pt x="66090" y="36460"/>
                </a:lnTo>
                <a:lnTo>
                  <a:pt x="66080" y="36460"/>
                </a:lnTo>
                <a:lnTo>
                  <a:pt x="66070" y="36460"/>
                </a:lnTo>
                <a:lnTo>
                  <a:pt x="66060" y="36460"/>
                </a:lnTo>
                <a:lnTo>
                  <a:pt x="66050" y="36460"/>
                </a:lnTo>
                <a:lnTo>
                  <a:pt x="66040" y="36450"/>
                </a:lnTo>
                <a:lnTo>
                  <a:pt x="66030" y="36440"/>
                </a:lnTo>
                <a:lnTo>
                  <a:pt x="66020" y="36440"/>
                </a:lnTo>
                <a:lnTo>
                  <a:pt x="66010" y="36440"/>
                </a:lnTo>
                <a:lnTo>
                  <a:pt x="66000" y="36450"/>
                </a:lnTo>
                <a:lnTo>
                  <a:pt x="65990" y="36460"/>
                </a:lnTo>
                <a:lnTo>
                  <a:pt x="65980" y="36470"/>
                </a:lnTo>
                <a:lnTo>
                  <a:pt x="65970" y="36470"/>
                </a:lnTo>
                <a:lnTo>
                  <a:pt x="65970" y="36480"/>
                </a:lnTo>
                <a:lnTo>
                  <a:pt x="65970" y="36490"/>
                </a:lnTo>
                <a:lnTo>
                  <a:pt x="65960" y="36490"/>
                </a:lnTo>
                <a:lnTo>
                  <a:pt x="65960" y="36500"/>
                </a:lnTo>
                <a:lnTo>
                  <a:pt x="65950" y="36500"/>
                </a:lnTo>
                <a:lnTo>
                  <a:pt x="65940" y="36510"/>
                </a:lnTo>
                <a:lnTo>
                  <a:pt x="65930" y="36500"/>
                </a:lnTo>
                <a:lnTo>
                  <a:pt x="65920" y="36500"/>
                </a:lnTo>
                <a:lnTo>
                  <a:pt x="65920" y="36510"/>
                </a:lnTo>
                <a:lnTo>
                  <a:pt x="65900" y="36510"/>
                </a:lnTo>
                <a:lnTo>
                  <a:pt x="65890" y="36520"/>
                </a:lnTo>
                <a:lnTo>
                  <a:pt x="65880" y="36520"/>
                </a:lnTo>
                <a:lnTo>
                  <a:pt x="65870" y="36530"/>
                </a:lnTo>
                <a:lnTo>
                  <a:pt x="65860" y="36530"/>
                </a:lnTo>
                <a:lnTo>
                  <a:pt x="65820" y="36550"/>
                </a:lnTo>
                <a:lnTo>
                  <a:pt x="65800" y="36550"/>
                </a:lnTo>
                <a:lnTo>
                  <a:pt x="65790" y="36560"/>
                </a:lnTo>
                <a:lnTo>
                  <a:pt x="65780" y="36560"/>
                </a:lnTo>
                <a:lnTo>
                  <a:pt x="65780" y="36570"/>
                </a:lnTo>
                <a:lnTo>
                  <a:pt x="65770" y="36570"/>
                </a:lnTo>
                <a:lnTo>
                  <a:pt x="65760" y="36570"/>
                </a:lnTo>
                <a:lnTo>
                  <a:pt x="65750" y="36570"/>
                </a:lnTo>
                <a:lnTo>
                  <a:pt x="65740" y="36570"/>
                </a:lnTo>
                <a:lnTo>
                  <a:pt x="65730" y="36580"/>
                </a:lnTo>
                <a:lnTo>
                  <a:pt x="65720" y="36590"/>
                </a:lnTo>
                <a:lnTo>
                  <a:pt x="65720" y="36600"/>
                </a:lnTo>
                <a:lnTo>
                  <a:pt x="65720" y="36610"/>
                </a:lnTo>
                <a:lnTo>
                  <a:pt x="65710" y="36620"/>
                </a:lnTo>
                <a:lnTo>
                  <a:pt x="65710" y="36630"/>
                </a:lnTo>
                <a:lnTo>
                  <a:pt x="65710" y="36640"/>
                </a:lnTo>
                <a:lnTo>
                  <a:pt x="65700" y="36640"/>
                </a:lnTo>
                <a:lnTo>
                  <a:pt x="65690" y="36660"/>
                </a:lnTo>
                <a:lnTo>
                  <a:pt x="65680" y="36670"/>
                </a:lnTo>
                <a:lnTo>
                  <a:pt x="65670" y="36690"/>
                </a:lnTo>
                <a:lnTo>
                  <a:pt x="65660" y="36700"/>
                </a:lnTo>
                <a:lnTo>
                  <a:pt x="65650" y="36700"/>
                </a:lnTo>
                <a:lnTo>
                  <a:pt x="65640" y="36700"/>
                </a:lnTo>
                <a:lnTo>
                  <a:pt x="65630" y="36700"/>
                </a:lnTo>
                <a:lnTo>
                  <a:pt x="65620" y="36700"/>
                </a:lnTo>
                <a:lnTo>
                  <a:pt x="65610" y="36700"/>
                </a:lnTo>
                <a:lnTo>
                  <a:pt x="65590" y="36700"/>
                </a:lnTo>
                <a:lnTo>
                  <a:pt x="65580" y="36700"/>
                </a:lnTo>
                <a:lnTo>
                  <a:pt x="65570" y="36710"/>
                </a:lnTo>
                <a:lnTo>
                  <a:pt x="65560" y="36710"/>
                </a:lnTo>
                <a:lnTo>
                  <a:pt x="65550" y="36710"/>
                </a:lnTo>
                <a:lnTo>
                  <a:pt x="65540" y="36710"/>
                </a:lnTo>
                <a:lnTo>
                  <a:pt x="65530" y="36710"/>
                </a:lnTo>
                <a:lnTo>
                  <a:pt x="65510" y="36700"/>
                </a:lnTo>
                <a:lnTo>
                  <a:pt x="65500" y="36700"/>
                </a:lnTo>
                <a:lnTo>
                  <a:pt x="65490" y="36700"/>
                </a:lnTo>
                <a:lnTo>
                  <a:pt x="65480" y="36700"/>
                </a:lnTo>
                <a:lnTo>
                  <a:pt x="65460" y="36710"/>
                </a:lnTo>
                <a:lnTo>
                  <a:pt x="65430" y="36720"/>
                </a:lnTo>
                <a:lnTo>
                  <a:pt x="65420" y="36730"/>
                </a:lnTo>
                <a:lnTo>
                  <a:pt x="65400" y="36730"/>
                </a:lnTo>
                <a:lnTo>
                  <a:pt x="65380" y="36730"/>
                </a:lnTo>
                <a:lnTo>
                  <a:pt x="65360" y="36730"/>
                </a:lnTo>
                <a:lnTo>
                  <a:pt x="65340" y="36730"/>
                </a:lnTo>
                <a:lnTo>
                  <a:pt x="65320" y="36720"/>
                </a:lnTo>
                <a:lnTo>
                  <a:pt x="65290" y="36710"/>
                </a:lnTo>
                <a:lnTo>
                  <a:pt x="65270" y="36710"/>
                </a:lnTo>
                <a:lnTo>
                  <a:pt x="65260" y="36710"/>
                </a:lnTo>
                <a:lnTo>
                  <a:pt x="65240" y="36710"/>
                </a:lnTo>
                <a:lnTo>
                  <a:pt x="65230" y="36710"/>
                </a:lnTo>
                <a:lnTo>
                  <a:pt x="65200" y="36710"/>
                </a:lnTo>
                <a:lnTo>
                  <a:pt x="65190" y="36720"/>
                </a:lnTo>
                <a:lnTo>
                  <a:pt x="65170" y="36720"/>
                </a:lnTo>
                <a:lnTo>
                  <a:pt x="65150" y="36730"/>
                </a:lnTo>
                <a:lnTo>
                  <a:pt x="65130" y="36730"/>
                </a:lnTo>
                <a:lnTo>
                  <a:pt x="65120" y="36730"/>
                </a:lnTo>
                <a:lnTo>
                  <a:pt x="65120" y="36740"/>
                </a:lnTo>
                <a:lnTo>
                  <a:pt x="65110" y="36740"/>
                </a:lnTo>
                <a:lnTo>
                  <a:pt x="65100" y="36750"/>
                </a:lnTo>
                <a:lnTo>
                  <a:pt x="65090" y="36750"/>
                </a:lnTo>
                <a:lnTo>
                  <a:pt x="65090" y="36760"/>
                </a:lnTo>
                <a:lnTo>
                  <a:pt x="65080" y="36760"/>
                </a:lnTo>
                <a:lnTo>
                  <a:pt x="65070" y="36760"/>
                </a:lnTo>
                <a:lnTo>
                  <a:pt x="65060" y="36760"/>
                </a:lnTo>
                <a:lnTo>
                  <a:pt x="65050" y="36780"/>
                </a:lnTo>
                <a:lnTo>
                  <a:pt x="65040" y="36780"/>
                </a:lnTo>
                <a:lnTo>
                  <a:pt x="65030" y="36790"/>
                </a:lnTo>
                <a:lnTo>
                  <a:pt x="65020" y="36790"/>
                </a:lnTo>
                <a:lnTo>
                  <a:pt x="65010" y="36790"/>
                </a:lnTo>
                <a:lnTo>
                  <a:pt x="64990" y="36790"/>
                </a:lnTo>
                <a:lnTo>
                  <a:pt x="64980" y="36780"/>
                </a:lnTo>
                <a:lnTo>
                  <a:pt x="64950" y="36770"/>
                </a:lnTo>
                <a:lnTo>
                  <a:pt x="64940" y="36760"/>
                </a:lnTo>
                <a:lnTo>
                  <a:pt x="64920" y="36750"/>
                </a:lnTo>
                <a:lnTo>
                  <a:pt x="64910" y="36750"/>
                </a:lnTo>
                <a:lnTo>
                  <a:pt x="64900" y="36750"/>
                </a:lnTo>
                <a:lnTo>
                  <a:pt x="64870" y="36740"/>
                </a:lnTo>
                <a:lnTo>
                  <a:pt x="64850" y="36740"/>
                </a:lnTo>
                <a:lnTo>
                  <a:pt x="64830" y="36740"/>
                </a:lnTo>
                <a:lnTo>
                  <a:pt x="64810" y="36730"/>
                </a:lnTo>
                <a:lnTo>
                  <a:pt x="64790" y="36710"/>
                </a:lnTo>
                <a:lnTo>
                  <a:pt x="64770" y="36690"/>
                </a:lnTo>
                <a:lnTo>
                  <a:pt x="64740" y="36670"/>
                </a:lnTo>
                <a:lnTo>
                  <a:pt x="64720" y="36650"/>
                </a:lnTo>
                <a:lnTo>
                  <a:pt x="64700" y="36620"/>
                </a:lnTo>
                <a:lnTo>
                  <a:pt x="64690" y="36620"/>
                </a:lnTo>
                <a:lnTo>
                  <a:pt x="64670" y="36620"/>
                </a:lnTo>
                <a:lnTo>
                  <a:pt x="64640" y="36630"/>
                </a:lnTo>
                <a:lnTo>
                  <a:pt x="64620" y="36640"/>
                </a:lnTo>
                <a:lnTo>
                  <a:pt x="64600" y="36630"/>
                </a:lnTo>
                <a:lnTo>
                  <a:pt x="64580" y="36620"/>
                </a:lnTo>
                <a:lnTo>
                  <a:pt x="64560" y="36610"/>
                </a:lnTo>
                <a:lnTo>
                  <a:pt x="64530" y="36600"/>
                </a:lnTo>
                <a:lnTo>
                  <a:pt x="64500" y="36590"/>
                </a:lnTo>
                <a:lnTo>
                  <a:pt x="64460" y="36600"/>
                </a:lnTo>
                <a:lnTo>
                  <a:pt x="64420" y="36610"/>
                </a:lnTo>
                <a:lnTo>
                  <a:pt x="64400" y="36620"/>
                </a:lnTo>
                <a:lnTo>
                  <a:pt x="64360" y="36620"/>
                </a:lnTo>
                <a:lnTo>
                  <a:pt x="64330" y="36620"/>
                </a:lnTo>
                <a:lnTo>
                  <a:pt x="64290" y="36620"/>
                </a:lnTo>
                <a:lnTo>
                  <a:pt x="64270" y="36620"/>
                </a:lnTo>
                <a:lnTo>
                  <a:pt x="64230" y="36630"/>
                </a:lnTo>
                <a:lnTo>
                  <a:pt x="64200" y="36640"/>
                </a:lnTo>
                <a:lnTo>
                  <a:pt x="64150" y="36670"/>
                </a:lnTo>
                <a:lnTo>
                  <a:pt x="64120" y="36690"/>
                </a:lnTo>
                <a:lnTo>
                  <a:pt x="64080" y="36700"/>
                </a:lnTo>
                <a:lnTo>
                  <a:pt x="64040" y="36710"/>
                </a:lnTo>
                <a:lnTo>
                  <a:pt x="64000" y="36720"/>
                </a:lnTo>
                <a:lnTo>
                  <a:pt x="63970" y="36730"/>
                </a:lnTo>
                <a:lnTo>
                  <a:pt x="63940" y="36750"/>
                </a:lnTo>
                <a:lnTo>
                  <a:pt x="63910" y="36770"/>
                </a:lnTo>
                <a:lnTo>
                  <a:pt x="63880" y="36800"/>
                </a:lnTo>
                <a:lnTo>
                  <a:pt x="63860" y="36830"/>
                </a:lnTo>
                <a:lnTo>
                  <a:pt x="63840" y="36870"/>
                </a:lnTo>
                <a:lnTo>
                  <a:pt x="63820" y="36900"/>
                </a:lnTo>
                <a:lnTo>
                  <a:pt x="63790" y="36930"/>
                </a:lnTo>
                <a:lnTo>
                  <a:pt x="63770" y="36950"/>
                </a:lnTo>
                <a:lnTo>
                  <a:pt x="63740" y="36960"/>
                </a:lnTo>
                <a:lnTo>
                  <a:pt x="63710" y="36970"/>
                </a:lnTo>
                <a:lnTo>
                  <a:pt x="63670" y="36970"/>
                </a:lnTo>
                <a:lnTo>
                  <a:pt x="63630" y="36970"/>
                </a:lnTo>
                <a:lnTo>
                  <a:pt x="63580" y="36970"/>
                </a:lnTo>
                <a:lnTo>
                  <a:pt x="63540" y="36970"/>
                </a:lnTo>
                <a:lnTo>
                  <a:pt x="63520" y="36980"/>
                </a:lnTo>
                <a:lnTo>
                  <a:pt x="63470" y="36990"/>
                </a:lnTo>
                <a:lnTo>
                  <a:pt x="63410" y="37020"/>
                </a:lnTo>
                <a:lnTo>
                  <a:pt x="63340" y="37070"/>
                </a:lnTo>
                <a:lnTo>
                  <a:pt x="63260" y="37130"/>
                </a:lnTo>
                <a:lnTo>
                  <a:pt x="63180" y="37200"/>
                </a:lnTo>
                <a:lnTo>
                  <a:pt x="63140" y="37250"/>
                </a:lnTo>
                <a:lnTo>
                  <a:pt x="63130" y="37270"/>
                </a:lnTo>
                <a:lnTo>
                  <a:pt x="63110" y="37300"/>
                </a:lnTo>
                <a:lnTo>
                  <a:pt x="63080" y="37310"/>
                </a:lnTo>
                <a:lnTo>
                  <a:pt x="63060" y="37320"/>
                </a:lnTo>
                <a:lnTo>
                  <a:pt x="63020" y="37310"/>
                </a:lnTo>
                <a:lnTo>
                  <a:pt x="62990" y="37300"/>
                </a:lnTo>
                <a:lnTo>
                  <a:pt x="62980" y="37300"/>
                </a:lnTo>
                <a:lnTo>
                  <a:pt x="62920" y="37300"/>
                </a:lnTo>
                <a:lnTo>
                  <a:pt x="62860" y="37320"/>
                </a:lnTo>
                <a:lnTo>
                  <a:pt x="62820" y="37360"/>
                </a:lnTo>
                <a:lnTo>
                  <a:pt x="62770" y="37400"/>
                </a:lnTo>
                <a:lnTo>
                  <a:pt x="62700" y="37440"/>
                </a:lnTo>
                <a:lnTo>
                  <a:pt x="62600" y="37480"/>
                </a:lnTo>
                <a:lnTo>
                  <a:pt x="62460" y="37530"/>
                </a:lnTo>
                <a:lnTo>
                  <a:pt x="62380" y="37560"/>
                </a:lnTo>
                <a:lnTo>
                  <a:pt x="62290" y="37560"/>
                </a:lnTo>
                <a:lnTo>
                  <a:pt x="62200" y="37570"/>
                </a:lnTo>
                <a:lnTo>
                  <a:pt x="62120" y="37600"/>
                </a:lnTo>
                <a:lnTo>
                  <a:pt x="62130" y="37640"/>
                </a:lnTo>
                <a:lnTo>
                  <a:pt x="62140" y="37650"/>
                </a:lnTo>
                <a:lnTo>
                  <a:pt x="62140" y="37660"/>
                </a:lnTo>
                <a:lnTo>
                  <a:pt x="62140" y="37680"/>
                </a:lnTo>
                <a:lnTo>
                  <a:pt x="62150" y="37700"/>
                </a:lnTo>
                <a:lnTo>
                  <a:pt x="62150" y="37710"/>
                </a:lnTo>
                <a:lnTo>
                  <a:pt x="62160" y="37720"/>
                </a:lnTo>
                <a:lnTo>
                  <a:pt x="62170" y="37720"/>
                </a:lnTo>
                <a:lnTo>
                  <a:pt x="62180" y="37720"/>
                </a:lnTo>
                <a:lnTo>
                  <a:pt x="62190" y="37720"/>
                </a:lnTo>
                <a:lnTo>
                  <a:pt x="62210" y="37720"/>
                </a:lnTo>
                <a:lnTo>
                  <a:pt x="62220" y="37720"/>
                </a:lnTo>
                <a:lnTo>
                  <a:pt x="62230" y="37720"/>
                </a:lnTo>
                <a:lnTo>
                  <a:pt x="62240" y="37710"/>
                </a:lnTo>
                <a:lnTo>
                  <a:pt x="62270" y="37710"/>
                </a:lnTo>
                <a:lnTo>
                  <a:pt x="62280" y="37720"/>
                </a:lnTo>
                <a:lnTo>
                  <a:pt x="62310" y="37720"/>
                </a:lnTo>
                <a:lnTo>
                  <a:pt x="62330" y="37720"/>
                </a:lnTo>
                <a:lnTo>
                  <a:pt x="62340" y="37720"/>
                </a:lnTo>
                <a:lnTo>
                  <a:pt x="62350" y="37720"/>
                </a:lnTo>
                <a:lnTo>
                  <a:pt x="62390" y="37720"/>
                </a:lnTo>
                <a:lnTo>
                  <a:pt x="62440" y="37680"/>
                </a:lnTo>
                <a:lnTo>
                  <a:pt x="62450" y="37660"/>
                </a:lnTo>
                <a:lnTo>
                  <a:pt x="62450" y="37640"/>
                </a:lnTo>
                <a:lnTo>
                  <a:pt x="62470" y="37630"/>
                </a:lnTo>
                <a:lnTo>
                  <a:pt x="62480" y="37630"/>
                </a:lnTo>
                <a:lnTo>
                  <a:pt x="62490" y="37640"/>
                </a:lnTo>
                <a:lnTo>
                  <a:pt x="62500" y="37640"/>
                </a:lnTo>
                <a:lnTo>
                  <a:pt x="62500" y="37650"/>
                </a:lnTo>
                <a:lnTo>
                  <a:pt x="62500" y="37660"/>
                </a:lnTo>
                <a:lnTo>
                  <a:pt x="62510" y="37660"/>
                </a:lnTo>
                <a:lnTo>
                  <a:pt x="62520" y="37660"/>
                </a:lnTo>
                <a:lnTo>
                  <a:pt x="62540" y="37630"/>
                </a:lnTo>
                <a:lnTo>
                  <a:pt x="62500" y="37610"/>
                </a:lnTo>
                <a:lnTo>
                  <a:pt x="62520" y="37610"/>
                </a:lnTo>
                <a:lnTo>
                  <a:pt x="62540" y="37600"/>
                </a:lnTo>
                <a:lnTo>
                  <a:pt x="62550" y="37610"/>
                </a:lnTo>
                <a:lnTo>
                  <a:pt x="62560" y="37610"/>
                </a:lnTo>
                <a:lnTo>
                  <a:pt x="62570" y="37610"/>
                </a:lnTo>
                <a:lnTo>
                  <a:pt x="62590" y="37610"/>
                </a:lnTo>
                <a:lnTo>
                  <a:pt x="62600" y="37610"/>
                </a:lnTo>
                <a:lnTo>
                  <a:pt x="62600" y="37600"/>
                </a:lnTo>
                <a:lnTo>
                  <a:pt x="62610" y="37600"/>
                </a:lnTo>
                <a:lnTo>
                  <a:pt x="62620" y="37600"/>
                </a:lnTo>
                <a:lnTo>
                  <a:pt x="62630" y="37600"/>
                </a:lnTo>
                <a:lnTo>
                  <a:pt x="62640" y="37600"/>
                </a:lnTo>
                <a:lnTo>
                  <a:pt x="62650" y="37600"/>
                </a:lnTo>
                <a:lnTo>
                  <a:pt x="62660" y="37600"/>
                </a:lnTo>
                <a:lnTo>
                  <a:pt x="62670" y="37600"/>
                </a:lnTo>
                <a:lnTo>
                  <a:pt x="62680" y="37600"/>
                </a:lnTo>
                <a:lnTo>
                  <a:pt x="62690" y="37600"/>
                </a:lnTo>
                <a:lnTo>
                  <a:pt x="62700" y="37600"/>
                </a:lnTo>
                <a:lnTo>
                  <a:pt x="62710" y="37600"/>
                </a:lnTo>
                <a:lnTo>
                  <a:pt x="62720" y="37600"/>
                </a:lnTo>
                <a:lnTo>
                  <a:pt x="62730" y="37600"/>
                </a:lnTo>
                <a:lnTo>
                  <a:pt x="62740" y="37600"/>
                </a:lnTo>
                <a:lnTo>
                  <a:pt x="62740" y="37610"/>
                </a:lnTo>
                <a:lnTo>
                  <a:pt x="62750" y="37610"/>
                </a:lnTo>
                <a:lnTo>
                  <a:pt x="62760" y="37680"/>
                </a:lnTo>
                <a:lnTo>
                  <a:pt x="62760" y="37710"/>
                </a:lnTo>
                <a:lnTo>
                  <a:pt x="62760" y="37720"/>
                </a:lnTo>
                <a:lnTo>
                  <a:pt x="62760" y="37740"/>
                </a:lnTo>
                <a:lnTo>
                  <a:pt x="62760" y="37780"/>
                </a:lnTo>
                <a:lnTo>
                  <a:pt x="62770" y="37820"/>
                </a:lnTo>
                <a:lnTo>
                  <a:pt x="62770" y="37840"/>
                </a:lnTo>
                <a:lnTo>
                  <a:pt x="62770" y="37850"/>
                </a:lnTo>
                <a:lnTo>
                  <a:pt x="62780" y="37870"/>
                </a:lnTo>
                <a:lnTo>
                  <a:pt x="62780" y="37910"/>
                </a:lnTo>
                <a:lnTo>
                  <a:pt x="62770" y="37930"/>
                </a:lnTo>
                <a:lnTo>
                  <a:pt x="62750" y="37980"/>
                </a:lnTo>
                <a:lnTo>
                  <a:pt x="62710" y="38010"/>
                </a:lnTo>
                <a:lnTo>
                  <a:pt x="62710" y="38020"/>
                </a:lnTo>
                <a:lnTo>
                  <a:pt x="62720" y="38060"/>
                </a:lnTo>
                <a:lnTo>
                  <a:pt x="62720" y="38070"/>
                </a:lnTo>
                <a:lnTo>
                  <a:pt x="62710" y="38070"/>
                </a:lnTo>
                <a:lnTo>
                  <a:pt x="62700" y="38070"/>
                </a:lnTo>
                <a:lnTo>
                  <a:pt x="62670" y="38080"/>
                </a:lnTo>
                <a:lnTo>
                  <a:pt x="62670" y="38090"/>
                </a:lnTo>
                <a:lnTo>
                  <a:pt x="62650" y="38090"/>
                </a:lnTo>
                <a:lnTo>
                  <a:pt x="62640" y="38090"/>
                </a:lnTo>
                <a:lnTo>
                  <a:pt x="62630" y="38090"/>
                </a:lnTo>
                <a:lnTo>
                  <a:pt x="62630" y="38100"/>
                </a:lnTo>
                <a:lnTo>
                  <a:pt x="62630" y="38110"/>
                </a:lnTo>
                <a:lnTo>
                  <a:pt x="62640" y="38110"/>
                </a:lnTo>
                <a:lnTo>
                  <a:pt x="62640" y="38120"/>
                </a:lnTo>
                <a:lnTo>
                  <a:pt x="62630" y="38120"/>
                </a:lnTo>
                <a:lnTo>
                  <a:pt x="62630" y="38130"/>
                </a:lnTo>
                <a:lnTo>
                  <a:pt x="62640" y="38130"/>
                </a:lnTo>
                <a:lnTo>
                  <a:pt x="62650" y="38130"/>
                </a:lnTo>
                <a:lnTo>
                  <a:pt x="62650" y="38140"/>
                </a:lnTo>
                <a:lnTo>
                  <a:pt x="62640" y="38140"/>
                </a:lnTo>
                <a:lnTo>
                  <a:pt x="62640" y="38150"/>
                </a:lnTo>
                <a:lnTo>
                  <a:pt x="62650" y="38150"/>
                </a:lnTo>
                <a:lnTo>
                  <a:pt x="62660" y="38150"/>
                </a:lnTo>
                <a:lnTo>
                  <a:pt x="62660" y="38160"/>
                </a:lnTo>
                <a:lnTo>
                  <a:pt x="62650" y="38160"/>
                </a:lnTo>
                <a:lnTo>
                  <a:pt x="62650" y="38170"/>
                </a:lnTo>
                <a:lnTo>
                  <a:pt x="62660" y="38170"/>
                </a:lnTo>
                <a:lnTo>
                  <a:pt x="62660" y="38180"/>
                </a:lnTo>
                <a:lnTo>
                  <a:pt x="62650" y="38180"/>
                </a:lnTo>
                <a:lnTo>
                  <a:pt x="62650" y="38190"/>
                </a:lnTo>
                <a:lnTo>
                  <a:pt x="62640" y="38200"/>
                </a:lnTo>
                <a:lnTo>
                  <a:pt x="62640" y="38210"/>
                </a:lnTo>
                <a:lnTo>
                  <a:pt x="62640" y="38200"/>
                </a:lnTo>
                <a:lnTo>
                  <a:pt x="62650" y="38200"/>
                </a:lnTo>
                <a:lnTo>
                  <a:pt x="62650" y="38210"/>
                </a:lnTo>
                <a:lnTo>
                  <a:pt x="62640" y="38210"/>
                </a:lnTo>
                <a:lnTo>
                  <a:pt x="62640" y="38220"/>
                </a:lnTo>
                <a:lnTo>
                  <a:pt x="62640" y="38230"/>
                </a:lnTo>
                <a:lnTo>
                  <a:pt x="62640" y="38240"/>
                </a:lnTo>
                <a:lnTo>
                  <a:pt x="62630" y="38230"/>
                </a:lnTo>
                <a:lnTo>
                  <a:pt x="62630" y="38240"/>
                </a:lnTo>
                <a:lnTo>
                  <a:pt x="62630" y="38250"/>
                </a:lnTo>
                <a:lnTo>
                  <a:pt x="62630" y="38260"/>
                </a:lnTo>
                <a:lnTo>
                  <a:pt x="62620" y="38260"/>
                </a:lnTo>
                <a:lnTo>
                  <a:pt x="62610" y="38260"/>
                </a:lnTo>
                <a:lnTo>
                  <a:pt x="62610" y="38270"/>
                </a:lnTo>
                <a:lnTo>
                  <a:pt x="62610" y="38280"/>
                </a:lnTo>
                <a:lnTo>
                  <a:pt x="62600" y="38280"/>
                </a:lnTo>
                <a:lnTo>
                  <a:pt x="62600" y="38290"/>
                </a:lnTo>
                <a:lnTo>
                  <a:pt x="62580" y="38300"/>
                </a:lnTo>
                <a:lnTo>
                  <a:pt x="62580" y="38310"/>
                </a:lnTo>
                <a:lnTo>
                  <a:pt x="62550" y="38320"/>
                </a:lnTo>
                <a:lnTo>
                  <a:pt x="62540" y="38320"/>
                </a:lnTo>
                <a:lnTo>
                  <a:pt x="62520" y="38320"/>
                </a:lnTo>
                <a:lnTo>
                  <a:pt x="62470" y="38310"/>
                </a:lnTo>
                <a:lnTo>
                  <a:pt x="62460" y="38310"/>
                </a:lnTo>
                <a:lnTo>
                  <a:pt x="62450" y="38310"/>
                </a:lnTo>
                <a:lnTo>
                  <a:pt x="62420" y="38310"/>
                </a:lnTo>
                <a:lnTo>
                  <a:pt x="62360" y="38310"/>
                </a:lnTo>
                <a:lnTo>
                  <a:pt x="62330" y="38310"/>
                </a:lnTo>
                <a:lnTo>
                  <a:pt x="62310" y="38310"/>
                </a:lnTo>
                <a:lnTo>
                  <a:pt x="62270" y="38320"/>
                </a:lnTo>
                <a:lnTo>
                  <a:pt x="62210" y="38320"/>
                </a:lnTo>
                <a:lnTo>
                  <a:pt x="62210" y="38330"/>
                </a:lnTo>
                <a:lnTo>
                  <a:pt x="62200" y="38340"/>
                </a:lnTo>
                <a:lnTo>
                  <a:pt x="62170" y="38360"/>
                </a:lnTo>
                <a:lnTo>
                  <a:pt x="62170" y="38390"/>
                </a:lnTo>
                <a:lnTo>
                  <a:pt x="62170" y="38430"/>
                </a:lnTo>
                <a:lnTo>
                  <a:pt x="62170" y="38450"/>
                </a:lnTo>
                <a:lnTo>
                  <a:pt x="62180" y="38470"/>
                </a:lnTo>
                <a:lnTo>
                  <a:pt x="62180" y="38500"/>
                </a:lnTo>
                <a:lnTo>
                  <a:pt x="62170" y="38510"/>
                </a:lnTo>
                <a:lnTo>
                  <a:pt x="62180" y="38550"/>
                </a:lnTo>
                <a:lnTo>
                  <a:pt x="62180" y="38560"/>
                </a:lnTo>
                <a:lnTo>
                  <a:pt x="62180" y="38590"/>
                </a:lnTo>
                <a:lnTo>
                  <a:pt x="62180" y="38600"/>
                </a:lnTo>
                <a:lnTo>
                  <a:pt x="62190" y="38630"/>
                </a:lnTo>
                <a:lnTo>
                  <a:pt x="62190" y="38640"/>
                </a:lnTo>
                <a:lnTo>
                  <a:pt x="62190" y="38650"/>
                </a:lnTo>
                <a:lnTo>
                  <a:pt x="62180" y="38660"/>
                </a:lnTo>
                <a:lnTo>
                  <a:pt x="62180" y="38670"/>
                </a:lnTo>
                <a:lnTo>
                  <a:pt x="62180" y="38680"/>
                </a:lnTo>
                <a:lnTo>
                  <a:pt x="62190" y="38690"/>
                </a:lnTo>
                <a:lnTo>
                  <a:pt x="62180" y="38690"/>
                </a:lnTo>
                <a:lnTo>
                  <a:pt x="62180" y="38700"/>
                </a:lnTo>
                <a:lnTo>
                  <a:pt x="62180" y="38710"/>
                </a:lnTo>
                <a:lnTo>
                  <a:pt x="62180" y="38720"/>
                </a:lnTo>
                <a:lnTo>
                  <a:pt x="62170" y="38720"/>
                </a:lnTo>
                <a:lnTo>
                  <a:pt x="62180" y="38720"/>
                </a:lnTo>
                <a:lnTo>
                  <a:pt x="62180" y="38730"/>
                </a:lnTo>
                <a:lnTo>
                  <a:pt x="62180" y="38740"/>
                </a:lnTo>
                <a:lnTo>
                  <a:pt x="62180" y="38750"/>
                </a:lnTo>
                <a:lnTo>
                  <a:pt x="62170" y="38750"/>
                </a:lnTo>
                <a:lnTo>
                  <a:pt x="62170" y="38760"/>
                </a:lnTo>
                <a:lnTo>
                  <a:pt x="62160" y="38760"/>
                </a:lnTo>
                <a:lnTo>
                  <a:pt x="62150" y="38760"/>
                </a:lnTo>
                <a:lnTo>
                  <a:pt x="62140" y="38770"/>
                </a:lnTo>
                <a:lnTo>
                  <a:pt x="62130" y="38770"/>
                </a:lnTo>
                <a:lnTo>
                  <a:pt x="62130" y="38780"/>
                </a:lnTo>
                <a:lnTo>
                  <a:pt x="62130" y="38790"/>
                </a:lnTo>
                <a:lnTo>
                  <a:pt x="62130" y="38800"/>
                </a:lnTo>
                <a:lnTo>
                  <a:pt x="62120" y="38800"/>
                </a:lnTo>
                <a:lnTo>
                  <a:pt x="62120" y="38810"/>
                </a:lnTo>
                <a:lnTo>
                  <a:pt x="62110" y="38810"/>
                </a:lnTo>
                <a:lnTo>
                  <a:pt x="62110" y="38820"/>
                </a:lnTo>
                <a:lnTo>
                  <a:pt x="62100" y="38820"/>
                </a:lnTo>
                <a:lnTo>
                  <a:pt x="62090" y="38830"/>
                </a:lnTo>
                <a:lnTo>
                  <a:pt x="62080" y="38830"/>
                </a:lnTo>
                <a:lnTo>
                  <a:pt x="62070" y="38830"/>
                </a:lnTo>
                <a:lnTo>
                  <a:pt x="62070" y="38880"/>
                </a:lnTo>
                <a:lnTo>
                  <a:pt x="62060" y="38930"/>
                </a:lnTo>
                <a:lnTo>
                  <a:pt x="62060" y="38940"/>
                </a:lnTo>
                <a:lnTo>
                  <a:pt x="62050" y="38980"/>
                </a:lnTo>
                <a:lnTo>
                  <a:pt x="62050" y="38990"/>
                </a:lnTo>
                <a:lnTo>
                  <a:pt x="62050" y="39000"/>
                </a:lnTo>
                <a:lnTo>
                  <a:pt x="62050" y="39010"/>
                </a:lnTo>
                <a:lnTo>
                  <a:pt x="62050" y="39020"/>
                </a:lnTo>
                <a:lnTo>
                  <a:pt x="62050" y="39030"/>
                </a:lnTo>
                <a:lnTo>
                  <a:pt x="62050" y="39040"/>
                </a:lnTo>
                <a:lnTo>
                  <a:pt x="62050" y="39050"/>
                </a:lnTo>
                <a:lnTo>
                  <a:pt x="62060" y="39050"/>
                </a:lnTo>
                <a:lnTo>
                  <a:pt x="62060" y="39070"/>
                </a:lnTo>
                <a:lnTo>
                  <a:pt x="62070" y="39080"/>
                </a:lnTo>
                <a:lnTo>
                  <a:pt x="62070" y="39090"/>
                </a:lnTo>
                <a:lnTo>
                  <a:pt x="62060" y="39090"/>
                </a:lnTo>
                <a:lnTo>
                  <a:pt x="62060" y="39100"/>
                </a:lnTo>
                <a:lnTo>
                  <a:pt x="62060" y="39110"/>
                </a:lnTo>
                <a:lnTo>
                  <a:pt x="62060" y="39120"/>
                </a:lnTo>
                <a:lnTo>
                  <a:pt x="62050" y="39120"/>
                </a:lnTo>
                <a:lnTo>
                  <a:pt x="62050" y="39130"/>
                </a:lnTo>
                <a:lnTo>
                  <a:pt x="62050" y="39140"/>
                </a:lnTo>
                <a:lnTo>
                  <a:pt x="62040" y="39140"/>
                </a:lnTo>
                <a:lnTo>
                  <a:pt x="62040" y="39150"/>
                </a:lnTo>
                <a:lnTo>
                  <a:pt x="62050" y="39150"/>
                </a:lnTo>
                <a:lnTo>
                  <a:pt x="62070" y="39160"/>
                </a:lnTo>
                <a:lnTo>
                  <a:pt x="62080" y="39170"/>
                </a:lnTo>
                <a:lnTo>
                  <a:pt x="62090" y="39180"/>
                </a:lnTo>
                <a:lnTo>
                  <a:pt x="62100" y="39190"/>
                </a:lnTo>
                <a:lnTo>
                  <a:pt x="62110" y="39190"/>
                </a:lnTo>
                <a:lnTo>
                  <a:pt x="62120" y="39190"/>
                </a:lnTo>
                <a:lnTo>
                  <a:pt x="62130" y="39190"/>
                </a:lnTo>
                <a:lnTo>
                  <a:pt x="62140" y="39190"/>
                </a:lnTo>
                <a:lnTo>
                  <a:pt x="62150" y="39190"/>
                </a:lnTo>
                <a:lnTo>
                  <a:pt x="62160" y="39190"/>
                </a:lnTo>
                <a:lnTo>
                  <a:pt x="62170" y="39190"/>
                </a:lnTo>
                <a:lnTo>
                  <a:pt x="62180" y="39190"/>
                </a:lnTo>
                <a:lnTo>
                  <a:pt x="62190" y="39190"/>
                </a:lnTo>
                <a:lnTo>
                  <a:pt x="62190" y="39200"/>
                </a:lnTo>
                <a:lnTo>
                  <a:pt x="62200" y="39200"/>
                </a:lnTo>
                <a:lnTo>
                  <a:pt x="62200" y="39210"/>
                </a:lnTo>
                <a:lnTo>
                  <a:pt x="62200" y="39220"/>
                </a:lnTo>
                <a:lnTo>
                  <a:pt x="62210" y="39220"/>
                </a:lnTo>
                <a:lnTo>
                  <a:pt x="62210" y="39230"/>
                </a:lnTo>
                <a:lnTo>
                  <a:pt x="62220" y="39230"/>
                </a:lnTo>
                <a:lnTo>
                  <a:pt x="62220" y="39240"/>
                </a:lnTo>
                <a:lnTo>
                  <a:pt x="62230" y="39240"/>
                </a:lnTo>
                <a:lnTo>
                  <a:pt x="62230" y="39250"/>
                </a:lnTo>
                <a:lnTo>
                  <a:pt x="62240" y="39250"/>
                </a:lnTo>
                <a:lnTo>
                  <a:pt x="62250" y="39260"/>
                </a:lnTo>
                <a:lnTo>
                  <a:pt x="62260" y="39260"/>
                </a:lnTo>
                <a:lnTo>
                  <a:pt x="62260" y="39270"/>
                </a:lnTo>
                <a:lnTo>
                  <a:pt x="62270" y="39270"/>
                </a:lnTo>
                <a:lnTo>
                  <a:pt x="62270" y="39280"/>
                </a:lnTo>
                <a:lnTo>
                  <a:pt x="62280" y="39280"/>
                </a:lnTo>
                <a:lnTo>
                  <a:pt x="62280" y="39290"/>
                </a:lnTo>
                <a:lnTo>
                  <a:pt x="62290" y="39290"/>
                </a:lnTo>
                <a:lnTo>
                  <a:pt x="62300" y="39300"/>
                </a:lnTo>
                <a:lnTo>
                  <a:pt x="62310" y="39310"/>
                </a:lnTo>
                <a:lnTo>
                  <a:pt x="62300" y="39320"/>
                </a:lnTo>
                <a:lnTo>
                  <a:pt x="62300" y="39350"/>
                </a:lnTo>
                <a:lnTo>
                  <a:pt x="62320" y="39370"/>
                </a:lnTo>
                <a:lnTo>
                  <a:pt x="62330" y="39380"/>
                </a:lnTo>
                <a:lnTo>
                  <a:pt x="62370" y="39400"/>
                </a:lnTo>
                <a:lnTo>
                  <a:pt x="62380" y="39400"/>
                </a:lnTo>
                <a:lnTo>
                  <a:pt x="62390" y="39410"/>
                </a:lnTo>
                <a:lnTo>
                  <a:pt x="62400" y="39420"/>
                </a:lnTo>
                <a:lnTo>
                  <a:pt x="62420" y="39430"/>
                </a:lnTo>
                <a:lnTo>
                  <a:pt x="62430" y="39440"/>
                </a:lnTo>
                <a:lnTo>
                  <a:pt x="62440" y="39440"/>
                </a:lnTo>
                <a:lnTo>
                  <a:pt x="62450" y="39440"/>
                </a:lnTo>
                <a:lnTo>
                  <a:pt x="62460" y="39440"/>
                </a:lnTo>
                <a:lnTo>
                  <a:pt x="62470" y="39450"/>
                </a:lnTo>
                <a:lnTo>
                  <a:pt x="62480" y="39460"/>
                </a:lnTo>
                <a:lnTo>
                  <a:pt x="62500" y="39480"/>
                </a:lnTo>
                <a:lnTo>
                  <a:pt x="62510" y="39500"/>
                </a:lnTo>
                <a:lnTo>
                  <a:pt x="62500" y="39510"/>
                </a:lnTo>
                <a:lnTo>
                  <a:pt x="62490" y="39530"/>
                </a:lnTo>
                <a:lnTo>
                  <a:pt x="62510" y="39520"/>
                </a:lnTo>
                <a:lnTo>
                  <a:pt x="62520" y="39520"/>
                </a:lnTo>
                <a:lnTo>
                  <a:pt x="62520" y="39530"/>
                </a:lnTo>
                <a:lnTo>
                  <a:pt x="62530" y="39540"/>
                </a:lnTo>
                <a:lnTo>
                  <a:pt x="62550" y="39550"/>
                </a:lnTo>
                <a:lnTo>
                  <a:pt x="62560" y="39560"/>
                </a:lnTo>
                <a:lnTo>
                  <a:pt x="62590" y="39580"/>
                </a:lnTo>
                <a:lnTo>
                  <a:pt x="62590" y="39590"/>
                </a:lnTo>
                <a:lnTo>
                  <a:pt x="62580" y="39600"/>
                </a:lnTo>
                <a:lnTo>
                  <a:pt x="62580" y="39610"/>
                </a:lnTo>
                <a:lnTo>
                  <a:pt x="62580" y="39620"/>
                </a:lnTo>
                <a:lnTo>
                  <a:pt x="62580" y="39630"/>
                </a:lnTo>
                <a:lnTo>
                  <a:pt x="62580" y="39650"/>
                </a:lnTo>
                <a:lnTo>
                  <a:pt x="62570" y="39670"/>
                </a:lnTo>
                <a:lnTo>
                  <a:pt x="62580" y="39670"/>
                </a:lnTo>
                <a:lnTo>
                  <a:pt x="62580" y="39680"/>
                </a:lnTo>
                <a:lnTo>
                  <a:pt x="62590" y="39690"/>
                </a:lnTo>
                <a:lnTo>
                  <a:pt x="62580" y="39710"/>
                </a:lnTo>
                <a:lnTo>
                  <a:pt x="62580" y="39720"/>
                </a:lnTo>
                <a:lnTo>
                  <a:pt x="62580" y="39730"/>
                </a:lnTo>
                <a:lnTo>
                  <a:pt x="62580" y="39740"/>
                </a:lnTo>
                <a:lnTo>
                  <a:pt x="62580" y="39750"/>
                </a:lnTo>
                <a:lnTo>
                  <a:pt x="62590" y="39760"/>
                </a:lnTo>
                <a:lnTo>
                  <a:pt x="62590" y="39770"/>
                </a:lnTo>
                <a:lnTo>
                  <a:pt x="62600" y="39780"/>
                </a:lnTo>
                <a:lnTo>
                  <a:pt x="62610" y="39790"/>
                </a:lnTo>
                <a:lnTo>
                  <a:pt x="62600" y="39820"/>
                </a:lnTo>
                <a:lnTo>
                  <a:pt x="62610" y="39840"/>
                </a:lnTo>
                <a:lnTo>
                  <a:pt x="62610" y="39850"/>
                </a:lnTo>
                <a:lnTo>
                  <a:pt x="62620" y="39870"/>
                </a:lnTo>
                <a:lnTo>
                  <a:pt x="62620" y="39890"/>
                </a:lnTo>
                <a:lnTo>
                  <a:pt x="62620" y="39900"/>
                </a:lnTo>
                <a:lnTo>
                  <a:pt x="62630" y="39900"/>
                </a:lnTo>
                <a:lnTo>
                  <a:pt x="62620" y="39910"/>
                </a:lnTo>
                <a:lnTo>
                  <a:pt x="62610" y="39940"/>
                </a:lnTo>
                <a:lnTo>
                  <a:pt x="62600" y="39950"/>
                </a:lnTo>
                <a:lnTo>
                  <a:pt x="62590" y="39950"/>
                </a:lnTo>
                <a:lnTo>
                  <a:pt x="62560" y="39970"/>
                </a:lnTo>
                <a:lnTo>
                  <a:pt x="62570" y="39970"/>
                </a:lnTo>
                <a:lnTo>
                  <a:pt x="62560" y="39980"/>
                </a:lnTo>
                <a:lnTo>
                  <a:pt x="62550" y="39980"/>
                </a:lnTo>
                <a:lnTo>
                  <a:pt x="62550" y="39990"/>
                </a:lnTo>
                <a:lnTo>
                  <a:pt x="62550" y="40000"/>
                </a:lnTo>
                <a:lnTo>
                  <a:pt x="62550" y="40040"/>
                </a:lnTo>
                <a:lnTo>
                  <a:pt x="62550" y="40060"/>
                </a:lnTo>
                <a:lnTo>
                  <a:pt x="62550" y="40080"/>
                </a:lnTo>
                <a:lnTo>
                  <a:pt x="62550" y="40100"/>
                </a:lnTo>
                <a:lnTo>
                  <a:pt x="62540" y="40110"/>
                </a:lnTo>
                <a:lnTo>
                  <a:pt x="62530" y="40120"/>
                </a:lnTo>
                <a:lnTo>
                  <a:pt x="62520" y="40130"/>
                </a:lnTo>
                <a:lnTo>
                  <a:pt x="62510" y="40130"/>
                </a:lnTo>
                <a:lnTo>
                  <a:pt x="62500" y="40140"/>
                </a:lnTo>
                <a:lnTo>
                  <a:pt x="62490" y="40140"/>
                </a:lnTo>
                <a:lnTo>
                  <a:pt x="62480" y="40150"/>
                </a:lnTo>
                <a:lnTo>
                  <a:pt x="62470" y="40150"/>
                </a:lnTo>
                <a:lnTo>
                  <a:pt x="62470" y="40140"/>
                </a:lnTo>
                <a:lnTo>
                  <a:pt x="62470" y="40130"/>
                </a:lnTo>
                <a:lnTo>
                  <a:pt x="62460" y="40130"/>
                </a:lnTo>
                <a:lnTo>
                  <a:pt x="62450" y="40130"/>
                </a:lnTo>
                <a:lnTo>
                  <a:pt x="62440" y="40130"/>
                </a:lnTo>
                <a:lnTo>
                  <a:pt x="62440" y="40120"/>
                </a:lnTo>
                <a:lnTo>
                  <a:pt x="62430" y="40120"/>
                </a:lnTo>
                <a:lnTo>
                  <a:pt x="62420" y="40110"/>
                </a:lnTo>
                <a:lnTo>
                  <a:pt x="62410" y="40110"/>
                </a:lnTo>
                <a:lnTo>
                  <a:pt x="62400" y="40110"/>
                </a:lnTo>
                <a:lnTo>
                  <a:pt x="62400" y="40120"/>
                </a:lnTo>
                <a:lnTo>
                  <a:pt x="62390" y="40120"/>
                </a:lnTo>
                <a:lnTo>
                  <a:pt x="62390" y="40110"/>
                </a:lnTo>
                <a:lnTo>
                  <a:pt x="62380" y="40120"/>
                </a:lnTo>
                <a:lnTo>
                  <a:pt x="62370" y="40120"/>
                </a:lnTo>
                <a:lnTo>
                  <a:pt x="62360" y="40130"/>
                </a:lnTo>
                <a:lnTo>
                  <a:pt x="62340" y="40140"/>
                </a:lnTo>
                <a:lnTo>
                  <a:pt x="62340" y="40150"/>
                </a:lnTo>
                <a:lnTo>
                  <a:pt x="62330" y="40160"/>
                </a:lnTo>
                <a:lnTo>
                  <a:pt x="62320" y="40160"/>
                </a:lnTo>
                <a:lnTo>
                  <a:pt x="62310" y="40170"/>
                </a:lnTo>
                <a:lnTo>
                  <a:pt x="62310" y="40180"/>
                </a:lnTo>
                <a:lnTo>
                  <a:pt x="62300" y="40190"/>
                </a:lnTo>
                <a:lnTo>
                  <a:pt x="62300" y="40200"/>
                </a:lnTo>
                <a:lnTo>
                  <a:pt x="62290" y="40210"/>
                </a:lnTo>
                <a:lnTo>
                  <a:pt x="62280" y="40220"/>
                </a:lnTo>
                <a:lnTo>
                  <a:pt x="62280" y="40230"/>
                </a:lnTo>
                <a:lnTo>
                  <a:pt x="62270" y="40240"/>
                </a:lnTo>
                <a:lnTo>
                  <a:pt x="62260" y="40250"/>
                </a:lnTo>
                <a:lnTo>
                  <a:pt x="62250" y="40260"/>
                </a:lnTo>
                <a:lnTo>
                  <a:pt x="62240" y="40270"/>
                </a:lnTo>
                <a:lnTo>
                  <a:pt x="62240" y="40280"/>
                </a:lnTo>
                <a:lnTo>
                  <a:pt x="62230" y="40290"/>
                </a:lnTo>
                <a:lnTo>
                  <a:pt x="62230" y="40300"/>
                </a:lnTo>
                <a:lnTo>
                  <a:pt x="62230" y="40310"/>
                </a:lnTo>
                <a:lnTo>
                  <a:pt x="62230" y="40320"/>
                </a:lnTo>
                <a:lnTo>
                  <a:pt x="62230" y="40330"/>
                </a:lnTo>
                <a:lnTo>
                  <a:pt x="62240" y="40330"/>
                </a:lnTo>
                <a:lnTo>
                  <a:pt x="62240" y="40340"/>
                </a:lnTo>
                <a:lnTo>
                  <a:pt x="62240" y="40350"/>
                </a:lnTo>
                <a:lnTo>
                  <a:pt x="62250" y="40350"/>
                </a:lnTo>
                <a:lnTo>
                  <a:pt x="62250" y="40360"/>
                </a:lnTo>
                <a:lnTo>
                  <a:pt x="62250" y="40370"/>
                </a:lnTo>
                <a:lnTo>
                  <a:pt x="62240" y="40370"/>
                </a:lnTo>
                <a:lnTo>
                  <a:pt x="62230" y="40370"/>
                </a:lnTo>
                <a:lnTo>
                  <a:pt x="62220" y="40370"/>
                </a:lnTo>
                <a:lnTo>
                  <a:pt x="62210" y="40370"/>
                </a:lnTo>
                <a:lnTo>
                  <a:pt x="62200" y="40380"/>
                </a:lnTo>
                <a:lnTo>
                  <a:pt x="62200" y="40370"/>
                </a:lnTo>
                <a:lnTo>
                  <a:pt x="62200" y="40380"/>
                </a:lnTo>
                <a:lnTo>
                  <a:pt x="62190" y="40380"/>
                </a:lnTo>
                <a:lnTo>
                  <a:pt x="62180" y="40380"/>
                </a:lnTo>
                <a:lnTo>
                  <a:pt x="62180" y="40390"/>
                </a:lnTo>
                <a:lnTo>
                  <a:pt x="62180" y="40400"/>
                </a:lnTo>
                <a:lnTo>
                  <a:pt x="62170" y="40400"/>
                </a:lnTo>
                <a:lnTo>
                  <a:pt x="62160" y="40400"/>
                </a:lnTo>
                <a:lnTo>
                  <a:pt x="62160" y="40410"/>
                </a:lnTo>
                <a:lnTo>
                  <a:pt x="62160" y="40420"/>
                </a:lnTo>
                <a:lnTo>
                  <a:pt x="62150" y="40420"/>
                </a:lnTo>
                <a:lnTo>
                  <a:pt x="62140" y="40430"/>
                </a:lnTo>
                <a:lnTo>
                  <a:pt x="62140" y="40440"/>
                </a:lnTo>
                <a:lnTo>
                  <a:pt x="62130" y="40440"/>
                </a:lnTo>
                <a:lnTo>
                  <a:pt x="62120" y="40440"/>
                </a:lnTo>
                <a:lnTo>
                  <a:pt x="62120" y="40450"/>
                </a:lnTo>
                <a:lnTo>
                  <a:pt x="62120" y="40470"/>
                </a:lnTo>
                <a:lnTo>
                  <a:pt x="62120" y="40480"/>
                </a:lnTo>
                <a:lnTo>
                  <a:pt x="62110" y="40480"/>
                </a:lnTo>
                <a:lnTo>
                  <a:pt x="62060" y="40480"/>
                </a:lnTo>
                <a:lnTo>
                  <a:pt x="62000" y="40480"/>
                </a:lnTo>
                <a:lnTo>
                  <a:pt x="61980" y="40490"/>
                </a:lnTo>
                <a:lnTo>
                  <a:pt x="61980" y="40480"/>
                </a:lnTo>
                <a:lnTo>
                  <a:pt x="61970" y="40480"/>
                </a:lnTo>
                <a:lnTo>
                  <a:pt x="61970" y="40470"/>
                </a:lnTo>
                <a:lnTo>
                  <a:pt x="61960" y="40450"/>
                </a:lnTo>
                <a:lnTo>
                  <a:pt x="61960" y="40440"/>
                </a:lnTo>
                <a:lnTo>
                  <a:pt x="61950" y="40430"/>
                </a:lnTo>
                <a:lnTo>
                  <a:pt x="61950" y="40420"/>
                </a:lnTo>
                <a:lnTo>
                  <a:pt x="61940" y="40400"/>
                </a:lnTo>
                <a:lnTo>
                  <a:pt x="61930" y="40390"/>
                </a:lnTo>
                <a:lnTo>
                  <a:pt x="61910" y="40390"/>
                </a:lnTo>
                <a:lnTo>
                  <a:pt x="61900" y="40390"/>
                </a:lnTo>
                <a:lnTo>
                  <a:pt x="61880" y="40390"/>
                </a:lnTo>
                <a:lnTo>
                  <a:pt x="61850" y="40380"/>
                </a:lnTo>
                <a:lnTo>
                  <a:pt x="61840" y="40380"/>
                </a:lnTo>
                <a:lnTo>
                  <a:pt x="61830" y="40370"/>
                </a:lnTo>
                <a:lnTo>
                  <a:pt x="61830" y="40360"/>
                </a:lnTo>
                <a:lnTo>
                  <a:pt x="61820" y="40360"/>
                </a:lnTo>
                <a:lnTo>
                  <a:pt x="61810" y="40350"/>
                </a:lnTo>
                <a:lnTo>
                  <a:pt x="61810" y="40340"/>
                </a:lnTo>
                <a:lnTo>
                  <a:pt x="61810" y="40330"/>
                </a:lnTo>
                <a:lnTo>
                  <a:pt x="61800" y="40330"/>
                </a:lnTo>
                <a:lnTo>
                  <a:pt x="61800" y="40320"/>
                </a:lnTo>
                <a:lnTo>
                  <a:pt x="61790" y="40320"/>
                </a:lnTo>
                <a:lnTo>
                  <a:pt x="61790" y="40330"/>
                </a:lnTo>
                <a:lnTo>
                  <a:pt x="61780" y="40330"/>
                </a:lnTo>
                <a:lnTo>
                  <a:pt x="61780" y="40340"/>
                </a:lnTo>
                <a:lnTo>
                  <a:pt x="61770" y="40360"/>
                </a:lnTo>
                <a:lnTo>
                  <a:pt x="61750" y="40370"/>
                </a:lnTo>
                <a:lnTo>
                  <a:pt x="61750" y="40380"/>
                </a:lnTo>
                <a:lnTo>
                  <a:pt x="61740" y="40380"/>
                </a:lnTo>
                <a:lnTo>
                  <a:pt x="61730" y="40370"/>
                </a:lnTo>
                <a:lnTo>
                  <a:pt x="61700" y="40340"/>
                </a:lnTo>
                <a:lnTo>
                  <a:pt x="61690" y="40340"/>
                </a:lnTo>
                <a:lnTo>
                  <a:pt x="61660" y="40320"/>
                </a:lnTo>
                <a:lnTo>
                  <a:pt x="61650" y="40310"/>
                </a:lnTo>
                <a:lnTo>
                  <a:pt x="61640" y="40340"/>
                </a:lnTo>
                <a:lnTo>
                  <a:pt x="61620" y="40390"/>
                </a:lnTo>
                <a:lnTo>
                  <a:pt x="61620" y="40400"/>
                </a:lnTo>
                <a:lnTo>
                  <a:pt x="61620" y="40410"/>
                </a:lnTo>
                <a:lnTo>
                  <a:pt x="61610" y="40410"/>
                </a:lnTo>
                <a:lnTo>
                  <a:pt x="61600" y="40420"/>
                </a:lnTo>
                <a:lnTo>
                  <a:pt x="61590" y="40430"/>
                </a:lnTo>
                <a:lnTo>
                  <a:pt x="61590" y="40440"/>
                </a:lnTo>
                <a:lnTo>
                  <a:pt x="61580" y="40450"/>
                </a:lnTo>
                <a:lnTo>
                  <a:pt x="61540" y="40540"/>
                </a:lnTo>
                <a:lnTo>
                  <a:pt x="61530" y="40590"/>
                </a:lnTo>
                <a:lnTo>
                  <a:pt x="61520" y="40590"/>
                </a:lnTo>
                <a:lnTo>
                  <a:pt x="61490" y="40610"/>
                </a:lnTo>
                <a:lnTo>
                  <a:pt x="61470" y="40620"/>
                </a:lnTo>
                <a:lnTo>
                  <a:pt x="61460" y="40620"/>
                </a:lnTo>
                <a:lnTo>
                  <a:pt x="61450" y="40630"/>
                </a:lnTo>
                <a:lnTo>
                  <a:pt x="61440" y="40640"/>
                </a:lnTo>
                <a:lnTo>
                  <a:pt x="61430" y="40640"/>
                </a:lnTo>
                <a:lnTo>
                  <a:pt x="61430" y="40650"/>
                </a:lnTo>
                <a:lnTo>
                  <a:pt x="61420" y="40660"/>
                </a:lnTo>
                <a:lnTo>
                  <a:pt x="61410" y="40670"/>
                </a:lnTo>
                <a:lnTo>
                  <a:pt x="61410" y="40680"/>
                </a:lnTo>
                <a:lnTo>
                  <a:pt x="61400" y="40690"/>
                </a:lnTo>
                <a:lnTo>
                  <a:pt x="61390" y="40700"/>
                </a:lnTo>
                <a:lnTo>
                  <a:pt x="61390" y="40710"/>
                </a:lnTo>
                <a:lnTo>
                  <a:pt x="61380" y="40730"/>
                </a:lnTo>
                <a:lnTo>
                  <a:pt x="61380" y="40750"/>
                </a:lnTo>
                <a:lnTo>
                  <a:pt x="61370" y="40770"/>
                </a:lnTo>
                <a:lnTo>
                  <a:pt x="61370" y="40790"/>
                </a:lnTo>
                <a:lnTo>
                  <a:pt x="61360" y="40800"/>
                </a:lnTo>
                <a:lnTo>
                  <a:pt x="61350" y="40810"/>
                </a:lnTo>
                <a:lnTo>
                  <a:pt x="61360" y="40840"/>
                </a:lnTo>
                <a:lnTo>
                  <a:pt x="61360" y="40850"/>
                </a:lnTo>
                <a:lnTo>
                  <a:pt x="61360" y="40860"/>
                </a:lnTo>
                <a:lnTo>
                  <a:pt x="61370" y="40860"/>
                </a:lnTo>
                <a:lnTo>
                  <a:pt x="61370" y="40870"/>
                </a:lnTo>
                <a:lnTo>
                  <a:pt x="61370" y="40880"/>
                </a:lnTo>
                <a:lnTo>
                  <a:pt x="61370" y="40890"/>
                </a:lnTo>
                <a:lnTo>
                  <a:pt x="61360" y="40910"/>
                </a:lnTo>
                <a:lnTo>
                  <a:pt x="61360" y="40920"/>
                </a:lnTo>
                <a:lnTo>
                  <a:pt x="61340" y="40940"/>
                </a:lnTo>
                <a:lnTo>
                  <a:pt x="61340" y="40950"/>
                </a:lnTo>
                <a:lnTo>
                  <a:pt x="61340" y="40960"/>
                </a:lnTo>
                <a:lnTo>
                  <a:pt x="61340" y="40970"/>
                </a:lnTo>
                <a:lnTo>
                  <a:pt x="61330" y="40970"/>
                </a:lnTo>
                <a:lnTo>
                  <a:pt x="61320" y="40970"/>
                </a:lnTo>
                <a:lnTo>
                  <a:pt x="61310" y="40970"/>
                </a:lnTo>
                <a:lnTo>
                  <a:pt x="61310" y="40980"/>
                </a:lnTo>
                <a:lnTo>
                  <a:pt x="61310" y="40990"/>
                </a:lnTo>
                <a:lnTo>
                  <a:pt x="61310" y="41000"/>
                </a:lnTo>
                <a:lnTo>
                  <a:pt x="61310" y="41010"/>
                </a:lnTo>
                <a:lnTo>
                  <a:pt x="61310" y="41020"/>
                </a:lnTo>
                <a:lnTo>
                  <a:pt x="61300" y="41020"/>
                </a:lnTo>
                <a:lnTo>
                  <a:pt x="61280" y="41020"/>
                </a:lnTo>
                <a:lnTo>
                  <a:pt x="61270" y="41040"/>
                </a:lnTo>
                <a:lnTo>
                  <a:pt x="61260" y="41060"/>
                </a:lnTo>
                <a:lnTo>
                  <a:pt x="61250" y="41070"/>
                </a:lnTo>
                <a:lnTo>
                  <a:pt x="61240" y="41080"/>
                </a:lnTo>
                <a:lnTo>
                  <a:pt x="61230" y="41100"/>
                </a:lnTo>
                <a:lnTo>
                  <a:pt x="61200" y="41080"/>
                </a:lnTo>
                <a:lnTo>
                  <a:pt x="61200" y="41100"/>
                </a:lnTo>
                <a:lnTo>
                  <a:pt x="61190" y="41100"/>
                </a:lnTo>
                <a:lnTo>
                  <a:pt x="61180" y="41110"/>
                </a:lnTo>
                <a:lnTo>
                  <a:pt x="61180" y="41120"/>
                </a:lnTo>
                <a:lnTo>
                  <a:pt x="61180" y="41130"/>
                </a:lnTo>
                <a:lnTo>
                  <a:pt x="61180" y="41140"/>
                </a:lnTo>
                <a:lnTo>
                  <a:pt x="61170" y="41140"/>
                </a:lnTo>
                <a:lnTo>
                  <a:pt x="61160" y="41140"/>
                </a:lnTo>
                <a:lnTo>
                  <a:pt x="61150" y="41140"/>
                </a:lnTo>
                <a:lnTo>
                  <a:pt x="61130" y="41150"/>
                </a:lnTo>
                <a:lnTo>
                  <a:pt x="61120" y="41150"/>
                </a:lnTo>
                <a:lnTo>
                  <a:pt x="61100" y="41150"/>
                </a:lnTo>
                <a:lnTo>
                  <a:pt x="61090" y="41160"/>
                </a:lnTo>
                <a:lnTo>
                  <a:pt x="61080" y="41170"/>
                </a:lnTo>
                <a:lnTo>
                  <a:pt x="61060" y="41190"/>
                </a:lnTo>
                <a:lnTo>
                  <a:pt x="61040" y="41200"/>
                </a:lnTo>
                <a:lnTo>
                  <a:pt x="61030" y="41210"/>
                </a:lnTo>
                <a:lnTo>
                  <a:pt x="61020" y="41210"/>
                </a:lnTo>
                <a:lnTo>
                  <a:pt x="61010" y="41210"/>
                </a:lnTo>
                <a:lnTo>
                  <a:pt x="60990" y="41220"/>
                </a:lnTo>
                <a:lnTo>
                  <a:pt x="60980" y="41220"/>
                </a:lnTo>
                <a:lnTo>
                  <a:pt x="60980" y="41210"/>
                </a:lnTo>
                <a:lnTo>
                  <a:pt x="60970" y="41210"/>
                </a:lnTo>
                <a:lnTo>
                  <a:pt x="60960" y="41200"/>
                </a:lnTo>
                <a:lnTo>
                  <a:pt x="60950" y="41200"/>
                </a:lnTo>
                <a:lnTo>
                  <a:pt x="60950" y="41190"/>
                </a:lnTo>
                <a:lnTo>
                  <a:pt x="60940" y="41190"/>
                </a:lnTo>
                <a:lnTo>
                  <a:pt x="60930" y="41190"/>
                </a:lnTo>
                <a:lnTo>
                  <a:pt x="60920" y="41180"/>
                </a:lnTo>
                <a:lnTo>
                  <a:pt x="60910" y="41180"/>
                </a:lnTo>
                <a:lnTo>
                  <a:pt x="60900" y="41180"/>
                </a:lnTo>
                <a:lnTo>
                  <a:pt x="60900" y="41170"/>
                </a:lnTo>
                <a:lnTo>
                  <a:pt x="60890" y="41170"/>
                </a:lnTo>
                <a:lnTo>
                  <a:pt x="60880" y="41160"/>
                </a:lnTo>
                <a:lnTo>
                  <a:pt x="60870" y="41160"/>
                </a:lnTo>
                <a:lnTo>
                  <a:pt x="60870" y="41150"/>
                </a:lnTo>
                <a:lnTo>
                  <a:pt x="60860" y="41150"/>
                </a:lnTo>
                <a:lnTo>
                  <a:pt x="60850" y="41140"/>
                </a:lnTo>
                <a:lnTo>
                  <a:pt x="60830" y="41150"/>
                </a:lnTo>
                <a:lnTo>
                  <a:pt x="60820" y="41150"/>
                </a:lnTo>
                <a:lnTo>
                  <a:pt x="60820" y="41160"/>
                </a:lnTo>
                <a:lnTo>
                  <a:pt x="60750" y="41190"/>
                </a:lnTo>
                <a:lnTo>
                  <a:pt x="60720" y="41180"/>
                </a:lnTo>
                <a:lnTo>
                  <a:pt x="60690" y="41180"/>
                </a:lnTo>
                <a:lnTo>
                  <a:pt x="60700" y="41170"/>
                </a:lnTo>
                <a:lnTo>
                  <a:pt x="60700" y="41160"/>
                </a:lnTo>
                <a:lnTo>
                  <a:pt x="60690" y="41160"/>
                </a:lnTo>
                <a:lnTo>
                  <a:pt x="60690" y="41150"/>
                </a:lnTo>
                <a:lnTo>
                  <a:pt x="60680" y="41150"/>
                </a:lnTo>
                <a:lnTo>
                  <a:pt x="60670" y="41140"/>
                </a:lnTo>
                <a:lnTo>
                  <a:pt x="60660" y="41140"/>
                </a:lnTo>
                <a:lnTo>
                  <a:pt x="60650" y="41140"/>
                </a:lnTo>
                <a:lnTo>
                  <a:pt x="60610" y="41140"/>
                </a:lnTo>
                <a:lnTo>
                  <a:pt x="60590" y="41150"/>
                </a:lnTo>
                <a:lnTo>
                  <a:pt x="60580" y="41150"/>
                </a:lnTo>
                <a:lnTo>
                  <a:pt x="60570" y="41150"/>
                </a:lnTo>
                <a:lnTo>
                  <a:pt x="60550" y="41160"/>
                </a:lnTo>
                <a:lnTo>
                  <a:pt x="60550" y="41170"/>
                </a:lnTo>
                <a:lnTo>
                  <a:pt x="60550" y="41180"/>
                </a:lnTo>
                <a:lnTo>
                  <a:pt x="60540" y="41190"/>
                </a:lnTo>
                <a:lnTo>
                  <a:pt x="60530" y="41190"/>
                </a:lnTo>
                <a:lnTo>
                  <a:pt x="60520" y="41190"/>
                </a:lnTo>
                <a:lnTo>
                  <a:pt x="60510" y="41200"/>
                </a:lnTo>
                <a:lnTo>
                  <a:pt x="60500" y="41200"/>
                </a:lnTo>
                <a:lnTo>
                  <a:pt x="60500" y="41210"/>
                </a:lnTo>
                <a:lnTo>
                  <a:pt x="60490" y="41220"/>
                </a:lnTo>
                <a:lnTo>
                  <a:pt x="60480" y="41230"/>
                </a:lnTo>
                <a:lnTo>
                  <a:pt x="60480" y="41240"/>
                </a:lnTo>
                <a:lnTo>
                  <a:pt x="60470" y="41250"/>
                </a:lnTo>
                <a:lnTo>
                  <a:pt x="60460" y="41270"/>
                </a:lnTo>
                <a:lnTo>
                  <a:pt x="60450" y="41270"/>
                </a:lnTo>
                <a:lnTo>
                  <a:pt x="60390" y="41280"/>
                </a:lnTo>
                <a:lnTo>
                  <a:pt x="60370" y="41260"/>
                </a:lnTo>
                <a:lnTo>
                  <a:pt x="60340" y="41260"/>
                </a:lnTo>
                <a:lnTo>
                  <a:pt x="60320" y="41270"/>
                </a:lnTo>
                <a:lnTo>
                  <a:pt x="60270" y="41270"/>
                </a:lnTo>
                <a:lnTo>
                  <a:pt x="60240" y="41290"/>
                </a:lnTo>
                <a:lnTo>
                  <a:pt x="60220" y="41290"/>
                </a:lnTo>
                <a:lnTo>
                  <a:pt x="60190" y="41290"/>
                </a:lnTo>
                <a:lnTo>
                  <a:pt x="60160" y="41300"/>
                </a:lnTo>
                <a:lnTo>
                  <a:pt x="60140" y="41300"/>
                </a:lnTo>
                <a:lnTo>
                  <a:pt x="60130" y="41310"/>
                </a:lnTo>
                <a:lnTo>
                  <a:pt x="60140" y="41340"/>
                </a:lnTo>
                <a:lnTo>
                  <a:pt x="60120" y="41340"/>
                </a:lnTo>
                <a:lnTo>
                  <a:pt x="60080" y="41350"/>
                </a:lnTo>
                <a:lnTo>
                  <a:pt x="60070" y="41340"/>
                </a:lnTo>
                <a:lnTo>
                  <a:pt x="60070" y="41330"/>
                </a:lnTo>
                <a:lnTo>
                  <a:pt x="60050" y="41330"/>
                </a:lnTo>
                <a:lnTo>
                  <a:pt x="60030" y="41330"/>
                </a:lnTo>
                <a:lnTo>
                  <a:pt x="60020" y="41330"/>
                </a:lnTo>
                <a:lnTo>
                  <a:pt x="60010" y="41320"/>
                </a:lnTo>
                <a:lnTo>
                  <a:pt x="60000" y="41310"/>
                </a:lnTo>
                <a:lnTo>
                  <a:pt x="59990" y="41300"/>
                </a:lnTo>
                <a:lnTo>
                  <a:pt x="59980" y="41290"/>
                </a:lnTo>
                <a:lnTo>
                  <a:pt x="59970" y="41290"/>
                </a:lnTo>
                <a:lnTo>
                  <a:pt x="59970" y="41280"/>
                </a:lnTo>
                <a:lnTo>
                  <a:pt x="59970" y="41270"/>
                </a:lnTo>
                <a:lnTo>
                  <a:pt x="59960" y="41260"/>
                </a:lnTo>
                <a:lnTo>
                  <a:pt x="59940" y="41260"/>
                </a:lnTo>
                <a:lnTo>
                  <a:pt x="59910" y="41260"/>
                </a:lnTo>
                <a:lnTo>
                  <a:pt x="59870" y="41260"/>
                </a:lnTo>
                <a:lnTo>
                  <a:pt x="59850" y="41260"/>
                </a:lnTo>
                <a:lnTo>
                  <a:pt x="59830" y="41260"/>
                </a:lnTo>
                <a:lnTo>
                  <a:pt x="59820" y="41250"/>
                </a:lnTo>
                <a:lnTo>
                  <a:pt x="59810" y="41250"/>
                </a:lnTo>
                <a:lnTo>
                  <a:pt x="59800" y="41250"/>
                </a:lnTo>
                <a:lnTo>
                  <a:pt x="59790" y="41240"/>
                </a:lnTo>
                <a:lnTo>
                  <a:pt x="59780" y="41240"/>
                </a:lnTo>
                <a:lnTo>
                  <a:pt x="59750" y="41220"/>
                </a:lnTo>
                <a:lnTo>
                  <a:pt x="59720" y="41210"/>
                </a:lnTo>
                <a:lnTo>
                  <a:pt x="59700" y="41200"/>
                </a:lnTo>
                <a:lnTo>
                  <a:pt x="59700" y="41170"/>
                </a:lnTo>
                <a:lnTo>
                  <a:pt x="59700" y="41150"/>
                </a:lnTo>
                <a:lnTo>
                  <a:pt x="59670" y="41150"/>
                </a:lnTo>
                <a:lnTo>
                  <a:pt x="59640" y="41140"/>
                </a:lnTo>
                <a:lnTo>
                  <a:pt x="59630" y="41140"/>
                </a:lnTo>
                <a:lnTo>
                  <a:pt x="59630" y="41150"/>
                </a:lnTo>
                <a:lnTo>
                  <a:pt x="59610" y="41140"/>
                </a:lnTo>
                <a:lnTo>
                  <a:pt x="59600" y="41130"/>
                </a:lnTo>
                <a:lnTo>
                  <a:pt x="59590" y="41130"/>
                </a:lnTo>
                <a:lnTo>
                  <a:pt x="59550" y="41120"/>
                </a:lnTo>
                <a:lnTo>
                  <a:pt x="59500" y="41120"/>
                </a:lnTo>
                <a:lnTo>
                  <a:pt x="59510" y="41120"/>
                </a:lnTo>
                <a:lnTo>
                  <a:pt x="59500" y="41120"/>
                </a:lnTo>
                <a:lnTo>
                  <a:pt x="59480" y="41120"/>
                </a:lnTo>
                <a:lnTo>
                  <a:pt x="59450" y="41120"/>
                </a:lnTo>
                <a:lnTo>
                  <a:pt x="59440" y="41110"/>
                </a:lnTo>
                <a:lnTo>
                  <a:pt x="59430" y="41110"/>
                </a:lnTo>
                <a:lnTo>
                  <a:pt x="59430" y="41100"/>
                </a:lnTo>
                <a:lnTo>
                  <a:pt x="59420" y="41100"/>
                </a:lnTo>
                <a:lnTo>
                  <a:pt x="59420" y="41090"/>
                </a:lnTo>
                <a:lnTo>
                  <a:pt x="59400" y="41080"/>
                </a:lnTo>
                <a:lnTo>
                  <a:pt x="59390" y="41080"/>
                </a:lnTo>
                <a:lnTo>
                  <a:pt x="59390" y="41070"/>
                </a:lnTo>
                <a:lnTo>
                  <a:pt x="59370" y="41070"/>
                </a:lnTo>
                <a:lnTo>
                  <a:pt x="59350" y="41060"/>
                </a:lnTo>
                <a:lnTo>
                  <a:pt x="59340" y="41060"/>
                </a:lnTo>
                <a:lnTo>
                  <a:pt x="59340" y="41050"/>
                </a:lnTo>
                <a:lnTo>
                  <a:pt x="59330" y="41050"/>
                </a:lnTo>
                <a:lnTo>
                  <a:pt x="59330" y="41040"/>
                </a:lnTo>
                <a:lnTo>
                  <a:pt x="59320" y="41040"/>
                </a:lnTo>
                <a:lnTo>
                  <a:pt x="59320" y="41030"/>
                </a:lnTo>
                <a:lnTo>
                  <a:pt x="59310" y="41030"/>
                </a:lnTo>
                <a:lnTo>
                  <a:pt x="59310" y="41020"/>
                </a:lnTo>
                <a:lnTo>
                  <a:pt x="59300" y="41020"/>
                </a:lnTo>
                <a:lnTo>
                  <a:pt x="59300" y="41010"/>
                </a:lnTo>
                <a:lnTo>
                  <a:pt x="59290" y="41010"/>
                </a:lnTo>
                <a:lnTo>
                  <a:pt x="59280" y="41000"/>
                </a:lnTo>
                <a:lnTo>
                  <a:pt x="59270" y="41000"/>
                </a:lnTo>
                <a:lnTo>
                  <a:pt x="59270" y="40990"/>
                </a:lnTo>
                <a:lnTo>
                  <a:pt x="59250" y="41000"/>
                </a:lnTo>
                <a:lnTo>
                  <a:pt x="59240" y="41000"/>
                </a:lnTo>
                <a:lnTo>
                  <a:pt x="59230" y="41000"/>
                </a:lnTo>
                <a:lnTo>
                  <a:pt x="59220" y="41000"/>
                </a:lnTo>
                <a:lnTo>
                  <a:pt x="59210" y="41000"/>
                </a:lnTo>
                <a:lnTo>
                  <a:pt x="59200" y="41000"/>
                </a:lnTo>
                <a:lnTo>
                  <a:pt x="59180" y="41000"/>
                </a:lnTo>
                <a:lnTo>
                  <a:pt x="59170" y="41000"/>
                </a:lnTo>
                <a:lnTo>
                  <a:pt x="59160" y="41000"/>
                </a:lnTo>
                <a:lnTo>
                  <a:pt x="59150" y="41000"/>
                </a:lnTo>
                <a:lnTo>
                  <a:pt x="59120" y="41010"/>
                </a:lnTo>
                <a:lnTo>
                  <a:pt x="59110" y="41010"/>
                </a:lnTo>
                <a:lnTo>
                  <a:pt x="59090" y="41010"/>
                </a:lnTo>
                <a:lnTo>
                  <a:pt x="59080" y="41010"/>
                </a:lnTo>
                <a:lnTo>
                  <a:pt x="59070" y="41010"/>
                </a:lnTo>
                <a:lnTo>
                  <a:pt x="59060" y="41010"/>
                </a:lnTo>
                <a:lnTo>
                  <a:pt x="59050" y="41010"/>
                </a:lnTo>
                <a:lnTo>
                  <a:pt x="59040" y="41010"/>
                </a:lnTo>
                <a:lnTo>
                  <a:pt x="59030" y="41010"/>
                </a:lnTo>
                <a:lnTo>
                  <a:pt x="59020" y="41010"/>
                </a:lnTo>
                <a:lnTo>
                  <a:pt x="59010" y="41020"/>
                </a:lnTo>
                <a:lnTo>
                  <a:pt x="59000" y="41020"/>
                </a:lnTo>
                <a:lnTo>
                  <a:pt x="59000" y="41010"/>
                </a:lnTo>
                <a:lnTo>
                  <a:pt x="58990" y="41010"/>
                </a:lnTo>
                <a:lnTo>
                  <a:pt x="58980" y="41010"/>
                </a:lnTo>
                <a:lnTo>
                  <a:pt x="58970" y="41010"/>
                </a:lnTo>
                <a:lnTo>
                  <a:pt x="58960" y="41010"/>
                </a:lnTo>
                <a:lnTo>
                  <a:pt x="58950" y="41010"/>
                </a:lnTo>
                <a:lnTo>
                  <a:pt x="58940" y="41010"/>
                </a:lnTo>
                <a:lnTo>
                  <a:pt x="58930" y="41020"/>
                </a:lnTo>
                <a:lnTo>
                  <a:pt x="58920" y="41020"/>
                </a:lnTo>
                <a:lnTo>
                  <a:pt x="58910" y="41020"/>
                </a:lnTo>
                <a:lnTo>
                  <a:pt x="58910" y="41010"/>
                </a:lnTo>
                <a:lnTo>
                  <a:pt x="58900" y="41010"/>
                </a:lnTo>
                <a:lnTo>
                  <a:pt x="58890" y="41010"/>
                </a:lnTo>
                <a:lnTo>
                  <a:pt x="58880" y="41010"/>
                </a:lnTo>
                <a:lnTo>
                  <a:pt x="58880" y="41020"/>
                </a:lnTo>
                <a:lnTo>
                  <a:pt x="58870" y="41020"/>
                </a:lnTo>
                <a:lnTo>
                  <a:pt x="58860" y="41030"/>
                </a:lnTo>
                <a:lnTo>
                  <a:pt x="58850" y="41030"/>
                </a:lnTo>
                <a:lnTo>
                  <a:pt x="58840" y="41030"/>
                </a:lnTo>
                <a:lnTo>
                  <a:pt x="58830" y="41030"/>
                </a:lnTo>
                <a:lnTo>
                  <a:pt x="58820" y="41030"/>
                </a:lnTo>
                <a:lnTo>
                  <a:pt x="58820" y="41020"/>
                </a:lnTo>
                <a:lnTo>
                  <a:pt x="58820" y="41030"/>
                </a:lnTo>
                <a:lnTo>
                  <a:pt x="58820" y="41040"/>
                </a:lnTo>
                <a:lnTo>
                  <a:pt x="58820" y="41130"/>
                </a:lnTo>
                <a:lnTo>
                  <a:pt x="58820" y="41200"/>
                </a:lnTo>
                <a:lnTo>
                  <a:pt x="58820" y="41280"/>
                </a:lnTo>
                <a:lnTo>
                  <a:pt x="58820" y="41330"/>
                </a:lnTo>
                <a:lnTo>
                  <a:pt x="58860" y="41400"/>
                </a:lnTo>
                <a:lnTo>
                  <a:pt x="58860" y="41410"/>
                </a:lnTo>
                <a:lnTo>
                  <a:pt x="58870" y="41440"/>
                </a:lnTo>
                <a:lnTo>
                  <a:pt x="58890" y="41460"/>
                </a:lnTo>
                <a:lnTo>
                  <a:pt x="58910" y="41490"/>
                </a:lnTo>
                <a:lnTo>
                  <a:pt x="58920" y="41530"/>
                </a:lnTo>
                <a:lnTo>
                  <a:pt x="58940" y="41560"/>
                </a:lnTo>
                <a:lnTo>
                  <a:pt x="58960" y="41590"/>
                </a:lnTo>
                <a:lnTo>
                  <a:pt x="58970" y="41620"/>
                </a:lnTo>
                <a:lnTo>
                  <a:pt x="58990" y="41640"/>
                </a:lnTo>
                <a:lnTo>
                  <a:pt x="58990" y="41650"/>
                </a:lnTo>
                <a:lnTo>
                  <a:pt x="59000" y="41650"/>
                </a:lnTo>
                <a:lnTo>
                  <a:pt x="59000" y="41660"/>
                </a:lnTo>
                <a:lnTo>
                  <a:pt x="59010" y="41660"/>
                </a:lnTo>
                <a:lnTo>
                  <a:pt x="59010" y="41670"/>
                </a:lnTo>
                <a:lnTo>
                  <a:pt x="59020" y="41680"/>
                </a:lnTo>
                <a:lnTo>
                  <a:pt x="59020" y="41690"/>
                </a:lnTo>
                <a:lnTo>
                  <a:pt x="59030" y="41700"/>
                </a:lnTo>
                <a:lnTo>
                  <a:pt x="59030" y="41710"/>
                </a:lnTo>
                <a:lnTo>
                  <a:pt x="59030" y="41720"/>
                </a:lnTo>
                <a:lnTo>
                  <a:pt x="59030" y="41730"/>
                </a:lnTo>
                <a:lnTo>
                  <a:pt x="59020" y="41730"/>
                </a:lnTo>
                <a:lnTo>
                  <a:pt x="59020" y="41740"/>
                </a:lnTo>
                <a:lnTo>
                  <a:pt x="59020" y="41750"/>
                </a:lnTo>
                <a:lnTo>
                  <a:pt x="59010" y="41760"/>
                </a:lnTo>
                <a:lnTo>
                  <a:pt x="59010" y="41770"/>
                </a:lnTo>
                <a:lnTo>
                  <a:pt x="59000" y="41780"/>
                </a:lnTo>
                <a:lnTo>
                  <a:pt x="58990" y="41790"/>
                </a:lnTo>
                <a:lnTo>
                  <a:pt x="58990" y="41800"/>
                </a:lnTo>
                <a:lnTo>
                  <a:pt x="58980" y="41800"/>
                </a:lnTo>
                <a:lnTo>
                  <a:pt x="58970" y="41810"/>
                </a:lnTo>
                <a:lnTo>
                  <a:pt x="58960" y="41810"/>
                </a:lnTo>
                <a:lnTo>
                  <a:pt x="58950" y="41810"/>
                </a:lnTo>
                <a:lnTo>
                  <a:pt x="58950" y="41820"/>
                </a:lnTo>
                <a:lnTo>
                  <a:pt x="58940" y="41830"/>
                </a:lnTo>
                <a:lnTo>
                  <a:pt x="58930" y="41840"/>
                </a:lnTo>
                <a:lnTo>
                  <a:pt x="58930" y="41850"/>
                </a:lnTo>
                <a:lnTo>
                  <a:pt x="58920" y="41850"/>
                </a:lnTo>
                <a:lnTo>
                  <a:pt x="58920" y="41860"/>
                </a:lnTo>
                <a:lnTo>
                  <a:pt x="58920" y="41870"/>
                </a:lnTo>
                <a:lnTo>
                  <a:pt x="58910" y="41880"/>
                </a:lnTo>
                <a:lnTo>
                  <a:pt x="58900" y="41890"/>
                </a:lnTo>
                <a:lnTo>
                  <a:pt x="58890" y="41910"/>
                </a:lnTo>
                <a:lnTo>
                  <a:pt x="58890" y="41920"/>
                </a:lnTo>
                <a:lnTo>
                  <a:pt x="58880" y="41920"/>
                </a:lnTo>
                <a:lnTo>
                  <a:pt x="58880" y="41930"/>
                </a:lnTo>
                <a:lnTo>
                  <a:pt x="58870" y="41940"/>
                </a:lnTo>
                <a:lnTo>
                  <a:pt x="58870" y="41950"/>
                </a:lnTo>
                <a:lnTo>
                  <a:pt x="58870" y="41960"/>
                </a:lnTo>
                <a:lnTo>
                  <a:pt x="58850" y="41980"/>
                </a:lnTo>
                <a:lnTo>
                  <a:pt x="58860" y="42060"/>
                </a:lnTo>
                <a:lnTo>
                  <a:pt x="58900" y="42070"/>
                </a:lnTo>
                <a:lnTo>
                  <a:pt x="58900" y="42140"/>
                </a:lnTo>
                <a:lnTo>
                  <a:pt x="58870" y="42220"/>
                </a:lnTo>
                <a:lnTo>
                  <a:pt x="58860" y="42230"/>
                </a:lnTo>
                <a:lnTo>
                  <a:pt x="58860" y="42240"/>
                </a:lnTo>
                <a:lnTo>
                  <a:pt x="58850" y="42250"/>
                </a:lnTo>
                <a:lnTo>
                  <a:pt x="58850" y="42270"/>
                </a:lnTo>
                <a:lnTo>
                  <a:pt x="58840" y="42280"/>
                </a:lnTo>
                <a:lnTo>
                  <a:pt x="58840" y="42290"/>
                </a:lnTo>
                <a:lnTo>
                  <a:pt x="58840" y="42300"/>
                </a:lnTo>
                <a:lnTo>
                  <a:pt x="58840" y="42310"/>
                </a:lnTo>
                <a:lnTo>
                  <a:pt x="58840" y="42320"/>
                </a:lnTo>
                <a:lnTo>
                  <a:pt x="58830" y="42330"/>
                </a:lnTo>
                <a:lnTo>
                  <a:pt x="58850" y="42410"/>
                </a:lnTo>
                <a:lnTo>
                  <a:pt x="58860" y="42490"/>
                </a:lnTo>
                <a:lnTo>
                  <a:pt x="58860" y="42510"/>
                </a:lnTo>
                <a:lnTo>
                  <a:pt x="58890" y="42590"/>
                </a:lnTo>
                <a:lnTo>
                  <a:pt x="58930" y="42660"/>
                </a:lnTo>
                <a:lnTo>
                  <a:pt x="58960" y="42740"/>
                </a:lnTo>
                <a:lnTo>
                  <a:pt x="58990" y="42810"/>
                </a:lnTo>
                <a:lnTo>
                  <a:pt x="58990" y="42830"/>
                </a:lnTo>
                <a:lnTo>
                  <a:pt x="58910" y="42840"/>
                </a:lnTo>
                <a:lnTo>
                  <a:pt x="58890" y="42840"/>
                </a:lnTo>
                <a:lnTo>
                  <a:pt x="58890" y="42850"/>
                </a:lnTo>
                <a:lnTo>
                  <a:pt x="58890" y="42860"/>
                </a:lnTo>
                <a:lnTo>
                  <a:pt x="58900" y="42920"/>
                </a:lnTo>
                <a:lnTo>
                  <a:pt x="58900" y="42960"/>
                </a:lnTo>
                <a:lnTo>
                  <a:pt x="58830" y="42970"/>
                </a:lnTo>
                <a:lnTo>
                  <a:pt x="58830" y="43000"/>
                </a:lnTo>
                <a:lnTo>
                  <a:pt x="58780" y="43020"/>
                </a:lnTo>
                <a:lnTo>
                  <a:pt x="58790" y="43040"/>
                </a:lnTo>
                <a:lnTo>
                  <a:pt x="58810" y="43080"/>
                </a:lnTo>
                <a:lnTo>
                  <a:pt x="58830" y="43110"/>
                </a:lnTo>
                <a:lnTo>
                  <a:pt x="58840" y="43100"/>
                </a:lnTo>
                <a:lnTo>
                  <a:pt x="58920" y="43070"/>
                </a:lnTo>
                <a:lnTo>
                  <a:pt x="58960" y="43080"/>
                </a:lnTo>
                <a:lnTo>
                  <a:pt x="58980" y="43080"/>
                </a:lnTo>
                <a:lnTo>
                  <a:pt x="58990" y="43080"/>
                </a:lnTo>
                <a:lnTo>
                  <a:pt x="59000" y="43080"/>
                </a:lnTo>
                <a:lnTo>
                  <a:pt x="59030" y="43080"/>
                </a:lnTo>
                <a:lnTo>
                  <a:pt x="59070" y="43080"/>
                </a:lnTo>
                <a:lnTo>
                  <a:pt x="59090" y="43080"/>
                </a:lnTo>
                <a:lnTo>
                  <a:pt x="59110" y="43080"/>
                </a:lnTo>
                <a:lnTo>
                  <a:pt x="59130" y="43070"/>
                </a:lnTo>
                <a:lnTo>
                  <a:pt x="59140" y="43050"/>
                </a:lnTo>
                <a:lnTo>
                  <a:pt x="59160" y="43030"/>
                </a:lnTo>
                <a:lnTo>
                  <a:pt x="59170" y="43030"/>
                </a:lnTo>
                <a:lnTo>
                  <a:pt x="59170" y="43020"/>
                </a:lnTo>
                <a:lnTo>
                  <a:pt x="59180" y="43020"/>
                </a:lnTo>
                <a:lnTo>
                  <a:pt x="59210" y="43000"/>
                </a:lnTo>
                <a:lnTo>
                  <a:pt x="59240" y="42990"/>
                </a:lnTo>
                <a:lnTo>
                  <a:pt x="59270" y="43000"/>
                </a:lnTo>
                <a:lnTo>
                  <a:pt x="59300" y="43010"/>
                </a:lnTo>
                <a:lnTo>
                  <a:pt x="59310" y="43010"/>
                </a:lnTo>
                <a:lnTo>
                  <a:pt x="59320" y="43020"/>
                </a:lnTo>
                <a:lnTo>
                  <a:pt x="59310" y="43030"/>
                </a:lnTo>
                <a:lnTo>
                  <a:pt x="59330" y="43040"/>
                </a:lnTo>
                <a:lnTo>
                  <a:pt x="59360" y="43030"/>
                </a:lnTo>
                <a:lnTo>
                  <a:pt x="59380" y="43030"/>
                </a:lnTo>
                <a:lnTo>
                  <a:pt x="59410" y="43040"/>
                </a:lnTo>
                <a:lnTo>
                  <a:pt x="59420" y="43040"/>
                </a:lnTo>
                <a:lnTo>
                  <a:pt x="59440" y="43040"/>
                </a:lnTo>
                <a:lnTo>
                  <a:pt x="59460" y="43030"/>
                </a:lnTo>
                <a:lnTo>
                  <a:pt x="59490" y="43030"/>
                </a:lnTo>
                <a:lnTo>
                  <a:pt x="59500" y="43030"/>
                </a:lnTo>
                <a:lnTo>
                  <a:pt x="59530" y="43030"/>
                </a:lnTo>
                <a:lnTo>
                  <a:pt x="59560" y="43020"/>
                </a:lnTo>
                <a:lnTo>
                  <a:pt x="59560" y="43000"/>
                </a:lnTo>
                <a:lnTo>
                  <a:pt x="59560" y="42980"/>
                </a:lnTo>
                <a:lnTo>
                  <a:pt x="59550" y="42950"/>
                </a:lnTo>
                <a:lnTo>
                  <a:pt x="59540" y="42890"/>
                </a:lnTo>
                <a:lnTo>
                  <a:pt x="59540" y="42900"/>
                </a:lnTo>
                <a:lnTo>
                  <a:pt x="59550" y="42900"/>
                </a:lnTo>
                <a:lnTo>
                  <a:pt x="59560" y="42900"/>
                </a:lnTo>
                <a:lnTo>
                  <a:pt x="59570" y="42900"/>
                </a:lnTo>
                <a:lnTo>
                  <a:pt x="59580" y="42910"/>
                </a:lnTo>
                <a:lnTo>
                  <a:pt x="59590" y="42910"/>
                </a:lnTo>
                <a:lnTo>
                  <a:pt x="59600" y="42910"/>
                </a:lnTo>
                <a:lnTo>
                  <a:pt x="59610" y="42910"/>
                </a:lnTo>
                <a:lnTo>
                  <a:pt x="59620" y="42910"/>
                </a:lnTo>
                <a:lnTo>
                  <a:pt x="59630" y="42910"/>
                </a:lnTo>
                <a:lnTo>
                  <a:pt x="59630" y="42920"/>
                </a:lnTo>
                <a:lnTo>
                  <a:pt x="59640" y="42920"/>
                </a:lnTo>
                <a:lnTo>
                  <a:pt x="59640" y="42930"/>
                </a:lnTo>
                <a:lnTo>
                  <a:pt x="59650" y="42940"/>
                </a:lnTo>
                <a:lnTo>
                  <a:pt x="59650" y="42950"/>
                </a:lnTo>
                <a:lnTo>
                  <a:pt x="59660" y="42960"/>
                </a:lnTo>
                <a:lnTo>
                  <a:pt x="59670" y="42970"/>
                </a:lnTo>
                <a:lnTo>
                  <a:pt x="59680" y="42970"/>
                </a:lnTo>
                <a:lnTo>
                  <a:pt x="59700" y="42980"/>
                </a:lnTo>
                <a:lnTo>
                  <a:pt x="59710" y="42990"/>
                </a:lnTo>
                <a:lnTo>
                  <a:pt x="59720" y="42990"/>
                </a:lnTo>
                <a:lnTo>
                  <a:pt x="59730" y="43000"/>
                </a:lnTo>
                <a:lnTo>
                  <a:pt x="59740" y="43000"/>
                </a:lnTo>
                <a:lnTo>
                  <a:pt x="59740" y="43010"/>
                </a:lnTo>
                <a:lnTo>
                  <a:pt x="59750" y="43050"/>
                </a:lnTo>
                <a:lnTo>
                  <a:pt x="59750" y="43090"/>
                </a:lnTo>
                <a:lnTo>
                  <a:pt x="59760" y="43150"/>
                </a:lnTo>
                <a:lnTo>
                  <a:pt x="59770" y="43200"/>
                </a:lnTo>
                <a:lnTo>
                  <a:pt x="59770" y="43210"/>
                </a:lnTo>
                <a:lnTo>
                  <a:pt x="59770" y="43230"/>
                </a:lnTo>
                <a:lnTo>
                  <a:pt x="59770" y="43250"/>
                </a:lnTo>
                <a:lnTo>
                  <a:pt x="59780" y="43270"/>
                </a:lnTo>
                <a:lnTo>
                  <a:pt x="59780" y="43300"/>
                </a:lnTo>
                <a:lnTo>
                  <a:pt x="59760" y="43300"/>
                </a:lnTo>
                <a:lnTo>
                  <a:pt x="59740" y="43300"/>
                </a:lnTo>
                <a:lnTo>
                  <a:pt x="59730" y="43300"/>
                </a:lnTo>
                <a:lnTo>
                  <a:pt x="59710" y="43310"/>
                </a:lnTo>
                <a:lnTo>
                  <a:pt x="59670" y="43310"/>
                </a:lnTo>
                <a:lnTo>
                  <a:pt x="59630" y="43320"/>
                </a:lnTo>
                <a:lnTo>
                  <a:pt x="59610" y="43320"/>
                </a:lnTo>
                <a:lnTo>
                  <a:pt x="59600" y="43320"/>
                </a:lnTo>
                <a:lnTo>
                  <a:pt x="59560" y="43320"/>
                </a:lnTo>
                <a:lnTo>
                  <a:pt x="59520" y="43330"/>
                </a:lnTo>
                <a:lnTo>
                  <a:pt x="59450" y="43340"/>
                </a:lnTo>
                <a:lnTo>
                  <a:pt x="59460" y="43370"/>
                </a:lnTo>
                <a:lnTo>
                  <a:pt x="59450" y="43370"/>
                </a:lnTo>
                <a:lnTo>
                  <a:pt x="59440" y="43370"/>
                </a:lnTo>
                <a:lnTo>
                  <a:pt x="59410" y="43380"/>
                </a:lnTo>
                <a:lnTo>
                  <a:pt x="59350" y="43400"/>
                </a:lnTo>
                <a:lnTo>
                  <a:pt x="59320" y="43400"/>
                </a:lnTo>
                <a:lnTo>
                  <a:pt x="59310" y="43410"/>
                </a:lnTo>
                <a:lnTo>
                  <a:pt x="59270" y="43420"/>
                </a:lnTo>
                <a:lnTo>
                  <a:pt x="59240" y="43420"/>
                </a:lnTo>
                <a:lnTo>
                  <a:pt x="59240" y="43430"/>
                </a:lnTo>
                <a:lnTo>
                  <a:pt x="59230" y="43430"/>
                </a:lnTo>
                <a:lnTo>
                  <a:pt x="59200" y="43430"/>
                </a:lnTo>
                <a:lnTo>
                  <a:pt x="59180" y="43430"/>
                </a:lnTo>
                <a:lnTo>
                  <a:pt x="59160" y="43430"/>
                </a:lnTo>
                <a:lnTo>
                  <a:pt x="59150" y="43430"/>
                </a:lnTo>
                <a:lnTo>
                  <a:pt x="59140" y="43420"/>
                </a:lnTo>
                <a:lnTo>
                  <a:pt x="59120" y="43410"/>
                </a:lnTo>
                <a:lnTo>
                  <a:pt x="59120" y="43440"/>
                </a:lnTo>
                <a:lnTo>
                  <a:pt x="59120" y="43470"/>
                </a:lnTo>
                <a:lnTo>
                  <a:pt x="59130" y="43500"/>
                </a:lnTo>
                <a:lnTo>
                  <a:pt x="59130" y="43530"/>
                </a:lnTo>
                <a:lnTo>
                  <a:pt x="59130" y="43550"/>
                </a:lnTo>
                <a:lnTo>
                  <a:pt x="59100" y="43600"/>
                </a:lnTo>
                <a:lnTo>
                  <a:pt x="59080" y="43640"/>
                </a:lnTo>
                <a:lnTo>
                  <a:pt x="59070" y="43660"/>
                </a:lnTo>
                <a:lnTo>
                  <a:pt x="59060" y="43680"/>
                </a:lnTo>
                <a:lnTo>
                  <a:pt x="59060" y="43700"/>
                </a:lnTo>
                <a:lnTo>
                  <a:pt x="59050" y="43710"/>
                </a:lnTo>
                <a:lnTo>
                  <a:pt x="59040" y="43740"/>
                </a:lnTo>
                <a:lnTo>
                  <a:pt x="59030" y="43770"/>
                </a:lnTo>
                <a:lnTo>
                  <a:pt x="59010" y="43800"/>
                </a:lnTo>
                <a:lnTo>
                  <a:pt x="59000" y="43820"/>
                </a:lnTo>
                <a:lnTo>
                  <a:pt x="58990" y="43840"/>
                </a:lnTo>
                <a:lnTo>
                  <a:pt x="58980" y="43870"/>
                </a:lnTo>
                <a:lnTo>
                  <a:pt x="58970" y="43880"/>
                </a:lnTo>
                <a:lnTo>
                  <a:pt x="58970" y="43900"/>
                </a:lnTo>
                <a:lnTo>
                  <a:pt x="58960" y="43900"/>
                </a:lnTo>
                <a:lnTo>
                  <a:pt x="58950" y="43930"/>
                </a:lnTo>
                <a:lnTo>
                  <a:pt x="58960" y="43970"/>
                </a:lnTo>
                <a:lnTo>
                  <a:pt x="58980" y="43960"/>
                </a:lnTo>
                <a:lnTo>
                  <a:pt x="59010" y="43960"/>
                </a:lnTo>
                <a:lnTo>
                  <a:pt x="59020" y="43970"/>
                </a:lnTo>
                <a:lnTo>
                  <a:pt x="59050" y="43990"/>
                </a:lnTo>
                <a:lnTo>
                  <a:pt x="59040" y="44050"/>
                </a:lnTo>
                <a:lnTo>
                  <a:pt x="59040" y="44060"/>
                </a:lnTo>
                <a:lnTo>
                  <a:pt x="59050" y="44080"/>
                </a:lnTo>
                <a:lnTo>
                  <a:pt x="59050" y="44100"/>
                </a:lnTo>
                <a:lnTo>
                  <a:pt x="59090" y="44100"/>
                </a:lnTo>
                <a:lnTo>
                  <a:pt x="59140" y="44090"/>
                </a:lnTo>
                <a:lnTo>
                  <a:pt x="59180" y="44090"/>
                </a:lnTo>
                <a:lnTo>
                  <a:pt x="59180" y="44100"/>
                </a:lnTo>
                <a:lnTo>
                  <a:pt x="59170" y="44120"/>
                </a:lnTo>
                <a:lnTo>
                  <a:pt x="59170" y="44140"/>
                </a:lnTo>
                <a:lnTo>
                  <a:pt x="59180" y="44140"/>
                </a:lnTo>
                <a:lnTo>
                  <a:pt x="59200" y="44140"/>
                </a:lnTo>
                <a:lnTo>
                  <a:pt x="59230" y="44150"/>
                </a:lnTo>
                <a:lnTo>
                  <a:pt x="59280" y="44150"/>
                </a:lnTo>
                <a:lnTo>
                  <a:pt x="59310" y="44160"/>
                </a:lnTo>
                <a:lnTo>
                  <a:pt x="59330" y="44160"/>
                </a:lnTo>
                <a:lnTo>
                  <a:pt x="59330" y="44180"/>
                </a:lnTo>
                <a:lnTo>
                  <a:pt x="59340" y="44210"/>
                </a:lnTo>
                <a:lnTo>
                  <a:pt x="59340" y="44220"/>
                </a:lnTo>
                <a:lnTo>
                  <a:pt x="59350" y="44230"/>
                </a:lnTo>
                <a:lnTo>
                  <a:pt x="59350" y="44240"/>
                </a:lnTo>
                <a:lnTo>
                  <a:pt x="59410" y="44230"/>
                </a:lnTo>
                <a:lnTo>
                  <a:pt x="59400" y="44270"/>
                </a:lnTo>
                <a:lnTo>
                  <a:pt x="59400" y="44280"/>
                </a:lnTo>
                <a:lnTo>
                  <a:pt x="59380" y="44280"/>
                </a:lnTo>
                <a:lnTo>
                  <a:pt x="59370" y="44280"/>
                </a:lnTo>
                <a:lnTo>
                  <a:pt x="59360" y="44280"/>
                </a:lnTo>
                <a:lnTo>
                  <a:pt x="59350" y="44290"/>
                </a:lnTo>
                <a:lnTo>
                  <a:pt x="59340" y="44300"/>
                </a:lnTo>
                <a:lnTo>
                  <a:pt x="59340" y="44310"/>
                </a:lnTo>
                <a:lnTo>
                  <a:pt x="59340" y="44320"/>
                </a:lnTo>
                <a:lnTo>
                  <a:pt x="59340" y="44330"/>
                </a:lnTo>
                <a:lnTo>
                  <a:pt x="59330" y="44340"/>
                </a:lnTo>
                <a:lnTo>
                  <a:pt x="59330" y="44350"/>
                </a:lnTo>
                <a:lnTo>
                  <a:pt x="59330" y="44360"/>
                </a:lnTo>
                <a:lnTo>
                  <a:pt x="59330" y="44370"/>
                </a:lnTo>
                <a:lnTo>
                  <a:pt x="59330" y="44380"/>
                </a:lnTo>
                <a:lnTo>
                  <a:pt x="59330" y="44390"/>
                </a:lnTo>
                <a:lnTo>
                  <a:pt x="59350" y="44390"/>
                </a:lnTo>
                <a:lnTo>
                  <a:pt x="59350" y="44380"/>
                </a:lnTo>
                <a:lnTo>
                  <a:pt x="59360" y="44380"/>
                </a:lnTo>
                <a:lnTo>
                  <a:pt x="59370" y="44380"/>
                </a:lnTo>
                <a:lnTo>
                  <a:pt x="59380" y="44380"/>
                </a:lnTo>
                <a:lnTo>
                  <a:pt x="59390" y="44370"/>
                </a:lnTo>
                <a:lnTo>
                  <a:pt x="59400" y="44360"/>
                </a:lnTo>
                <a:lnTo>
                  <a:pt x="59420" y="44380"/>
                </a:lnTo>
                <a:lnTo>
                  <a:pt x="59430" y="44410"/>
                </a:lnTo>
                <a:lnTo>
                  <a:pt x="59440" y="44420"/>
                </a:lnTo>
                <a:lnTo>
                  <a:pt x="59450" y="44430"/>
                </a:lnTo>
                <a:lnTo>
                  <a:pt x="59460" y="44440"/>
                </a:lnTo>
                <a:lnTo>
                  <a:pt x="59460" y="44460"/>
                </a:lnTo>
                <a:lnTo>
                  <a:pt x="59480" y="44480"/>
                </a:lnTo>
                <a:lnTo>
                  <a:pt x="59500" y="44510"/>
                </a:lnTo>
                <a:lnTo>
                  <a:pt x="59510" y="44520"/>
                </a:lnTo>
                <a:lnTo>
                  <a:pt x="59510" y="44540"/>
                </a:lnTo>
                <a:lnTo>
                  <a:pt x="59520" y="44540"/>
                </a:lnTo>
                <a:lnTo>
                  <a:pt x="59530" y="44550"/>
                </a:lnTo>
                <a:lnTo>
                  <a:pt x="59530" y="44570"/>
                </a:lnTo>
                <a:lnTo>
                  <a:pt x="59540" y="44580"/>
                </a:lnTo>
                <a:lnTo>
                  <a:pt x="59560" y="44610"/>
                </a:lnTo>
                <a:lnTo>
                  <a:pt x="59580" y="44640"/>
                </a:lnTo>
                <a:lnTo>
                  <a:pt x="59580" y="44650"/>
                </a:lnTo>
                <a:lnTo>
                  <a:pt x="59590" y="44650"/>
                </a:lnTo>
                <a:lnTo>
                  <a:pt x="59590" y="44660"/>
                </a:lnTo>
                <a:lnTo>
                  <a:pt x="59610" y="44690"/>
                </a:lnTo>
                <a:lnTo>
                  <a:pt x="59620" y="44710"/>
                </a:lnTo>
                <a:lnTo>
                  <a:pt x="59630" y="44720"/>
                </a:lnTo>
                <a:lnTo>
                  <a:pt x="59640" y="44750"/>
                </a:lnTo>
                <a:lnTo>
                  <a:pt x="59680" y="44720"/>
                </a:lnTo>
                <a:lnTo>
                  <a:pt x="59700" y="44700"/>
                </a:lnTo>
                <a:lnTo>
                  <a:pt x="59710" y="44690"/>
                </a:lnTo>
                <a:lnTo>
                  <a:pt x="59770" y="44660"/>
                </a:lnTo>
                <a:lnTo>
                  <a:pt x="59800" y="44660"/>
                </a:lnTo>
                <a:lnTo>
                  <a:pt x="59830" y="44660"/>
                </a:lnTo>
                <a:lnTo>
                  <a:pt x="59840" y="44660"/>
                </a:lnTo>
                <a:lnTo>
                  <a:pt x="59890" y="44660"/>
                </a:lnTo>
                <a:lnTo>
                  <a:pt x="59920" y="44660"/>
                </a:lnTo>
                <a:lnTo>
                  <a:pt x="59920" y="44700"/>
                </a:lnTo>
                <a:lnTo>
                  <a:pt x="59930" y="44750"/>
                </a:lnTo>
                <a:lnTo>
                  <a:pt x="59940" y="44790"/>
                </a:lnTo>
                <a:lnTo>
                  <a:pt x="59940" y="44830"/>
                </a:lnTo>
                <a:lnTo>
                  <a:pt x="59950" y="44850"/>
                </a:lnTo>
                <a:lnTo>
                  <a:pt x="59970" y="44880"/>
                </a:lnTo>
                <a:lnTo>
                  <a:pt x="59970" y="44890"/>
                </a:lnTo>
                <a:lnTo>
                  <a:pt x="60000" y="44930"/>
                </a:lnTo>
                <a:lnTo>
                  <a:pt x="60040" y="45010"/>
                </a:lnTo>
                <a:lnTo>
                  <a:pt x="60060" y="45010"/>
                </a:lnTo>
                <a:lnTo>
                  <a:pt x="60070" y="45010"/>
                </a:lnTo>
                <a:lnTo>
                  <a:pt x="60090" y="45020"/>
                </a:lnTo>
                <a:lnTo>
                  <a:pt x="60100" y="45020"/>
                </a:lnTo>
                <a:lnTo>
                  <a:pt x="60180" y="45050"/>
                </a:lnTo>
                <a:lnTo>
                  <a:pt x="60170" y="45080"/>
                </a:lnTo>
                <a:lnTo>
                  <a:pt x="60170" y="45150"/>
                </a:lnTo>
                <a:lnTo>
                  <a:pt x="60170" y="45170"/>
                </a:lnTo>
                <a:lnTo>
                  <a:pt x="60170" y="45190"/>
                </a:lnTo>
                <a:lnTo>
                  <a:pt x="60170" y="45200"/>
                </a:lnTo>
                <a:lnTo>
                  <a:pt x="60170" y="45210"/>
                </a:lnTo>
                <a:lnTo>
                  <a:pt x="60180" y="45220"/>
                </a:lnTo>
                <a:lnTo>
                  <a:pt x="60180" y="45240"/>
                </a:lnTo>
                <a:lnTo>
                  <a:pt x="60190" y="45280"/>
                </a:lnTo>
                <a:lnTo>
                  <a:pt x="60190" y="45300"/>
                </a:lnTo>
                <a:lnTo>
                  <a:pt x="60200" y="45340"/>
                </a:lnTo>
                <a:lnTo>
                  <a:pt x="60220" y="45400"/>
                </a:lnTo>
                <a:lnTo>
                  <a:pt x="60210" y="45410"/>
                </a:lnTo>
                <a:lnTo>
                  <a:pt x="60210" y="45430"/>
                </a:lnTo>
                <a:lnTo>
                  <a:pt x="60210" y="45440"/>
                </a:lnTo>
                <a:lnTo>
                  <a:pt x="60200" y="45450"/>
                </a:lnTo>
                <a:lnTo>
                  <a:pt x="60190" y="45450"/>
                </a:lnTo>
                <a:lnTo>
                  <a:pt x="60180" y="45450"/>
                </a:lnTo>
                <a:lnTo>
                  <a:pt x="60170" y="45450"/>
                </a:lnTo>
                <a:lnTo>
                  <a:pt x="60150" y="45440"/>
                </a:lnTo>
                <a:lnTo>
                  <a:pt x="60140" y="45440"/>
                </a:lnTo>
                <a:lnTo>
                  <a:pt x="60130" y="45450"/>
                </a:lnTo>
                <a:lnTo>
                  <a:pt x="60120" y="45450"/>
                </a:lnTo>
                <a:lnTo>
                  <a:pt x="60110" y="45450"/>
                </a:lnTo>
                <a:lnTo>
                  <a:pt x="60100" y="45460"/>
                </a:lnTo>
                <a:lnTo>
                  <a:pt x="60100" y="45470"/>
                </a:lnTo>
                <a:lnTo>
                  <a:pt x="60090" y="45470"/>
                </a:lnTo>
                <a:lnTo>
                  <a:pt x="60080" y="45470"/>
                </a:lnTo>
                <a:lnTo>
                  <a:pt x="60070" y="45470"/>
                </a:lnTo>
                <a:lnTo>
                  <a:pt x="60060" y="45470"/>
                </a:lnTo>
                <a:lnTo>
                  <a:pt x="60060" y="45480"/>
                </a:lnTo>
                <a:lnTo>
                  <a:pt x="60060" y="45490"/>
                </a:lnTo>
                <a:lnTo>
                  <a:pt x="60060" y="45500"/>
                </a:lnTo>
                <a:lnTo>
                  <a:pt x="60070" y="45500"/>
                </a:lnTo>
                <a:lnTo>
                  <a:pt x="60070" y="45510"/>
                </a:lnTo>
                <a:lnTo>
                  <a:pt x="60070" y="45520"/>
                </a:lnTo>
                <a:lnTo>
                  <a:pt x="60070" y="45530"/>
                </a:lnTo>
                <a:lnTo>
                  <a:pt x="60080" y="45530"/>
                </a:lnTo>
                <a:lnTo>
                  <a:pt x="60080" y="45540"/>
                </a:lnTo>
                <a:lnTo>
                  <a:pt x="60090" y="45540"/>
                </a:lnTo>
                <a:lnTo>
                  <a:pt x="60090" y="45550"/>
                </a:lnTo>
                <a:lnTo>
                  <a:pt x="60080" y="45550"/>
                </a:lnTo>
                <a:lnTo>
                  <a:pt x="60090" y="45550"/>
                </a:lnTo>
                <a:lnTo>
                  <a:pt x="60090" y="45560"/>
                </a:lnTo>
                <a:lnTo>
                  <a:pt x="60080" y="45570"/>
                </a:lnTo>
                <a:lnTo>
                  <a:pt x="60080" y="45580"/>
                </a:lnTo>
                <a:lnTo>
                  <a:pt x="60070" y="45580"/>
                </a:lnTo>
                <a:lnTo>
                  <a:pt x="60060" y="45590"/>
                </a:lnTo>
                <a:lnTo>
                  <a:pt x="60050" y="45590"/>
                </a:lnTo>
                <a:lnTo>
                  <a:pt x="60040" y="45590"/>
                </a:lnTo>
                <a:lnTo>
                  <a:pt x="60030" y="45600"/>
                </a:lnTo>
                <a:lnTo>
                  <a:pt x="60020" y="45600"/>
                </a:lnTo>
                <a:lnTo>
                  <a:pt x="60020" y="45610"/>
                </a:lnTo>
                <a:lnTo>
                  <a:pt x="60010" y="45610"/>
                </a:lnTo>
                <a:lnTo>
                  <a:pt x="60010" y="45620"/>
                </a:lnTo>
                <a:lnTo>
                  <a:pt x="60020" y="45620"/>
                </a:lnTo>
                <a:lnTo>
                  <a:pt x="60020" y="45630"/>
                </a:lnTo>
                <a:lnTo>
                  <a:pt x="60030" y="45640"/>
                </a:lnTo>
                <a:lnTo>
                  <a:pt x="60040" y="45650"/>
                </a:lnTo>
                <a:lnTo>
                  <a:pt x="60040" y="45670"/>
                </a:lnTo>
                <a:lnTo>
                  <a:pt x="60040" y="45680"/>
                </a:lnTo>
                <a:lnTo>
                  <a:pt x="60040" y="45690"/>
                </a:lnTo>
                <a:lnTo>
                  <a:pt x="60030" y="45690"/>
                </a:lnTo>
                <a:lnTo>
                  <a:pt x="60020" y="45700"/>
                </a:lnTo>
                <a:lnTo>
                  <a:pt x="60010" y="45700"/>
                </a:lnTo>
                <a:lnTo>
                  <a:pt x="60000" y="45700"/>
                </a:lnTo>
                <a:lnTo>
                  <a:pt x="59990" y="45700"/>
                </a:lnTo>
                <a:lnTo>
                  <a:pt x="59980" y="45700"/>
                </a:lnTo>
                <a:lnTo>
                  <a:pt x="59970" y="45690"/>
                </a:lnTo>
                <a:lnTo>
                  <a:pt x="59960" y="45690"/>
                </a:lnTo>
                <a:lnTo>
                  <a:pt x="59950" y="45690"/>
                </a:lnTo>
                <a:lnTo>
                  <a:pt x="59950" y="45680"/>
                </a:lnTo>
                <a:lnTo>
                  <a:pt x="59940" y="45680"/>
                </a:lnTo>
                <a:lnTo>
                  <a:pt x="59930" y="45700"/>
                </a:lnTo>
                <a:lnTo>
                  <a:pt x="59980" y="45740"/>
                </a:lnTo>
                <a:lnTo>
                  <a:pt x="60060" y="45780"/>
                </a:lnTo>
                <a:lnTo>
                  <a:pt x="60060" y="45880"/>
                </a:lnTo>
                <a:lnTo>
                  <a:pt x="60060" y="45930"/>
                </a:lnTo>
                <a:lnTo>
                  <a:pt x="60060" y="45950"/>
                </a:lnTo>
                <a:lnTo>
                  <a:pt x="60060" y="45980"/>
                </a:lnTo>
                <a:lnTo>
                  <a:pt x="60060" y="45990"/>
                </a:lnTo>
                <a:lnTo>
                  <a:pt x="60070" y="46010"/>
                </a:lnTo>
                <a:lnTo>
                  <a:pt x="60070" y="46030"/>
                </a:lnTo>
                <a:lnTo>
                  <a:pt x="60090" y="46050"/>
                </a:lnTo>
                <a:lnTo>
                  <a:pt x="60100" y="46080"/>
                </a:lnTo>
                <a:lnTo>
                  <a:pt x="60100" y="46110"/>
                </a:lnTo>
                <a:lnTo>
                  <a:pt x="60100" y="46130"/>
                </a:lnTo>
                <a:lnTo>
                  <a:pt x="60100" y="46140"/>
                </a:lnTo>
                <a:lnTo>
                  <a:pt x="60100" y="46150"/>
                </a:lnTo>
                <a:lnTo>
                  <a:pt x="60100" y="46160"/>
                </a:lnTo>
                <a:lnTo>
                  <a:pt x="60090" y="46180"/>
                </a:lnTo>
                <a:lnTo>
                  <a:pt x="60110" y="46240"/>
                </a:lnTo>
                <a:lnTo>
                  <a:pt x="60120" y="46270"/>
                </a:lnTo>
                <a:lnTo>
                  <a:pt x="60130" y="46290"/>
                </a:lnTo>
                <a:lnTo>
                  <a:pt x="60140" y="46320"/>
                </a:lnTo>
                <a:lnTo>
                  <a:pt x="60140" y="46330"/>
                </a:lnTo>
                <a:lnTo>
                  <a:pt x="60140" y="46340"/>
                </a:lnTo>
                <a:lnTo>
                  <a:pt x="60150" y="46350"/>
                </a:lnTo>
                <a:lnTo>
                  <a:pt x="60160" y="46350"/>
                </a:lnTo>
                <a:lnTo>
                  <a:pt x="60190" y="46380"/>
                </a:lnTo>
                <a:lnTo>
                  <a:pt x="60220" y="46400"/>
                </a:lnTo>
                <a:lnTo>
                  <a:pt x="60230" y="46430"/>
                </a:lnTo>
                <a:lnTo>
                  <a:pt x="60240" y="46450"/>
                </a:lnTo>
                <a:lnTo>
                  <a:pt x="60250" y="46480"/>
                </a:lnTo>
                <a:lnTo>
                  <a:pt x="60260" y="46490"/>
                </a:lnTo>
                <a:lnTo>
                  <a:pt x="60270" y="46510"/>
                </a:lnTo>
                <a:lnTo>
                  <a:pt x="60310" y="46570"/>
                </a:lnTo>
                <a:lnTo>
                  <a:pt x="60320" y="46580"/>
                </a:lnTo>
                <a:lnTo>
                  <a:pt x="60320" y="46590"/>
                </a:lnTo>
                <a:lnTo>
                  <a:pt x="60330" y="46600"/>
                </a:lnTo>
                <a:lnTo>
                  <a:pt x="60340" y="46620"/>
                </a:lnTo>
                <a:lnTo>
                  <a:pt x="60350" y="46630"/>
                </a:lnTo>
                <a:lnTo>
                  <a:pt x="60350" y="46660"/>
                </a:lnTo>
                <a:lnTo>
                  <a:pt x="60350" y="46670"/>
                </a:lnTo>
                <a:lnTo>
                  <a:pt x="60350" y="46730"/>
                </a:lnTo>
                <a:lnTo>
                  <a:pt x="60350" y="46750"/>
                </a:lnTo>
                <a:lnTo>
                  <a:pt x="60350" y="46820"/>
                </a:lnTo>
                <a:lnTo>
                  <a:pt x="60350" y="46830"/>
                </a:lnTo>
                <a:lnTo>
                  <a:pt x="60350" y="46840"/>
                </a:lnTo>
                <a:lnTo>
                  <a:pt x="60340" y="46910"/>
                </a:lnTo>
                <a:lnTo>
                  <a:pt x="60280" y="46900"/>
                </a:lnTo>
                <a:lnTo>
                  <a:pt x="60270" y="46900"/>
                </a:lnTo>
                <a:lnTo>
                  <a:pt x="60220" y="46900"/>
                </a:lnTo>
                <a:lnTo>
                  <a:pt x="60180" y="46900"/>
                </a:lnTo>
                <a:lnTo>
                  <a:pt x="60160" y="46900"/>
                </a:lnTo>
                <a:lnTo>
                  <a:pt x="60140" y="46900"/>
                </a:lnTo>
                <a:lnTo>
                  <a:pt x="60130" y="46900"/>
                </a:lnTo>
                <a:lnTo>
                  <a:pt x="60110" y="46890"/>
                </a:lnTo>
                <a:lnTo>
                  <a:pt x="60100" y="46890"/>
                </a:lnTo>
                <a:lnTo>
                  <a:pt x="60070" y="46890"/>
                </a:lnTo>
                <a:lnTo>
                  <a:pt x="60030" y="46890"/>
                </a:lnTo>
                <a:lnTo>
                  <a:pt x="60010" y="46890"/>
                </a:lnTo>
                <a:lnTo>
                  <a:pt x="59990" y="46890"/>
                </a:lnTo>
                <a:lnTo>
                  <a:pt x="59980" y="46890"/>
                </a:lnTo>
                <a:lnTo>
                  <a:pt x="59970" y="46890"/>
                </a:lnTo>
                <a:lnTo>
                  <a:pt x="59960" y="46890"/>
                </a:lnTo>
                <a:lnTo>
                  <a:pt x="59940" y="46890"/>
                </a:lnTo>
                <a:lnTo>
                  <a:pt x="59930" y="46890"/>
                </a:lnTo>
                <a:lnTo>
                  <a:pt x="59920" y="46890"/>
                </a:lnTo>
                <a:lnTo>
                  <a:pt x="59910" y="46890"/>
                </a:lnTo>
                <a:lnTo>
                  <a:pt x="59900" y="46890"/>
                </a:lnTo>
                <a:lnTo>
                  <a:pt x="59890" y="46890"/>
                </a:lnTo>
                <a:lnTo>
                  <a:pt x="59870" y="46890"/>
                </a:lnTo>
                <a:lnTo>
                  <a:pt x="59860" y="46890"/>
                </a:lnTo>
                <a:lnTo>
                  <a:pt x="59850" y="46890"/>
                </a:lnTo>
                <a:lnTo>
                  <a:pt x="59840" y="46890"/>
                </a:lnTo>
                <a:lnTo>
                  <a:pt x="59840" y="46900"/>
                </a:lnTo>
                <a:lnTo>
                  <a:pt x="59830" y="46900"/>
                </a:lnTo>
                <a:lnTo>
                  <a:pt x="59820" y="46900"/>
                </a:lnTo>
                <a:lnTo>
                  <a:pt x="59800" y="46900"/>
                </a:lnTo>
                <a:lnTo>
                  <a:pt x="59780" y="46900"/>
                </a:lnTo>
                <a:lnTo>
                  <a:pt x="59760" y="46900"/>
                </a:lnTo>
                <a:lnTo>
                  <a:pt x="59730" y="46900"/>
                </a:lnTo>
                <a:lnTo>
                  <a:pt x="59720" y="46900"/>
                </a:lnTo>
                <a:lnTo>
                  <a:pt x="59710" y="46910"/>
                </a:lnTo>
                <a:lnTo>
                  <a:pt x="59710" y="46930"/>
                </a:lnTo>
                <a:lnTo>
                  <a:pt x="59710" y="46950"/>
                </a:lnTo>
                <a:lnTo>
                  <a:pt x="59520" y="46920"/>
                </a:lnTo>
                <a:lnTo>
                  <a:pt x="58560" y="46750"/>
                </a:lnTo>
                <a:lnTo>
                  <a:pt x="58550" y="46730"/>
                </a:lnTo>
                <a:lnTo>
                  <a:pt x="58540" y="46710"/>
                </a:lnTo>
                <a:lnTo>
                  <a:pt x="58540" y="46700"/>
                </a:lnTo>
                <a:lnTo>
                  <a:pt x="58530" y="46690"/>
                </a:lnTo>
                <a:lnTo>
                  <a:pt x="58530" y="46680"/>
                </a:lnTo>
                <a:lnTo>
                  <a:pt x="58530" y="46670"/>
                </a:lnTo>
                <a:lnTo>
                  <a:pt x="58520" y="46670"/>
                </a:lnTo>
                <a:lnTo>
                  <a:pt x="58510" y="46670"/>
                </a:lnTo>
                <a:lnTo>
                  <a:pt x="58510" y="46660"/>
                </a:lnTo>
                <a:lnTo>
                  <a:pt x="58500" y="46660"/>
                </a:lnTo>
                <a:lnTo>
                  <a:pt x="58490" y="46660"/>
                </a:lnTo>
                <a:lnTo>
                  <a:pt x="58480" y="46660"/>
                </a:lnTo>
                <a:lnTo>
                  <a:pt x="58470" y="46660"/>
                </a:lnTo>
                <a:lnTo>
                  <a:pt x="58460" y="46650"/>
                </a:lnTo>
                <a:lnTo>
                  <a:pt x="58430" y="46640"/>
                </a:lnTo>
                <a:lnTo>
                  <a:pt x="58410" y="46640"/>
                </a:lnTo>
                <a:lnTo>
                  <a:pt x="58380" y="46630"/>
                </a:lnTo>
                <a:lnTo>
                  <a:pt x="58360" y="46630"/>
                </a:lnTo>
                <a:lnTo>
                  <a:pt x="58360" y="46620"/>
                </a:lnTo>
                <a:lnTo>
                  <a:pt x="58340" y="46620"/>
                </a:lnTo>
                <a:lnTo>
                  <a:pt x="58330" y="46620"/>
                </a:lnTo>
                <a:lnTo>
                  <a:pt x="58330" y="46610"/>
                </a:lnTo>
                <a:lnTo>
                  <a:pt x="58320" y="46600"/>
                </a:lnTo>
                <a:lnTo>
                  <a:pt x="58320" y="46580"/>
                </a:lnTo>
                <a:lnTo>
                  <a:pt x="58310" y="46560"/>
                </a:lnTo>
                <a:lnTo>
                  <a:pt x="58300" y="46550"/>
                </a:lnTo>
                <a:lnTo>
                  <a:pt x="58300" y="46530"/>
                </a:lnTo>
                <a:lnTo>
                  <a:pt x="58290" y="46520"/>
                </a:lnTo>
                <a:lnTo>
                  <a:pt x="58280" y="46500"/>
                </a:lnTo>
                <a:lnTo>
                  <a:pt x="58280" y="46490"/>
                </a:lnTo>
                <a:lnTo>
                  <a:pt x="58280" y="46480"/>
                </a:lnTo>
                <a:lnTo>
                  <a:pt x="58270" y="46470"/>
                </a:lnTo>
                <a:lnTo>
                  <a:pt x="58270" y="46460"/>
                </a:lnTo>
                <a:lnTo>
                  <a:pt x="58270" y="46440"/>
                </a:lnTo>
                <a:lnTo>
                  <a:pt x="58260" y="46410"/>
                </a:lnTo>
                <a:lnTo>
                  <a:pt x="58260" y="46400"/>
                </a:lnTo>
                <a:lnTo>
                  <a:pt x="58260" y="46380"/>
                </a:lnTo>
                <a:lnTo>
                  <a:pt x="58260" y="46360"/>
                </a:lnTo>
                <a:lnTo>
                  <a:pt x="58260" y="46350"/>
                </a:lnTo>
                <a:lnTo>
                  <a:pt x="58250" y="46350"/>
                </a:lnTo>
                <a:lnTo>
                  <a:pt x="58250" y="46340"/>
                </a:lnTo>
                <a:lnTo>
                  <a:pt x="58210" y="46330"/>
                </a:lnTo>
                <a:lnTo>
                  <a:pt x="58200" y="46330"/>
                </a:lnTo>
                <a:lnTo>
                  <a:pt x="58190" y="46330"/>
                </a:lnTo>
                <a:lnTo>
                  <a:pt x="58140" y="46310"/>
                </a:lnTo>
                <a:lnTo>
                  <a:pt x="58130" y="46310"/>
                </a:lnTo>
                <a:lnTo>
                  <a:pt x="58130" y="46300"/>
                </a:lnTo>
                <a:lnTo>
                  <a:pt x="58120" y="46300"/>
                </a:lnTo>
                <a:lnTo>
                  <a:pt x="58110" y="46280"/>
                </a:lnTo>
                <a:lnTo>
                  <a:pt x="58100" y="46240"/>
                </a:lnTo>
                <a:lnTo>
                  <a:pt x="58090" y="46210"/>
                </a:lnTo>
                <a:lnTo>
                  <a:pt x="58080" y="46200"/>
                </a:lnTo>
                <a:lnTo>
                  <a:pt x="58080" y="46190"/>
                </a:lnTo>
                <a:lnTo>
                  <a:pt x="58070" y="46190"/>
                </a:lnTo>
                <a:lnTo>
                  <a:pt x="58060" y="46190"/>
                </a:lnTo>
                <a:lnTo>
                  <a:pt x="58040" y="46190"/>
                </a:lnTo>
                <a:lnTo>
                  <a:pt x="58030" y="46190"/>
                </a:lnTo>
                <a:lnTo>
                  <a:pt x="58020" y="46190"/>
                </a:lnTo>
                <a:lnTo>
                  <a:pt x="58010" y="46190"/>
                </a:lnTo>
                <a:lnTo>
                  <a:pt x="58010" y="46200"/>
                </a:lnTo>
                <a:lnTo>
                  <a:pt x="58000" y="46200"/>
                </a:lnTo>
                <a:lnTo>
                  <a:pt x="57990" y="46200"/>
                </a:lnTo>
                <a:lnTo>
                  <a:pt x="57980" y="46210"/>
                </a:lnTo>
                <a:lnTo>
                  <a:pt x="57960" y="46220"/>
                </a:lnTo>
                <a:lnTo>
                  <a:pt x="57930" y="46230"/>
                </a:lnTo>
                <a:lnTo>
                  <a:pt x="57930" y="46240"/>
                </a:lnTo>
                <a:lnTo>
                  <a:pt x="57910" y="46250"/>
                </a:lnTo>
                <a:lnTo>
                  <a:pt x="57880" y="46270"/>
                </a:lnTo>
                <a:lnTo>
                  <a:pt x="57870" y="46280"/>
                </a:lnTo>
                <a:lnTo>
                  <a:pt x="57860" y="46280"/>
                </a:lnTo>
                <a:lnTo>
                  <a:pt x="57850" y="46290"/>
                </a:lnTo>
                <a:lnTo>
                  <a:pt x="57830" y="46300"/>
                </a:lnTo>
                <a:lnTo>
                  <a:pt x="57820" y="46320"/>
                </a:lnTo>
                <a:lnTo>
                  <a:pt x="57810" y="46330"/>
                </a:lnTo>
                <a:lnTo>
                  <a:pt x="57800" y="46340"/>
                </a:lnTo>
                <a:lnTo>
                  <a:pt x="57780" y="46370"/>
                </a:lnTo>
                <a:lnTo>
                  <a:pt x="57750" y="46410"/>
                </a:lnTo>
                <a:lnTo>
                  <a:pt x="57740" y="46420"/>
                </a:lnTo>
                <a:lnTo>
                  <a:pt x="57730" y="46430"/>
                </a:lnTo>
                <a:lnTo>
                  <a:pt x="57720" y="46450"/>
                </a:lnTo>
                <a:lnTo>
                  <a:pt x="57700" y="46480"/>
                </a:lnTo>
                <a:lnTo>
                  <a:pt x="57690" y="46490"/>
                </a:lnTo>
                <a:lnTo>
                  <a:pt x="57680" y="46510"/>
                </a:lnTo>
                <a:lnTo>
                  <a:pt x="57670" y="46520"/>
                </a:lnTo>
                <a:lnTo>
                  <a:pt x="57660" y="46530"/>
                </a:lnTo>
                <a:lnTo>
                  <a:pt x="57650" y="46540"/>
                </a:lnTo>
                <a:lnTo>
                  <a:pt x="57650" y="46550"/>
                </a:lnTo>
                <a:lnTo>
                  <a:pt x="57640" y="46550"/>
                </a:lnTo>
                <a:lnTo>
                  <a:pt x="57630" y="46550"/>
                </a:lnTo>
                <a:lnTo>
                  <a:pt x="57620" y="46550"/>
                </a:lnTo>
                <a:lnTo>
                  <a:pt x="57610" y="46540"/>
                </a:lnTo>
                <a:lnTo>
                  <a:pt x="57590" y="46540"/>
                </a:lnTo>
                <a:lnTo>
                  <a:pt x="57560" y="46540"/>
                </a:lnTo>
                <a:lnTo>
                  <a:pt x="57550" y="46540"/>
                </a:lnTo>
                <a:lnTo>
                  <a:pt x="57530" y="46540"/>
                </a:lnTo>
                <a:lnTo>
                  <a:pt x="57510" y="46540"/>
                </a:lnTo>
                <a:lnTo>
                  <a:pt x="57500" y="46540"/>
                </a:lnTo>
                <a:lnTo>
                  <a:pt x="57490" y="46540"/>
                </a:lnTo>
                <a:lnTo>
                  <a:pt x="57470" y="46540"/>
                </a:lnTo>
                <a:lnTo>
                  <a:pt x="57460" y="46550"/>
                </a:lnTo>
                <a:lnTo>
                  <a:pt x="57450" y="46550"/>
                </a:lnTo>
                <a:lnTo>
                  <a:pt x="57440" y="46550"/>
                </a:lnTo>
                <a:lnTo>
                  <a:pt x="57430" y="46550"/>
                </a:lnTo>
                <a:lnTo>
                  <a:pt x="56930" y="46470"/>
                </a:lnTo>
                <a:lnTo>
                  <a:pt x="56910" y="46460"/>
                </a:lnTo>
                <a:lnTo>
                  <a:pt x="56830" y="46450"/>
                </a:lnTo>
                <a:lnTo>
                  <a:pt x="56510" y="46390"/>
                </a:lnTo>
                <a:lnTo>
                  <a:pt x="56460" y="46360"/>
                </a:lnTo>
                <a:lnTo>
                  <a:pt x="56240" y="46200"/>
                </a:lnTo>
                <a:lnTo>
                  <a:pt x="56140" y="46120"/>
                </a:lnTo>
                <a:lnTo>
                  <a:pt x="56090" y="46080"/>
                </a:lnTo>
                <a:lnTo>
                  <a:pt x="56090" y="46070"/>
                </a:lnTo>
                <a:lnTo>
                  <a:pt x="56100" y="46070"/>
                </a:lnTo>
                <a:lnTo>
                  <a:pt x="56110" y="46070"/>
                </a:lnTo>
                <a:lnTo>
                  <a:pt x="56110" y="46060"/>
                </a:lnTo>
                <a:lnTo>
                  <a:pt x="56110" y="46050"/>
                </a:lnTo>
                <a:lnTo>
                  <a:pt x="56110" y="46040"/>
                </a:lnTo>
                <a:lnTo>
                  <a:pt x="56100" y="46040"/>
                </a:lnTo>
                <a:lnTo>
                  <a:pt x="56100" y="46030"/>
                </a:lnTo>
                <a:lnTo>
                  <a:pt x="56100" y="46020"/>
                </a:lnTo>
                <a:lnTo>
                  <a:pt x="56100" y="46010"/>
                </a:lnTo>
                <a:lnTo>
                  <a:pt x="56090" y="46000"/>
                </a:lnTo>
                <a:lnTo>
                  <a:pt x="56090" y="45990"/>
                </a:lnTo>
                <a:lnTo>
                  <a:pt x="56090" y="45980"/>
                </a:lnTo>
                <a:lnTo>
                  <a:pt x="56080" y="45970"/>
                </a:lnTo>
                <a:lnTo>
                  <a:pt x="56070" y="45970"/>
                </a:lnTo>
                <a:lnTo>
                  <a:pt x="56070" y="45960"/>
                </a:lnTo>
                <a:lnTo>
                  <a:pt x="56070" y="45950"/>
                </a:lnTo>
                <a:lnTo>
                  <a:pt x="56060" y="45950"/>
                </a:lnTo>
                <a:lnTo>
                  <a:pt x="56060" y="45940"/>
                </a:lnTo>
                <a:lnTo>
                  <a:pt x="56070" y="45940"/>
                </a:lnTo>
                <a:lnTo>
                  <a:pt x="56070" y="45930"/>
                </a:lnTo>
                <a:lnTo>
                  <a:pt x="56070" y="45920"/>
                </a:lnTo>
                <a:lnTo>
                  <a:pt x="56080" y="45920"/>
                </a:lnTo>
                <a:lnTo>
                  <a:pt x="56080" y="45910"/>
                </a:lnTo>
                <a:lnTo>
                  <a:pt x="56080" y="45900"/>
                </a:lnTo>
                <a:lnTo>
                  <a:pt x="56090" y="45900"/>
                </a:lnTo>
                <a:lnTo>
                  <a:pt x="56090" y="45890"/>
                </a:lnTo>
                <a:lnTo>
                  <a:pt x="56080" y="45890"/>
                </a:lnTo>
                <a:lnTo>
                  <a:pt x="56080" y="45880"/>
                </a:lnTo>
                <a:lnTo>
                  <a:pt x="56080" y="45870"/>
                </a:lnTo>
                <a:lnTo>
                  <a:pt x="56070" y="45870"/>
                </a:lnTo>
                <a:lnTo>
                  <a:pt x="56060" y="45860"/>
                </a:lnTo>
                <a:lnTo>
                  <a:pt x="56050" y="45860"/>
                </a:lnTo>
                <a:lnTo>
                  <a:pt x="56050" y="45850"/>
                </a:lnTo>
                <a:lnTo>
                  <a:pt x="56040" y="45850"/>
                </a:lnTo>
                <a:lnTo>
                  <a:pt x="56040" y="45840"/>
                </a:lnTo>
                <a:lnTo>
                  <a:pt x="56030" y="45830"/>
                </a:lnTo>
                <a:lnTo>
                  <a:pt x="56030" y="45820"/>
                </a:lnTo>
                <a:lnTo>
                  <a:pt x="56030" y="45810"/>
                </a:lnTo>
                <a:lnTo>
                  <a:pt x="56020" y="45800"/>
                </a:lnTo>
                <a:lnTo>
                  <a:pt x="56020" y="45790"/>
                </a:lnTo>
                <a:lnTo>
                  <a:pt x="56020" y="45780"/>
                </a:lnTo>
                <a:lnTo>
                  <a:pt x="56020" y="45770"/>
                </a:lnTo>
                <a:lnTo>
                  <a:pt x="56020" y="45760"/>
                </a:lnTo>
                <a:lnTo>
                  <a:pt x="56030" y="45750"/>
                </a:lnTo>
                <a:lnTo>
                  <a:pt x="56030" y="45740"/>
                </a:lnTo>
                <a:lnTo>
                  <a:pt x="56030" y="45730"/>
                </a:lnTo>
                <a:lnTo>
                  <a:pt x="56030" y="45720"/>
                </a:lnTo>
                <a:lnTo>
                  <a:pt x="56030" y="45710"/>
                </a:lnTo>
                <a:lnTo>
                  <a:pt x="56030" y="45700"/>
                </a:lnTo>
                <a:lnTo>
                  <a:pt x="56030" y="45690"/>
                </a:lnTo>
                <a:lnTo>
                  <a:pt x="56030" y="45680"/>
                </a:lnTo>
                <a:lnTo>
                  <a:pt x="56040" y="45680"/>
                </a:lnTo>
                <a:lnTo>
                  <a:pt x="56040" y="45670"/>
                </a:lnTo>
                <a:lnTo>
                  <a:pt x="56040" y="45660"/>
                </a:lnTo>
                <a:lnTo>
                  <a:pt x="56050" y="45650"/>
                </a:lnTo>
                <a:lnTo>
                  <a:pt x="56050" y="45640"/>
                </a:lnTo>
                <a:lnTo>
                  <a:pt x="56050" y="45630"/>
                </a:lnTo>
                <a:lnTo>
                  <a:pt x="56060" y="45630"/>
                </a:lnTo>
                <a:lnTo>
                  <a:pt x="56070" y="45620"/>
                </a:lnTo>
                <a:lnTo>
                  <a:pt x="56080" y="45610"/>
                </a:lnTo>
                <a:lnTo>
                  <a:pt x="56080" y="45600"/>
                </a:lnTo>
                <a:lnTo>
                  <a:pt x="56080" y="45590"/>
                </a:lnTo>
                <a:lnTo>
                  <a:pt x="56080" y="45580"/>
                </a:lnTo>
                <a:lnTo>
                  <a:pt x="56070" y="45580"/>
                </a:lnTo>
                <a:lnTo>
                  <a:pt x="56070" y="45570"/>
                </a:lnTo>
                <a:lnTo>
                  <a:pt x="56060" y="45560"/>
                </a:lnTo>
                <a:lnTo>
                  <a:pt x="56050" y="45550"/>
                </a:lnTo>
                <a:lnTo>
                  <a:pt x="56050" y="45540"/>
                </a:lnTo>
                <a:lnTo>
                  <a:pt x="56050" y="45530"/>
                </a:lnTo>
                <a:lnTo>
                  <a:pt x="56040" y="45520"/>
                </a:lnTo>
                <a:lnTo>
                  <a:pt x="56040" y="45510"/>
                </a:lnTo>
                <a:lnTo>
                  <a:pt x="56030" y="45500"/>
                </a:lnTo>
                <a:lnTo>
                  <a:pt x="56020" y="45490"/>
                </a:lnTo>
                <a:lnTo>
                  <a:pt x="56010" y="45490"/>
                </a:lnTo>
                <a:lnTo>
                  <a:pt x="56010" y="45480"/>
                </a:lnTo>
                <a:lnTo>
                  <a:pt x="56000" y="45480"/>
                </a:lnTo>
                <a:lnTo>
                  <a:pt x="56000" y="45470"/>
                </a:lnTo>
                <a:lnTo>
                  <a:pt x="56000" y="45460"/>
                </a:lnTo>
                <a:lnTo>
                  <a:pt x="56000" y="45450"/>
                </a:lnTo>
                <a:lnTo>
                  <a:pt x="56000" y="45440"/>
                </a:lnTo>
                <a:lnTo>
                  <a:pt x="56000" y="45430"/>
                </a:lnTo>
                <a:lnTo>
                  <a:pt x="55990" y="45430"/>
                </a:lnTo>
                <a:lnTo>
                  <a:pt x="55990" y="45420"/>
                </a:lnTo>
                <a:lnTo>
                  <a:pt x="55980" y="45420"/>
                </a:lnTo>
                <a:lnTo>
                  <a:pt x="55970" y="45420"/>
                </a:lnTo>
                <a:lnTo>
                  <a:pt x="55970" y="45430"/>
                </a:lnTo>
                <a:lnTo>
                  <a:pt x="55960" y="45430"/>
                </a:lnTo>
                <a:lnTo>
                  <a:pt x="55950" y="45430"/>
                </a:lnTo>
                <a:lnTo>
                  <a:pt x="55940" y="45430"/>
                </a:lnTo>
                <a:lnTo>
                  <a:pt x="55940" y="45420"/>
                </a:lnTo>
                <a:lnTo>
                  <a:pt x="55930" y="45420"/>
                </a:lnTo>
                <a:lnTo>
                  <a:pt x="55930" y="45410"/>
                </a:lnTo>
                <a:lnTo>
                  <a:pt x="55930" y="45400"/>
                </a:lnTo>
                <a:lnTo>
                  <a:pt x="55930" y="45390"/>
                </a:lnTo>
                <a:lnTo>
                  <a:pt x="55930" y="45380"/>
                </a:lnTo>
                <a:lnTo>
                  <a:pt x="55930" y="45370"/>
                </a:lnTo>
                <a:lnTo>
                  <a:pt x="55930" y="45360"/>
                </a:lnTo>
                <a:lnTo>
                  <a:pt x="55940" y="45350"/>
                </a:lnTo>
                <a:lnTo>
                  <a:pt x="55940" y="45340"/>
                </a:lnTo>
                <a:lnTo>
                  <a:pt x="55950" y="45340"/>
                </a:lnTo>
                <a:lnTo>
                  <a:pt x="55960" y="45330"/>
                </a:lnTo>
                <a:lnTo>
                  <a:pt x="55960" y="45320"/>
                </a:lnTo>
                <a:lnTo>
                  <a:pt x="55970" y="45320"/>
                </a:lnTo>
                <a:lnTo>
                  <a:pt x="55970" y="45310"/>
                </a:lnTo>
                <a:lnTo>
                  <a:pt x="55970" y="45300"/>
                </a:lnTo>
                <a:lnTo>
                  <a:pt x="55970" y="45290"/>
                </a:lnTo>
                <a:lnTo>
                  <a:pt x="55980" y="45290"/>
                </a:lnTo>
                <a:lnTo>
                  <a:pt x="55980" y="45280"/>
                </a:lnTo>
                <a:lnTo>
                  <a:pt x="55980" y="45270"/>
                </a:lnTo>
                <a:lnTo>
                  <a:pt x="55980" y="45260"/>
                </a:lnTo>
                <a:lnTo>
                  <a:pt x="55980" y="45250"/>
                </a:lnTo>
                <a:lnTo>
                  <a:pt x="55990" y="45250"/>
                </a:lnTo>
                <a:lnTo>
                  <a:pt x="55990" y="45240"/>
                </a:lnTo>
                <a:lnTo>
                  <a:pt x="56000" y="45230"/>
                </a:lnTo>
                <a:lnTo>
                  <a:pt x="56000" y="45220"/>
                </a:lnTo>
                <a:lnTo>
                  <a:pt x="56000" y="45210"/>
                </a:lnTo>
                <a:lnTo>
                  <a:pt x="56000" y="45200"/>
                </a:lnTo>
                <a:lnTo>
                  <a:pt x="56000" y="45190"/>
                </a:lnTo>
                <a:lnTo>
                  <a:pt x="56010" y="45180"/>
                </a:lnTo>
                <a:lnTo>
                  <a:pt x="56010" y="45170"/>
                </a:lnTo>
                <a:lnTo>
                  <a:pt x="56010" y="45160"/>
                </a:lnTo>
                <a:lnTo>
                  <a:pt x="56010" y="45150"/>
                </a:lnTo>
                <a:lnTo>
                  <a:pt x="56010" y="45140"/>
                </a:lnTo>
                <a:lnTo>
                  <a:pt x="56000" y="45130"/>
                </a:lnTo>
                <a:lnTo>
                  <a:pt x="56000" y="45120"/>
                </a:lnTo>
                <a:lnTo>
                  <a:pt x="56000" y="45110"/>
                </a:lnTo>
                <a:lnTo>
                  <a:pt x="56000" y="45100"/>
                </a:lnTo>
                <a:lnTo>
                  <a:pt x="56000" y="45090"/>
                </a:lnTo>
                <a:lnTo>
                  <a:pt x="55990" y="45080"/>
                </a:lnTo>
                <a:lnTo>
                  <a:pt x="55990" y="45070"/>
                </a:lnTo>
                <a:lnTo>
                  <a:pt x="55980" y="45070"/>
                </a:lnTo>
                <a:lnTo>
                  <a:pt x="55970" y="45070"/>
                </a:lnTo>
                <a:lnTo>
                  <a:pt x="55960" y="45070"/>
                </a:lnTo>
                <a:lnTo>
                  <a:pt x="55950" y="45070"/>
                </a:lnTo>
                <a:lnTo>
                  <a:pt x="55940" y="45070"/>
                </a:lnTo>
                <a:lnTo>
                  <a:pt x="55930" y="45070"/>
                </a:lnTo>
                <a:lnTo>
                  <a:pt x="55920" y="45070"/>
                </a:lnTo>
                <a:lnTo>
                  <a:pt x="55910" y="45070"/>
                </a:lnTo>
                <a:lnTo>
                  <a:pt x="55900" y="45070"/>
                </a:lnTo>
                <a:lnTo>
                  <a:pt x="55890" y="45070"/>
                </a:lnTo>
                <a:lnTo>
                  <a:pt x="55890" y="45060"/>
                </a:lnTo>
                <a:lnTo>
                  <a:pt x="55890" y="45050"/>
                </a:lnTo>
                <a:lnTo>
                  <a:pt x="55900" y="45040"/>
                </a:lnTo>
                <a:lnTo>
                  <a:pt x="55900" y="45030"/>
                </a:lnTo>
                <a:lnTo>
                  <a:pt x="55900" y="45020"/>
                </a:lnTo>
                <a:lnTo>
                  <a:pt x="55890" y="45020"/>
                </a:lnTo>
                <a:lnTo>
                  <a:pt x="55880" y="45020"/>
                </a:lnTo>
                <a:lnTo>
                  <a:pt x="55870" y="45020"/>
                </a:lnTo>
                <a:lnTo>
                  <a:pt x="55870" y="45010"/>
                </a:lnTo>
                <a:lnTo>
                  <a:pt x="55860" y="45010"/>
                </a:lnTo>
                <a:lnTo>
                  <a:pt x="55850" y="45010"/>
                </a:lnTo>
                <a:lnTo>
                  <a:pt x="55850" y="45000"/>
                </a:lnTo>
                <a:lnTo>
                  <a:pt x="55860" y="44990"/>
                </a:lnTo>
                <a:lnTo>
                  <a:pt x="55870" y="44990"/>
                </a:lnTo>
                <a:lnTo>
                  <a:pt x="55870" y="44980"/>
                </a:lnTo>
                <a:lnTo>
                  <a:pt x="55880" y="44980"/>
                </a:lnTo>
                <a:lnTo>
                  <a:pt x="55880" y="44970"/>
                </a:lnTo>
                <a:lnTo>
                  <a:pt x="55890" y="44960"/>
                </a:lnTo>
                <a:lnTo>
                  <a:pt x="55890" y="44950"/>
                </a:lnTo>
                <a:lnTo>
                  <a:pt x="55900" y="44950"/>
                </a:lnTo>
                <a:lnTo>
                  <a:pt x="55900" y="44940"/>
                </a:lnTo>
                <a:lnTo>
                  <a:pt x="55910" y="44930"/>
                </a:lnTo>
                <a:lnTo>
                  <a:pt x="55910" y="44920"/>
                </a:lnTo>
                <a:lnTo>
                  <a:pt x="55920" y="44920"/>
                </a:lnTo>
                <a:lnTo>
                  <a:pt x="55920" y="44910"/>
                </a:lnTo>
                <a:lnTo>
                  <a:pt x="55930" y="44910"/>
                </a:lnTo>
                <a:lnTo>
                  <a:pt x="55930" y="44900"/>
                </a:lnTo>
                <a:lnTo>
                  <a:pt x="55940" y="44900"/>
                </a:lnTo>
                <a:lnTo>
                  <a:pt x="55940" y="44890"/>
                </a:lnTo>
                <a:lnTo>
                  <a:pt x="55940" y="44880"/>
                </a:lnTo>
                <a:lnTo>
                  <a:pt x="55930" y="44880"/>
                </a:lnTo>
                <a:lnTo>
                  <a:pt x="55930" y="44870"/>
                </a:lnTo>
                <a:lnTo>
                  <a:pt x="55920" y="44870"/>
                </a:lnTo>
                <a:lnTo>
                  <a:pt x="55920" y="44860"/>
                </a:lnTo>
                <a:lnTo>
                  <a:pt x="55910" y="44860"/>
                </a:lnTo>
                <a:lnTo>
                  <a:pt x="55900" y="44860"/>
                </a:lnTo>
                <a:lnTo>
                  <a:pt x="55890" y="44860"/>
                </a:lnTo>
                <a:lnTo>
                  <a:pt x="55890" y="44850"/>
                </a:lnTo>
                <a:lnTo>
                  <a:pt x="55880" y="44850"/>
                </a:lnTo>
                <a:lnTo>
                  <a:pt x="55870" y="44850"/>
                </a:lnTo>
                <a:lnTo>
                  <a:pt x="55860" y="44840"/>
                </a:lnTo>
                <a:lnTo>
                  <a:pt x="55860" y="44830"/>
                </a:lnTo>
                <a:lnTo>
                  <a:pt x="55860" y="44820"/>
                </a:lnTo>
                <a:lnTo>
                  <a:pt x="55860" y="44810"/>
                </a:lnTo>
                <a:lnTo>
                  <a:pt x="55860" y="44800"/>
                </a:lnTo>
                <a:lnTo>
                  <a:pt x="55860" y="44790"/>
                </a:lnTo>
                <a:lnTo>
                  <a:pt x="55850" y="44790"/>
                </a:lnTo>
                <a:lnTo>
                  <a:pt x="55850" y="44780"/>
                </a:lnTo>
                <a:lnTo>
                  <a:pt x="55840" y="44770"/>
                </a:lnTo>
                <a:lnTo>
                  <a:pt x="55840" y="44760"/>
                </a:lnTo>
                <a:lnTo>
                  <a:pt x="55850" y="44760"/>
                </a:lnTo>
                <a:lnTo>
                  <a:pt x="55850" y="44750"/>
                </a:lnTo>
                <a:lnTo>
                  <a:pt x="55860" y="44740"/>
                </a:lnTo>
                <a:lnTo>
                  <a:pt x="55870" y="44730"/>
                </a:lnTo>
                <a:lnTo>
                  <a:pt x="55870" y="44720"/>
                </a:lnTo>
                <a:lnTo>
                  <a:pt x="55880" y="44720"/>
                </a:lnTo>
                <a:lnTo>
                  <a:pt x="55880" y="44710"/>
                </a:lnTo>
                <a:lnTo>
                  <a:pt x="55880" y="44700"/>
                </a:lnTo>
                <a:lnTo>
                  <a:pt x="55880" y="44690"/>
                </a:lnTo>
                <a:lnTo>
                  <a:pt x="55880" y="44680"/>
                </a:lnTo>
                <a:lnTo>
                  <a:pt x="55870" y="44680"/>
                </a:lnTo>
                <a:lnTo>
                  <a:pt x="55870" y="44670"/>
                </a:lnTo>
                <a:lnTo>
                  <a:pt x="55860" y="44660"/>
                </a:lnTo>
                <a:lnTo>
                  <a:pt x="55850" y="44660"/>
                </a:lnTo>
                <a:lnTo>
                  <a:pt x="55850" y="44650"/>
                </a:lnTo>
                <a:lnTo>
                  <a:pt x="55840" y="44650"/>
                </a:lnTo>
                <a:lnTo>
                  <a:pt x="55840" y="44640"/>
                </a:lnTo>
                <a:lnTo>
                  <a:pt x="55830" y="44640"/>
                </a:lnTo>
                <a:lnTo>
                  <a:pt x="55830" y="44630"/>
                </a:lnTo>
                <a:lnTo>
                  <a:pt x="55830" y="44620"/>
                </a:lnTo>
                <a:lnTo>
                  <a:pt x="55830" y="44610"/>
                </a:lnTo>
                <a:lnTo>
                  <a:pt x="55830" y="44600"/>
                </a:lnTo>
                <a:lnTo>
                  <a:pt x="55830" y="44590"/>
                </a:lnTo>
                <a:lnTo>
                  <a:pt x="55840" y="44590"/>
                </a:lnTo>
                <a:lnTo>
                  <a:pt x="55840" y="44580"/>
                </a:lnTo>
                <a:lnTo>
                  <a:pt x="55840" y="44570"/>
                </a:lnTo>
                <a:lnTo>
                  <a:pt x="55840" y="44560"/>
                </a:lnTo>
                <a:lnTo>
                  <a:pt x="55850" y="44560"/>
                </a:lnTo>
                <a:lnTo>
                  <a:pt x="55850" y="44550"/>
                </a:lnTo>
                <a:lnTo>
                  <a:pt x="55850" y="44540"/>
                </a:lnTo>
                <a:lnTo>
                  <a:pt x="55850" y="44530"/>
                </a:lnTo>
                <a:lnTo>
                  <a:pt x="55840" y="44520"/>
                </a:lnTo>
                <a:lnTo>
                  <a:pt x="55830" y="44520"/>
                </a:lnTo>
                <a:lnTo>
                  <a:pt x="55820" y="44510"/>
                </a:lnTo>
                <a:lnTo>
                  <a:pt x="55810" y="44510"/>
                </a:lnTo>
                <a:lnTo>
                  <a:pt x="55800" y="44510"/>
                </a:lnTo>
                <a:lnTo>
                  <a:pt x="55790" y="44500"/>
                </a:lnTo>
                <a:lnTo>
                  <a:pt x="55780" y="44500"/>
                </a:lnTo>
                <a:lnTo>
                  <a:pt x="55780" y="44490"/>
                </a:lnTo>
                <a:lnTo>
                  <a:pt x="55770" y="44490"/>
                </a:lnTo>
                <a:lnTo>
                  <a:pt x="55760" y="44490"/>
                </a:lnTo>
                <a:lnTo>
                  <a:pt x="55750" y="44490"/>
                </a:lnTo>
                <a:lnTo>
                  <a:pt x="55740" y="44490"/>
                </a:lnTo>
                <a:lnTo>
                  <a:pt x="55730" y="44490"/>
                </a:lnTo>
                <a:lnTo>
                  <a:pt x="55720" y="44490"/>
                </a:lnTo>
                <a:lnTo>
                  <a:pt x="55710" y="44490"/>
                </a:lnTo>
                <a:lnTo>
                  <a:pt x="55700" y="44480"/>
                </a:lnTo>
                <a:lnTo>
                  <a:pt x="55690" y="44480"/>
                </a:lnTo>
                <a:lnTo>
                  <a:pt x="55680" y="44470"/>
                </a:lnTo>
                <a:lnTo>
                  <a:pt x="55670" y="44470"/>
                </a:lnTo>
                <a:lnTo>
                  <a:pt x="55670" y="44460"/>
                </a:lnTo>
                <a:lnTo>
                  <a:pt x="55660" y="44460"/>
                </a:lnTo>
                <a:lnTo>
                  <a:pt x="55660" y="44450"/>
                </a:lnTo>
                <a:lnTo>
                  <a:pt x="55660" y="44440"/>
                </a:lnTo>
                <a:lnTo>
                  <a:pt x="55670" y="44430"/>
                </a:lnTo>
                <a:lnTo>
                  <a:pt x="55670" y="44420"/>
                </a:lnTo>
                <a:lnTo>
                  <a:pt x="55680" y="44420"/>
                </a:lnTo>
                <a:lnTo>
                  <a:pt x="55680" y="44410"/>
                </a:lnTo>
                <a:lnTo>
                  <a:pt x="55690" y="44410"/>
                </a:lnTo>
                <a:lnTo>
                  <a:pt x="55690" y="44400"/>
                </a:lnTo>
                <a:lnTo>
                  <a:pt x="55690" y="44390"/>
                </a:lnTo>
                <a:lnTo>
                  <a:pt x="55690" y="44380"/>
                </a:lnTo>
                <a:lnTo>
                  <a:pt x="55690" y="44370"/>
                </a:lnTo>
                <a:lnTo>
                  <a:pt x="55680" y="44370"/>
                </a:lnTo>
                <a:lnTo>
                  <a:pt x="55680" y="44360"/>
                </a:lnTo>
                <a:lnTo>
                  <a:pt x="55680" y="44350"/>
                </a:lnTo>
                <a:lnTo>
                  <a:pt x="55670" y="44350"/>
                </a:lnTo>
                <a:lnTo>
                  <a:pt x="55670" y="44340"/>
                </a:lnTo>
                <a:lnTo>
                  <a:pt x="55660" y="44340"/>
                </a:lnTo>
                <a:lnTo>
                  <a:pt x="55650" y="44340"/>
                </a:lnTo>
                <a:lnTo>
                  <a:pt x="55640" y="44340"/>
                </a:lnTo>
                <a:lnTo>
                  <a:pt x="55630" y="44340"/>
                </a:lnTo>
                <a:lnTo>
                  <a:pt x="55620" y="44340"/>
                </a:lnTo>
                <a:lnTo>
                  <a:pt x="55610" y="44340"/>
                </a:lnTo>
                <a:lnTo>
                  <a:pt x="55610" y="44350"/>
                </a:lnTo>
                <a:lnTo>
                  <a:pt x="55600" y="44350"/>
                </a:lnTo>
                <a:lnTo>
                  <a:pt x="55600" y="44360"/>
                </a:lnTo>
                <a:lnTo>
                  <a:pt x="55590" y="44360"/>
                </a:lnTo>
                <a:lnTo>
                  <a:pt x="55580" y="44360"/>
                </a:lnTo>
                <a:lnTo>
                  <a:pt x="55580" y="44370"/>
                </a:lnTo>
                <a:lnTo>
                  <a:pt x="55570" y="44370"/>
                </a:lnTo>
                <a:lnTo>
                  <a:pt x="55570" y="44380"/>
                </a:lnTo>
                <a:lnTo>
                  <a:pt x="55560" y="44380"/>
                </a:lnTo>
                <a:lnTo>
                  <a:pt x="55550" y="44380"/>
                </a:lnTo>
                <a:lnTo>
                  <a:pt x="55550" y="44370"/>
                </a:lnTo>
                <a:lnTo>
                  <a:pt x="55540" y="44370"/>
                </a:lnTo>
                <a:lnTo>
                  <a:pt x="55540" y="44360"/>
                </a:lnTo>
                <a:lnTo>
                  <a:pt x="55530" y="44360"/>
                </a:lnTo>
                <a:lnTo>
                  <a:pt x="55530" y="44350"/>
                </a:lnTo>
                <a:lnTo>
                  <a:pt x="55520" y="44350"/>
                </a:lnTo>
                <a:lnTo>
                  <a:pt x="55510" y="44340"/>
                </a:lnTo>
                <a:lnTo>
                  <a:pt x="55500" y="44340"/>
                </a:lnTo>
                <a:lnTo>
                  <a:pt x="55490" y="44340"/>
                </a:lnTo>
                <a:lnTo>
                  <a:pt x="55480" y="44340"/>
                </a:lnTo>
                <a:lnTo>
                  <a:pt x="55480" y="44330"/>
                </a:lnTo>
                <a:lnTo>
                  <a:pt x="55480" y="44320"/>
                </a:lnTo>
                <a:lnTo>
                  <a:pt x="55490" y="44320"/>
                </a:lnTo>
                <a:lnTo>
                  <a:pt x="55480" y="44310"/>
                </a:lnTo>
                <a:lnTo>
                  <a:pt x="55480" y="44300"/>
                </a:lnTo>
                <a:lnTo>
                  <a:pt x="55470" y="44300"/>
                </a:lnTo>
                <a:lnTo>
                  <a:pt x="55460" y="44300"/>
                </a:lnTo>
                <a:lnTo>
                  <a:pt x="55450" y="44300"/>
                </a:lnTo>
                <a:lnTo>
                  <a:pt x="55440" y="44300"/>
                </a:lnTo>
                <a:lnTo>
                  <a:pt x="55430" y="44300"/>
                </a:lnTo>
                <a:lnTo>
                  <a:pt x="55420" y="44300"/>
                </a:lnTo>
                <a:lnTo>
                  <a:pt x="55410" y="44300"/>
                </a:lnTo>
                <a:lnTo>
                  <a:pt x="55410" y="44290"/>
                </a:lnTo>
                <a:lnTo>
                  <a:pt x="55400" y="44290"/>
                </a:lnTo>
                <a:lnTo>
                  <a:pt x="55390" y="44290"/>
                </a:lnTo>
                <a:lnTo>
                  <a:pt x="55390" y="44280"/>
                </a:lnTo>
                <a:lnTo>
                  <a:pt x="55380" y="44280"/>
                </a:lnTo>
                <a:lnTo>
                  <a:pt x="55380" y="44270"/>
                </a:lnTo>
                <a:lnTo>
                  <a:pt x="55370" y="44270"/>
                </a:lnTo>
                <a:lnTo>
                  <a:pt x="55370" y="44260"/>
                </a:lnTo>
                <a:lnTo>
                  <a:pt x="55380" y="44250"/>
                </a:lnTo>
                <a:lnTo>
                  <a:pt x="55390" y="44250"/>
                </a:lnTo>
                <a:lnTo>
                  <a:pt x="55390" y="44240"/>
                </a:lnTo>
                <a:lnTo>
                  <a:pt x="55390" y="44230"/>
                </a:lnTo>
                <a:lnTo>
                  <a:pt x="55390" y="44220"/>
                </a:lnTo>
                <a:lnTo>
                  <a:pt x="55380" y="44220"/>
                </a:lnTo>
                <a:lnTo>
                  <a:pt x="55380" y="44210"/>
                </a:lnTo>
                <a:lnTo>
                  <a:pt x="55380" y="44200"/>
                </a:lnTo>
                <a:lnTo>
                  <a:pt x="55380" y="44190"/>
                </a:lnTo>
                <a:lnTo>
                  <a:pt x="55380" y="44180"/>
                </a:lnTo>
                <a:lnTo>
                  <a:pt x="55380" y="44170"/>
                </a:lnTo>
                <a:lnTo>
                  <a:pt x="55380" y="44160"/>
                </a:lnTo>
                <a:lnTo>
                  <a:pt x="55380" y="44150"/>
                </a:lnTo>
                <a:lnTo>
                  <a:pt x="55370" y="44150"/>
                </a:lnTo>
                <a:lnTo>
                  <a:pt x="55370" y="44140"/>
                </a:lnTo>
                <a:lnTo>
                  <a:pt x="55360" y="44140"/>
                </a:lnTo>
                <a:lnTo>
                  <a:pt x="55360" y="44130"/>
                </a:lnTo>
                <a:lnTo>
                  <a:pt x="55350" y="44130"/>
                </a:lnTo>
                <a:lnTo>
                  <a:pt x="55340" y="44130"/>
                </a:lnTo>
                <a:lnTo>
                  <a:pt x="55330" y="44130"/>
                </a:lnTo>
                <a:lnTo>
                  <a:pt x="55320" y="44130"/>
                </a:lnTo>
                <a:lnTo>
                  <a:pt x="55320" y="44120"/>
                </a:lnTo>
                <a:lnTo>
                  <a:pt x="55310" y="44120"/>
                </a:lnTo>
                <a:lnTo>
                  <a:pt x="55310" y="44110"/>
                </a:lnTo>
                <a:lnTo>
                  <a:pt x="55310" y="44100"/>
                </a:lnTo>
                <a:lnTo>
                  <a:pt x="55310" y="44090"/>
                </a:lnTo>
                <a:lnTo>
                  <a:pt x="55310" y="44080"/>
                </a:lnTo>
                <a:lnTo>
                  <a:pt x="55310" y="44070"/>
                </a:lnTo>
                <a:lnTo>
                  <a:pt x="55320" y="44070"/>
                </a:lnTo>
                <a:lnTo>
                  <a:pt x="55320" y="44060"/>
                </a:lnTo>
                <a:lnTo>
                  <a:pt x="55320" y="44050"/>
                </a:lnTo>
                <a:lnTo>
                  <a:pt x="55320" y="44040"/>
                </a:lnTo>
                <a:lnTo>
                  <a:pt x="55320" y="44030"/>
                </a:lnTo>
                <a:lnTo>
                  <a:pt x="55320" y="44020"/>
                </a:lnTo>
                <a:lnTo>
                  <a:pt x="55320" y="44010"/>
                </a:lnTo>
                <a:lnTo>
                  <a:pt x="55320" y="44000"/>
                </a:lnTo>
                <a:lnTo>
                  <a:pt x="55330" y="44000"/>
                </a:lnTo>
                <a:lnTo>
                  <a:pt x="55330" y="43990"/>
                </a:lnTo>
                <a:lnTo>
                  <a:pt x="55330" y="43980"/>
                </a:lnTo>
                <a:lnTo>
                  <a:pt x="55340" y="43970"/>
                </a:lnTo>
                <a:lnTo>
                  <a:pt x="55340" y="43960"/>
                </a:lnTo>
                <a:lnTo>
                  <a:pt x="55340" y="43950"/>
                </a:lnTo>
                <a:lnTo>
                  <a:pt x="55340" y="43940"/>
                </a:lnTo>
                <a:lnTo>
                  <a:pt x="55330" y="43930"/>
                </a:lnTo>
                <a:lnTo>
                  <a:pt x="55320" y="43930"/>
                </a:lnTo>
                <a:lnTo>
                  <a:pt x="55310" y="43920"/>
                </a:lnTo>
                <a:lnTo>
                  <a:pt x="55300" y="43920"/>
                </a:lnTo>
                <a:lnTo>
                  <a:pt x="55300" y="43910"/>
                </a:lnTo>
                <a:lnTo>
                  <a:pt x="55290" y="43910"/>
                </a:lnTo>
                <a:lnTo>
                  <a:pt x="55290" y="43900"/>
                </a:lnTo>
                <a:lnTo>
                  <a:pt x="55280" y="43890"/>
                </a:lnTo>
                <a:lnTo>
                  <a:pt x="55270" y="43890"/>
                </a:lnTo>
                <a:lnTo>
                  <a:pt x="55270" y="43880"/>
                </a:lnTo>
                <a:lnTo>
                  <a:pt x="55260" y="43880"/>
                </a:lnTo>
                <a:lnTo>
                  <a:pt x="55260" y="43870"/>
                </a:lnTo>
                <a:lnTo>
                  <a:pt x="55250" y="43870"/>
                </a:lnTo>
                <a:lnTo>
                  <a:pt x="55240" y="43870"/>
                </a:lnTo>
                <a:lnTo>
                  <a:pt x="55230" y="43870"/>
                </a:lnTo>
                <a:lnTo>
                  <a:pt x="55220" y="43870"/>
                </a:lnTo>
                <a:lnTo>
                  <a:pt x="55210" y="43870"/>
                </a:lnTo>
                <a:lnTo>
                  <a:pt x="55200" y="43870"/>
                </a:lnTo>
                <a:lnTo>
                  <a:pt x="55190" y="43870"/>
                </a:lnTo>
                <a:lnTo>
                  <a:pt x="55180" y="43870"/>
                </a:lnTo>
                <a:lnTo>
                  <a:pt x="55170" y="43880"/>
                </a:lnTo>
                <a:lnTo>
                  <a:pt x="55160" y="43880"/>
                </a:lnTo>
                <a:lnTo>
                  <a:pt x="55160" y="43870"/>
                </a:lnTo>
                <a:lnTo>
                  <a:pt x="55160" y="43860"/>
                </a:lnTo>
                <a:lnTo>
                  <a:pt x="55150" y="43860"/>
                </a:lnTo>
                <a:lnTo>
                  <a:pt x="55150" y="43850"/>
                </a:lnTo>
                <a:lnTo>
                  <a:pt x="55140" y="43850"/>
                </a:lnTo>
                <a:lnTo>
                  <a:pt x="55130" y="43840"/>
                </a:lnTo>
                <a:lnTo>
                  <a:pt x="55120" y="43830"/>
                </a:lnTo>
                <a:lnTo>
                  <a:pt x="55110" y="43820"/>
                </a:lnTo>
                <a:lnTo>
                  <a:pt x="55110" y="43810"/>
                </a:lnTo>
                <a:lnTo>
                  <a:pt x="55100" y="43810"/>
                </a:lnTo>
                <a:lnTo>
                  <a:pt x="55090" y="43800"/>
                </a:lnTo>
                <a:lnTo>
                  <a:pt x="55080" y="43800"/>
                </a:lnTo>
                <a:lnTo>
                  <a:pt x="55070" y="43800"/>
                </a:lnTo>
                <a:lnTo>
                  <a:pt x="55060" y="43800"/>
                </a:lnTo>
                <a:lnTo>
                  <a:pt x="55050" y="43790"/>
                </a:lnTo>
                <a:lnTo>
                  <a:pt x="55040" y="43790"/>
                </a:lnTo>
                <a:lnTo>
                  <a:pt x="55040" y="43780"/>
                </a:lnTo>
                <a:lnTo>
                  <a:pt x="55030" y="43780"/>
                </a:lnTo>
                <a:lnTo>
                  <a:pt x="55030" y="43770"/>
                </a:lnTo>
                <a:lnTo>
                  <a:pt x="55030" y="43760"/>
                </a:lnTo>
                <a:lnTo>
                  <a:pt x="55030" y="43750"/>
                </a:lnTo>
                <a:lnTo>
                  <a:pt x="55030" y="43740"/>
                </a:lnTo>
                <a:lnTo>
                  <a:pt x="55030" y="43730"/>
                </a:lnTo>
                <a:lnTo>
                  <a:pt x="55030" y="43720"/>
                </a:lnTo>
                <a:lnTo>
                  <a:pt x="55020" y="43710"/>
                </a:lnTo>
                <a:lnTo>
                  <a:pt x="55020" y="43700"/>
                </a:lnTo>
                <a:lnTo>
                  <a:pt x="55020" y="43690"/>
                </a:lnTo>
                <a:lnTo>
                  <a:pt x="55010" y="43690"/>
                </a:lnTo>
                <a:lnTo>
                  <a:pt x="55010" y="43680"/>
                </a:lnTo>
                <a:lnTo>
                  <a:pt x="55010" y="43670"/>
                </a:lnTo>
                <a:lnTo>
                  <a:pt x="55000" y="43670"/>
                </a:lnTo>
                <a:lnTo>
                  <a:pt x="55000" y="43660"/>
                </a:lnTo>
                <a:lnTo>
                  <a:pt x="55000" y="43650"/>
                </a:lnTo>
                <a:lnTo>
                  <a:pt x="54990" y="43650"/>
                </a:lnTo>
                <a:lnTo>
                  <a:pt x="54990" y="43640"/>
                </a:lnTo>
                <a:lnTo>
                  <a:pt x="54990" y="43630"/>
                </a:lnTo>
                <a:lnTo>
                  <a:pt x="54980" y="43630"/>
                </a:lnTo>
                <a:lnTo>
                  <a:pt x="54980" y="43620"/>
                </a:lnTo>
                <a:lnTo>
                  <a:pt x="54970" y="43620"/>
                </a:lnTo>
                <a:lnTo>
                  <a:pt x="54970" y="43610"/>
                </a:lnTo>
                <a:lnTo>
                  <a:pt x="54960" y="43610"/>
                </a:lnTo>
                <a:lnTo>
                  <a:pt x="54950" y="43600"/>
                </a:lnTo>
                <a:lnTo>
                  <a:pt x="54940" y="43590"/>
                </a:lnTo>
                <a:lnTo>
                  <a:pt x="54930" y="43590"/>
                </a:lnTo>
                <a:lnTo>
                  <a:pt x="54920" y="43590"/>
                </a:lnTo>
                <a:lnTo>
                  <a:pt x="54910" y="43580"/>
                </a:lnTo>
                <a:lnTo>
                  <a:pt x="54900" y="43580"/>
                </a:lnTo>
                <a:lnTo>
                  <a:pt x="54890" y="43580"/>
                </a:lnTo>
                <a:lnTo>
                  <a:pt x="54880" y="43580"/>
                </a:lnTo>
                <a:lnTo>
                  <a:pt x="54880" y="43570"/>
                </a:lnTo>
                <a:lnTo>
                  <a:pt x="54870" y="43570"/>
                </a:lnTo>
                <a:lnTo>
                  <a:pt x="54870" y="43560"/>
                </a:lnTo>
                <a:lnTo>
                  <a:pt x="54860" y="43550"/>
                </a:lnTo>
                <a:lnTo>
                  <a:pt x="54860" y="43540"/>
                </a:lnTo>
                <a:lnTo>
                  <a:pt x="54850" y="43530"/>
                </a:lnTo>
                <a:lnTo>
                  <a:pt x="54840" y="43530"/>
                </a:lnTo>
                <a:lnTo>
                  <a:pt x="54830" y="43530"/>
                </a:lnTo>
                <a:lnTo>
                  <a:pt x="54820" y="43530"/>
                </a:lnTo>
                <a:lnTo>
                  <a:pt x="54810" y="43530"/>
                </a:lnTo>
                <a:lnTo>
                  <a:pt x="54810" y="43520"/>
                </a:lnTo>
                <a:lnTo>
                  <a:pt x="54810" y="43510"/>
                </a:lnTo>
                <a:lnTo>
                  <a:pt x="54810" y="43500"/>
                </a:lnTo>
                <a:lnTo>
                  <a:pt x="54810" y="43490"/>
                </a:lnTo>
                <a:lnTo>
                  <a:pt x="54810" y="43480"/>
                </a:lnTo>
                <a:lnTo>
                  <a:pt x="54820" y="43480"/>
                </a:lnTo>
                <a:lnTo>
                  <a:pt x="54820" y="43470"/>
                </a:lnTo>
                <a:lnTo>
                  <a:pt x="54820" y="43460"/>
                </a:lnTo>
                <a:lnTo>
                  <a:pt x="54820" y="43450"/>
                </a:lnTo>
                <a:lnTo>
                  <a:pt x="54810" y="43450"/>
                </a:lnTo>
                <a:lnTo>
                  <a:pt x="54810" y="43440"/>
                </a:lnTo>
                <a:lnTo>
                  <a:pt x="54810" y="43430"/>
                </a:lnTo>
                <a:lnTo>
                  <a:pt x="54810" y="43420"/>
                </a:lnTo>
                <a:lnTo>
                  <a:pt x="54810" y="43410"/>
                </a:lnTo>
                <a:lnTo>
                  <a:pt x="54810" y="43400"/>
                </a:lnTo>
                <a:lnTo>
                  <a:pt x="54810" y="43390"/>
                </a:lnTo>
                <a:lnTo>
                  <a:pt x="54820" y="43390"/>
                </a:lnTo>
                <a:lnTo>
                  <a:pt x="54820" y="43380"/>
                </a:lnTo>
                <a:lnTo>
                  <a:pt x="54820" y="43370"/>
                </a:lnTo>
                <a:lnTo>
                  <a:pt x="54820" y="43360"/>
                </a:lnTo>
                <a:lnTo>
                  <a:pt x="54820" y="43350"/>
                </a:lnTo>
                <a:lnTo>
                  <a:pt x="54810" y="43350"/>
                </a:lnTo>
                <a:lnTo>
                  <a:pt x="54810" y="43340"/>
                </a:lnTo>
                <a:lnTo>
                  <a:pt x="54800" y="43340"/>
                </a:lnTo>
                <a:lnTo>
                  <a:pt x="54790" y="43330"/>
                </a:lnTo>
                <a:lnTo>
                  <a:pt x="54780" y="43320"/>
                </a:lnTo>
                <a:lnTo>
                  <a:pt x="54780" y="43310"/>
                </a:lnTo>
                <a:lnTo>
                  <a:pt x="54770" y="43310"/>
                </a:lnTo>
                <a:lnTo>
                  <a:pt x="54770" y="43300"/>
                </a:lnTo>
                <a:lnTo>
                  <a:pt x="54770" y="43290"/>
                </a:lnTo>
                <a:lnTo>
                  <a:pt x="54770" y="43280"/>
                </a:lnTo>
                <a:lnTo>
                  <a:pt x="54770" y="43270"/>
                </a:lnTo>
                <a:lnTo>
                  <a:pt x="54760" y="43270"/>
                </a:lnTo>
                <a:lnTo>
                  <a:pt x="54760" y="43260"/>
                </a:lnTo>
                <a:lnTo>
                  <a:pt x="54760" y="43250"/>
                </a:lnTo>
                <a:lnTo>
                  <a:pt x="54760" y="43240"/>
                </a:lnTo>
                <a:lnTo>
                  <a:pt x="54760" y="43230"/>
                </a:lnTo>
                <a:lnTo>
                  <a:pt x="54760" y="43220"/>
                </a:lnTo>
                <a:lnTo>
                  <a:pt x="54760" y="43210"/>
                </a:lnTo>
                <a:lnTo>
                  <a:pt x="54770" y="43210"/>
                </a:lnTo>
                <a:lnTo>
                  <a:pt x="54770" y="43200"/>
                </a:lnTo>
                <a:lnTo>
                  <a:pt x="54760" y="43200"/>
                </a:lnTo>
                <a:lnTo>
                  <a:pt x="54760" y="43190"/>
                </a:lnTo>
                <a:lnTo>
                  <a:pt x="54760" y="43180"/>
                </a:lnTo>
                <a:lnTo>
                  <a:pt x="54750" y="43180"/>
                </a:lnTo>
                <a:lnTo>
                  <a:pt x="54750" y="43170"/>
                </a:lnTo>
                <a:lnTo>
                  <a:pt x="54750" y="43160"/>
                </a:lnTo>
                <a:lnTo>
                  <a:pt x="54740" y="43160"/>
                </a:lnTo>
                <a:lnTo>
                  <a:pt x="54740" y="43150"/>
                </a:lnTo>
                <a:lnTo>
                  <a:pt x="54740" y="43140"/>
                </a:lnTo>
                <a:lnTo>
                  <a:pt x="54740" y="43130"/>
                </a:lnTo>
                <a:lnTo>
                  <a:pt x="54740" y="43120"/>
                </a:lnTo>
                <a:lnTo>
                  <a:pt x="54750" y="43120"/>
                </a:lnTo>
                <a:lnTo>
                  <a:pt x="54750" y="43110"/>
                </a:lnTo>
                <a:lnTo>
                  <a:pt x="54760" y="43100"/>
                </a:lnTo>
                <a:lnTo>
                  <a:pt x="54760" y="43090"/>
                </a:lnTo>
                <a:lnTo>
                  <a:pt x="54770" y="43080"/>
                </a:lnTo>
                <a:lnTo>
                  <a:pt x="54770" y="43070"/>
                </a:lnTo>
                <a:lnTo>
                  <a:pt x="54770" y="43060"/>
                </a:lnTo>
                <a:lnTo>
                  <a:pt x="54760" y="43050"/>
                </a:lnTo>
                <a:lnTo>
                  <a:pt x="54770" y="43050"/>
                </a:lnTo>
                <a:lnTo>
                  <a:pt x="54770" y="43040"/>
                </a:lnTo>
                <a:lnTo>
                  <a:pt x="54770" y="43030"/>
                </a:lnTo>
                <a:lnTo>
                  <a:pt x="54780" y="43030"/>
                </a:lnTo>
                <a:lnTo>
                  <a:pt x="54780" y="43020"/>
                </a:lnTo>
                <a:lnTo>
                  <a:pt x="54790" y="43010"/>
                </a:lnTo>
                <a:lnTo>
                  <a:pt x="54790" y="43000"/>
                </a:lnTo>
                <a:lnTo>
                  <a:pt x="54780" y="43000"/>
                </a:lnTo>
                <a:lnTo>
                  <a:pt x="54780" y="42990"/>
                </a:lnTo>
                <a:lnTo>
                  <a:pt x="54770" y="42990"/>
                </a:lnTo>
                <a:lnTo>
                  <a:pt x="54770" y="42980"/>
                </a:lnTo>
                <a:lnTo>
                  <a:pt x="54760" y="42980"/>
                </a:lnTo>
                <a:lnTo>
                  <a:pt x="54750" y="42980"/>
                </a:lnTo>
                <a:lnTo>
                  <a:pt x="54740" y="42980"/>
                </a:lnTo>
                <a:lnTo>
                  <a:pt x="54740" y="42970"/>
                </a:lnTo>
                <a:lnTo>
                  <a:pt x="54730" y="42960"/>
                </a:lnTo>
                <a:lnTo>
                  <a:pt x="54730" y="42950"/>
                </a:lnTo>
                <a:lnTo>
                  <a:pt x="54730" y="42940"/>
                </a:lnTo>
                <a:lnTo>
                  <a:pt x="54740" y="42940"/>
                </a:lnTo>
                <a:lnTo>
                  <a:pt x="54750" y="42940"/>
                </a:lnTo>
                <a:lnTo>
                  <a:pt x="54760" y="42940"/>
                </a:lnTo>
                <a:lnTo>
                  <a:pt x="54770" y="42940"/>
                </a:lnTo>
                <a:lnTo>
                  <a:pt x="54770" y="42930"/>
                </a:lnTo>
                <a:lnTo>
                  <a:pt x="54780" y="42920"/>
                </a:lnTo>
                <a:lnTo>
                  <a:pt x="54770" y="42920"/>
                </a:lnTo>
                <a:lnTo>
                  <a:pt x="54770" y="42910"/>
                </a:lnTo>
                <a:lnTo>
                  <a:pt x="54770" y="42900"/>
                </a:lnTo>
                <a:lnTo>
                  <a:pt x="54770" y="42890"/>
                </a:lnTo>
                <a:lnTo>
                  <a:pt x="54760" y="42890"/>
                </a:lnTo>
                <a:lnTo>
                  <a:pt x="54760" y="42880"/>
                </a:lnTo>
                <a:lnTo>
                  <a:pt x="54750" y="42880"/>
                </a:lnTo>
                <a:lnTo>
                  <a:pt x="54750" y="42870"/>
                </a:lnTo>
                <a:lnTo>
                  <a:pt x="54750" y="42860"/>
                </a:lnTo>
                <a:lnTo>
                  <a:pt x="54750" y="42850"/>
                </a:lnTo>
                <a:lnTo>
                  <a:pt x="54750" y="42840"/>
                </a:lnTo>
                <a:lnTo>
                  <a:pt x="54750" y="42830"/>
                </a:lnTo>
                <a:lnTo>
                  <a:pt x="54750" y="42820"/>
                </a:lnTo>
                <a:lnTo>
                  <a:pt x="54740" y="42810"/>
                </a:lnTo>
                <a:lnTo>
                  <a:pt x="54730" y="42800"/>
                </a:lnTo>
                <a:lnTo>
                  <a:pt x="54730" y="42790"/>
                </a:lnTo>
                <a:lnTo>
                  <a:pt x="54730" y="42780"/>
                </a:lnTo>
                <a:lnTo>
                  <a:pt x="54720" y="42780"/>
                </a:lnTo>
                <a:lnTo>
                  <a:pt x="54720" y="42770"/>
                </a:lnTo>
                <a:lnTo>
                  <a:pt x="54730" y="42760"/>
                </a:lnTo>
                <a:lnTo>
                  <a:pt x="54730" y="42750"/>
                </a:lnTo>
                <a:lnTo>
                  <a:pt x="54730" y="42740"/>
                </a:lnTo>
                <a:lnTo>
                  <a:pt x="54740" y="42740"/>
                </a:lnTo>
                <a:lnTo>
                  <a:pt x="54740" y="42730"/>
                </a:lnTo>
                <a:lnTo>
                  <a:pt x="54740" y="42720"/>
                </a:lnTo>
                <a:lnTo>
                  <a:pt x="54740" y="42710"/>
                </a:lnTo>
                <a:lnTo>
                  <a:pt x="54750" y="42710"/>
                </a:lnTo>
                <a:lnTo>
                  <a:pt x="54750" y="42700"/>
                </a:lnTo>
                <a:lnTo>
                  <a:pt x="54740" y="42690"/>
                </a:lnTo>
                <a:lnTo>
                  <a:pt x="54740" y="42680"/>
                </a:lnTo>
                <a:lnTo>
                  <a:pt x="54740" y="42670"/>
                </a:lnTo>
                <a:lnTo>
                  <a:pt x="54740" y="42660"/>
                </a:lnTo>
                <a:lnTo>
                  <a:pt x="54740" y="42650"/>
                </a:lnTo>
                <a:lnTo>
                  <a:pt x="54740" y="42640"/>
                </a:lnTo>
                <a:lnTo>
                  <a:pt x="54740" y="42630"/>
                </a:lnTo>
                <a:lnTo>
                  <a:pt x="54750" y="42620"/>
                </a:lnTo>
                <a:lnTo>
                  <a:pt x="54760" y="42620"/>
                </a:lnTo>
                <a:lnTo>
                  <a:pt x="54770" y="42610"/>
                </a:lnTo>
                <a:lnTo>
                  <a:pt x="54770" y="42620"/>
                </a:lnTo>
                <a:lnTo>
                  <a:pt x="54780" y="42620"/>
                </a:lnTo>
                <a:lnTo>
                  <a:pt x="54790" y="42610"/>
                </a:lnTo>
                <a:lnTo>
                  <a:pt x="54790" y="42600"/>
                </a:lnTo>
                <a:lnTo>
                  <a:pt x="54800" y="42600"/>
                </a:lnTo>
                <a:lnTo>
                  <a:pt x="54800" y="42590"/>
                </a:lnTo>
                <a:lnTo>
                  <a:pt x="54800" y="42580"/>
                </a:lnTo>
                <a:lnTo>
                  <a:pt x="54800" y="42570"/>
                </a:lnTo>
                <a:lnTo>
                  <a:pt x="54790" y="42560"/>
                </a:lnTo>
                <a:lnTo>
                  <a:pt x="54780" y="42560"/>
                </a:lnTo>
                <a:lnTo>
                  <a:pt x="54770" y="42550"/>
                </a:lnTo>
                <a:lnTo>
                  <a:pt x="54770" y="42540"/>
                </a:lnTo>
                <a:lnTo>
                  <a:pt x="54770" y="42530"/>
                </a:lnTo>
                <a:lnTo>
                  <a:pt x="54760" y="42530"/>
                </a:lnTo>
                <a:lnTo>
                  <a:pt x="54760" y="42520"/>
                </a:lnTo>
                <a:lnTo>
                  <a:pt x="54760" y="42510"/>
                </a:lnTo>
                <a:lnTo>
                  <a:pt x="54770" y="42510"/>
                </a:lnTo>
                <a:lnTo>
                  <a:pt x="54770" y="42500"/>
                </a:lnTo>
                <a:lnTo>
                  <a:pt x="54770" y="42490"/>
                </a:lnTo>
                <a:lnTo>
                  <a:pt x="54770" y="42480"/>
                </a:lnTo>
                <a:lnTo>
                  <a:pt x="54760" y="42470"/>
                </a:lnTo>
                <a:lnTo>
                  <a:pt x="54760" y="42460"/>
                </a:lnTo>
                <a:lnTo>
                  <a:pt x="54760" y="42450"/>
                </a:lnTo>
                <a:lnTo>
                  <a:pt x="54760" y="42440"/>
                </a:lnTo>
                <a:lnTo>
                  <a:pt x="54760" y="42430"/>
                </a:lnTo>
                <a:lnTo>
                  <a:pt x="54770" y="42420"/>
                </a:lnTo>
                <a:lnTo>
                  <a:pt x="54770" y="42410"/>
                </a:lnTo>
                <a:lnTo>
                  <a:pt x="54770" y="42400"/>
                </a:lnTo>
                <a:lnTo>
                  <a:pt x="54770" y="42390"/>
                </a:lnTo>
                <a:lnTo>
                  <a:pt x="54770" y="42380"/>
                </a:lnTo>
                <a:lnTo>
                  <a:pt x="54770" y="42370"/>
                </a:lnTo>
                <a:lnTo>
                  <a:pt x="54770" y="42360"/>
                </a:lnTo>
                <a:lnTo>
                  <a:pt x="54770" y="42350"/>
                </a:lnTo>
                <a:lnTo>
                  <a:pt x="54770" y="42340"/>
                </a:lnTo>
                <a:lnTo>
                  <a:pt x="54760" y="42340"/>
                </a:lnTo>
                <a:lnTo>
                  <a:pt x="54760" y="42330"/>
                </a:lnTo>
                <a:lnTo>
                  <a:pt x="54760" y="42320"/>
                </a:lnTo>
                <a:lnTo>
                  <a:pt x="54760" y="42310"/>
                </a:lnTo>
                <a:lnTo>
                  <a:pt x="54760" y="42300"/>
                </a:lnTo>
                <a:lnTo>
                  <a:pt x="54760" y="42290"/>
                </a:lnTo>
                <a:lnTo>
                  <a:pt x="54760" y="42280"/>
                </a:lnTo>
                <a:lnTo>
                  <a:pt x="54750" y="42270"/>
                </a:lnTo>
                <a:lnTo>
                  <a:pt x="54750" y="42260"/>
                </a:lnTo>
                <a:lnTo>
                  <a:pt x="54740" y="42260"/>
                </a:lnTo>
                <a:lnTo>
                  <a:pt x="54740" y="42250"/>
                </a:lnTo>
                <a:lnTo>
                  <a:pt x="54730" y="42240"/>
                </a:lnTo>
                <a:lnTo>
                  <a:pt x="54720" y="42230"/>
                </a:lnTo>
                <a:lnTo>
                  <a:pt x="54710" y="42230"/>
                </a:lnTo>
                <a:lnTo>
                  <a:pt x="54700" y="42220"/>
                </a:lnTo>
                <a:lnTo>
                  <a:pt x="54700" y="42210"/>
                </a:lnTo>
                <a:lnTo>
                  <a:pt x="54690" y="42210"/>
                </a:lnTo>
                <a:lnTo>
                  <a:pt x="54690" y="42200"/>
                </a:lnTo>
                <a:lnTo>
                  <a:pt x="54680" y="42200"/>
                </a:lnTo>
                <a:lnTo>
                  <a:pt x="54670" y="42200"/>
                </a:lnTo>
                <a:lnTo>
                  <a:pt x="54670" y="42210"/>
                </a:lnTo>
                <a:lnTo>
                  <a:pt x="54660" y="42210"/>
                </a:lnTo>
                <a:lnTo>
                  <a:pt x="54660" y="42220"/>
                </a:lnTo>
                <a:lnTo>
                  <a:pt x="54650" y="42220"/>
                </a:lnTo>
                <a:lnTo>
                  <a:pt x="54640" y="42220"/>
                </a:lnTo>
                <a:lnTo>
                  <a:pt x="54630" y="42210"/>
                </a:lnTo>
                <a:lnTo>
                  <a:pt x="54630" y="42200"/>
                </a:lnTo>
                <a:lnTo>
                  <a:pt x="54620" y="42200"/>
                </a:lnTo>
                <a:lnTo>
                  <a:pt x="54610" y="42200"/>
                </a:lnTo>
                <a:lnTo>
                  <a:pt x="54610" y="42190"/>
                </a:lnTo>
                <a:lnTo>
                  <a:pt x="54600" y="42190"/>
                </a:lnTo>
                <a:lnTo>
                  <a:pt x="54590" y="42190"/>
                </a:lnTo>
                <a:lnTo>
                  <a:pt x="54590" y="42180"/>
                </a:lnTo>
                <a:lnTo>
                  <a:pt x="54580" y="42180"/>
                </a:lnTo>
                <a:lnTo>
                  <a:pt x="54580" y="42170"/>
                </a:lnTo>
                <a:lnTo>
                  <a:pt x="54580" y="42160"/>
                </a:lnTo>
                <a:lnTo>
                  <a:pt x="54580" y="42150"/>
                </a:lnTo>
                <a:lnTo>
                  <a:pt x="54580" y="42140"/>
                </a:lnTo>
                <a:lnTo>
                  <a:pt x="54570" y="42130"/>
                </a:lnTo>
                <a:lnTo>
                  <a:pt x="54570" y="42120"/>
                </a:lnTo>
                <a:lnTo>
                  <a:pt x="54560" y="42120"/>
                </a:lnTo>
                <a:lnTo>
                  <a:pt x="54570" y="42110"/>
                </a:lnTo>
                <a:lnTo>
                  <a:pt x="54560" y="42100"/>
                </a:lnTo>
                <a:lnTo>
                  <a:pt x="54560" y="42090"/>
                </a:lnTo>
                <a:lnTo>
                  <a:pt x="54560" y="42080"/>
                </a:lnTo>
                <a:lnTo>
                  <a:pt x="54550" y="42080"/>
                </a:lnTo>
                <a:lnTo>
                  <a:pt x="54550" y="42070"/>
                </a:lnTo>
                <a:lnTo>
                  <a:pt x="54540" y="42070"/>
                </a:lnTo>
                <a:lnTo>
                  <a:pt x="54540" y="42060"/>
                </a:lnTo>
                <a:lnTo>
                  <a:pt x="54530" y="42060"/>
                </a:lnTo>
                <a:lnTo>
                  <a:pt x="54530" y="42050"/>
                </a:lnTo>
                <a:lnTo>
                  <a:pt x="54530" y="42040"/>
                </a:lnTo>
                <a:lnTo>
                  <a:pt x="54520" y="42040"/>
                </a:lnTo>
                <a:lnTo>
                  <a:pt x="54520" y="42030"/>
                </a:lnTo>
                <a:lnTo>
                  <a:pt x="54520" y="42020"/>
                </a:lnTo>
                <a:lnTo>
                  <a:pt x="54520" y="42010"/>
                </a:lnTo>
                <a:lnTo>
                  <a:pt x="54510" y="42010"/>
                </a:lnTo>
                <a:lnTo>
                  <a:pt x="54500" y="42010"/>
                </a:lnTo>
                <a:lnTo>
                  <a:pt x="54490" y="42020"/>
                </a:lnTo>
                <a:lnTo>
                  <a:pt x="54480" y="42020"/>
                </a:lnTo>
                <a:lnTo>
                  <a:pt x="54480" y="42030"/>
                </a:lnTo>
                <a:lnTo>
                  <a:pt x="54470" y="42030"/>
                </a:lnTo>
                <a:lnTo>
                  <a:pt x="54470" y="42040"/>
                </a:lnTo>
                <a:lnTo>
                  <a:pt x="54460" y="42040"/>
                </a:lnTo>
                <a:lnTo>
                  <a:pt x="54460" y="42050"/>
                </a:lnTo>
                <a:lnTo>
                  <a:pt x="54450" y="42050"/>
                </a:lnTo>
                <a:lnTo>
                  <a:pt x="54450" y="42060"/>
                </a:lnTo>
                <a:lnTo>
                  <a:pt x="54440" y="42060"/>
                </a:lnTo>
                <a:lnTo>
                  <a:pt x="54430" y="42070"/>
                </a:lnTo>
                <a:lnTo>
                  <a:pt x="54420" y="42060"/>
                </a:lnTo>
                <a:lnTo>
                  <a:pt x="54410" y="42050"/>
                </a:lnTo>
                <a:lnTo>
                  <a:pt x="54410" y="42040"/>
                </a:lnTo>
                <a:lnTo>
                  <a:pt x="54410" y="42030"/>
                </a:lnTo>
                <a:lnTo>
                  <a:pt x="54420" y="42020"/>
                </a:lnTo>
                <a:lnTo>
                  <a:pt x="54430" y="42010"/>
                </a:lnTo>
                <a:lnTo>
                  <a:pt x="54430" y="42000"/>
                </a:lnTo>
                <a:lnTo>
                  <a:pt x="54430" y="41990"/>
                </a:lnTo>
                <a:lnTo>
                  <a:pt x="54420" y="41980"/>
                </a:lnTo>
                <a:lnTo>
                  <a:pt x="54420" y="41970"/>
                </a:lnTo>
                <a:lnTo>
                  <a:pt x="54410" y="41970"/>
                </a:lnTo>
                <a:lnTo>
                  <a:pt x="54410" y="41960"/>
                </a:lnTo>
                <a:lnTo>
                  <a:pt x="54400" y="41960"/>
                </a:lnTo>
                <a:lnTo>
                  <a:pt x="54400" y="41950"/>
                </a:lnTo>
                <a:lnTo>
                  <a:pt x="54400" y="41940"/>
                </a:lnTo>
                <a:lnTo>
                  <a:pt x="54390" y="41940"/>
                </a:lnTo>
                <a:lnTo>
                  <a:pt x="54390" y="41930"/>
                </a:lnTo>
                <a:lnTo>
                  <a:pt x="54390" y="41920"/>
                </a:lnTo>
                <a:lnTo>
                  <a:pt x="54390" y="41910"/>
                </a:lnTo>
                <a:lnTo>
                  <a:pt x="54390" y="41900"/>
                </a:lnTo>
                <a:lnTo>
                  <a:pt x="54380" y="41890"/>
                </a:lnTo>
                <a:lnTo>
                  <a:pt x="54380" y="41880"/>
                </a:lnTo>
                <a:lnTo>
                  <a:pt x="54380" y="41870"/>
                </a:lnTo>
                <a:lnTo>
                  <a:pt x="54380" y="41860"/>
                </a:lnTo>
                <a:lnTo>
                  <a:pt x="54370" y="41860"/>
                </a:lnTo>
                <a:lnTo>
                  <a:pt x="54370" y="41850"/>
                </a:lnTo>
                <a:lnTo>
                  <a:pt x="54370" y="41840"/>
                </a:lnTo>
                <a:lnTo>
                  <a:pt x="54360" y="41830"/>
                </a:lnTo>
                <a:lnTo>
                  <a:pt x="54360" y="41820"/>
                </a:lnTo>
                <a:lnTo>
                  <a:pt x="54350" y="41820"/>
                </a:lnTo>
                <a:lnTo>
                  <a:pt x="54350" y="41810"/>
                </a:lnTo>
                <a:lnTo>
                  <a:pt x="54340" y="41800"/>
                </a:lnTo>
                <a:lnTo>
                  <a:pt x="54330" y="41790"/>
                </a:lnTo>
                <a:lnTo>
                  <a:pt x="54330" y="41780"/>
                </a:lnTo>
                <a:lnTo>
                  <a:pt x="54320" y="41770"/>
                </a:lnTo>
                <a:lnTo>
                  <a:pt x="54320" y="41760"/>
                </a:lnTo>
                <a:lnTo>
                  <a:pt x="54320" y="41750"/>
                </a:lnTo>
                <a:lnTo>
                  <a:pt x="54320" y="41740"/>
                </a:lnTo>
                <a:lnTo>
                  <a:pt x="54330" y="41740"/>
                </a:lnTo>
                <a:lnTo>
                  <a:pt x="54340" y="41740"/>
                </a:lnTo>
                <a:lnTo>
                  <a:pt x="54340" y="41730"/>
                </a:lnTo>
                <a:lnTo>
                  <a:pt x="54330" y="41730"/>
                </a:lnTo>
                <a:lnTo>
                  <a:pt x="54330" y="41720"/>
                </a:lnTo>
                <a:lnTo>
                  <a:pt x="54320" y="41710"/>
                </a:lnTo>
                <a:lnTo>
                  <a:pt x="54310" y="41700"/>
                </a:lnTo>
                <a:lnTo>
                  <a:pt x="54310" y="41690"/>
                </a:lnTo>
                <a:lnTo>
                  <a:pt x="54300" y="41690"/>
                </a:lnTo>
                <a:lnTo>
                  <a:pt x="54300" y="41680"/>
                </a:lnTo>
                <a:lnTo>
                  <a:pt x="54290" y="41670"/>
                </a:lnTo>
                <a:lnTo>
                  <a:pt x="54290" y="41660"/>
                </a:lnTo>
                <a:lnTo>
                  <a:pt x="54280" y="41660"/>
                </a:lnTo>
                <a:lnTo>
                  <a:pt x="54280" y="41650"/>
                </a:lnTo>
                <a:lnTo>
                  <a:pt x="54280" y="41640"/>
                </a:lnTo>
                <a:lnTo>
                  <a:pt x="54280" y="41630"/>
                </a:lnTo>
                <a:lnTo>
                  <a:pt x="54280" y="41620"/>
                </a:lnTo>
                <a:lnTo>
                  <a:pt x="54280" y="41610"/>
                </a:lnTo>
                <a:lnTo>
                  <a:pt x="54270" y="41600"/>
                </a:lnTo>
                <a:lnTo>
                  <a:pt x="54270" y="41590"/>
                </a:lnTo>
                <a:lnTo>
                  <a:pt x="54260" y="41580"/>
                </a:lnTo>
                <a:lnTo>
                  <a:pt x="54260" y="41570"/>
                </a:lnTo>
                <a:lnTo>
                  <a:pt x="54250" y="41570"/>
                </a:lnTo>
                <a:lnTo>
                  <a:pt x="54250" y="41560"/>
                </a:lnTo>
                <a:lnTo>
                  <a:pt x="54240" y="41560"/>
                </a:lnTo>
                <a:lnTo>
                  <a:pt x="54230" y="41550"/>
                </a:lnTo>
                <a:lnTo>
                  <a:pt x="54230" y="41540"/>
                </a:lnTo>
                <a:lnTo>
                  <a:pt x="54220" y="41540"/>
                </a:lnTo>
                <a:lnTo>
                  <a:pt x="54220" y="41530"/>
                </a:lnTo>
                <a:lnTo>
                  <a:pt x="54220" y="41520"/>
                </a:lnTo>
                <a:lnTo>
                  <a:pt x="54220" y="41510"/>
                </a:lnTo>
                <a:lnTo>
                  <a:pt x="54220" y="41500"/>
                </a:lnTo>
                <a:lnTo>
                  <a:pt x="54230" y="41490"/>
                </a:lnTo>
                <a:lnTo>
                  <a:pt x="54230" y="41480"/>
                </a:lnTo>
                <a:lnTo>
                  <a:pt x="54220" y="41480"/>
                </a:lnTo>
                <a:lnTo>
                  <a:pt x="54220" y="41470"/>
                </a:lnTo>
                <a:lnTo>
                  <a:pt x="54220" y="41460"/>
                </a:lnTo>
                <a:lnTo>
                  <a:pt x="54210" y="41460"/>
                </a:lnTo>
                <a:lnTo>
                  <a:pt x="54200" y="41460"/>
                </a:lnTo>
                <a:lnTo>
                  <a:pt x="54200" y="41450"/>
                </a:lnTo>
                <a:lnTo>
                  <a:pt x="54200" y="41440"/>
                </a:lnTo>
                <a:lnTo>
                  <a:pt x="54200" y="41430"/>
                </a:lnTo>
                <a:lnTo>
                  <a:pt x="54190" y="41430"/>
                </a:lnTo>
                <a:lnTo>
                  <a:pt x="54190" y="41420"/>
                </a:lnTo>
                <a:lnTo>
                  <a:pt x="54180" y="41420"/>
                </a:lnTo>
                <a:lnTo>
                  <a:pt x="54170" y="41420"/>
                </a:lnTo>
                <a:lnTo>
                  <a:pt x="54170" y="41410"/>
                </a:lnTo>
                <a:lnTo>
                  <a:pt x="54160" y="41410"/>
                </a:lnTo>
                <a:lnTo>
                  <a:pt x="54020" y="41000"/>
                </a:lnTo>
                <a:lnTo>
                  <a:pt x="53990" y="40960"/>
                </a:lnTo>
                <a:lnTo>
                  <a:pt x="54000" y="40960"/>
                </a:lnTo>
                <a:lnTo>
                  <a:pt x="54000" y="40950"/>
                </a:lnTo>
                <a:lnTo>
                  <a:pt x="54010" y="40950"/>
                </a:lnTo>
                <a:lnTo>
                  <a:pt x="54010" y="40940"/>
                </a:lnTo>
                <a:lnTo>
                  <a:pt x="54020" y="40940"/>
                </a:lnTo>
                <a:lnTo>
                  <a:pt x="54020" y="40930"/>
                </a:lnTo>
                <a:lnTo>
                  <a:pt x="54030" y="40930"/>
                </a:lnTo>
                <a:lnTo>
                  <a:pt x="54030" y="40920"/>
                </a:lnTo>
                <a:lnTo>
                  <a:pt x="54030" y="40910"/>
                </a:lnTo>
                <a:lnTo>
                  <a:pt x="54040" y="40900"/>
                </a:lnTo>
                <a:lnTo>
                  <a:pt x="54040" y="40890"/>
                </a:lnTo>
                <a:lnTo>
                  <a:pt x="54040" y="40880"/>
                </a:lnTo>
                <a:lnTo>
                  <a:pt x="54040" y="40870"/>
                </a:lnTo>
                <a:lnTo>
                  <a:pt x="54040" y="40860"/>
                </a:lnTo>
                <a:lnTo>
                  <a:pt x="54040" y="40850"/>
                </a:lnTo>
                <a:lnTo>
                  <a:pt x="54040" y="40840"/>
                </a:lnTo>
                <a:lnTo>
                  <a:pt x="54040" y="40830"/>
                </a:lnTo>
                <a:lnTo>
                  <a:pt x="54050" y="40830"/>
                </a:lnTo>
                <a:lnTo>
                  <a:pt x="54050" y="40820"/>
                </a:lnTo>
                <a:lnTo>
                  <a:pt x="54050" y="40810"/>
                </a:lnTo>
                <a:lnTo>
                  <a:pt x="54050" y="40800"/>
                </a:lnTo>
                <a:lnTo>
                  <a:pt x="54060" y="40800"/>
                </a:lnTo>
                <a:lnTo>
                  <a:pt x="54060" y="40790"/>
                </a:lnTo>
                <a:lnTo>
                  <a:pt x="54070" y="40790"/>
                </a:lnTo>
                <a:lnTo>
                  <a:pt x="54070" y="40780"/>
                </a:lnTo>
                <a:lnTo>
                  <a:pt x="54080" y="40770"/>
                </a:lnTo>
                <a:lnTo>
                  <a:pt x="54080" y="40760"/>
                </a:lnTo>
                <a:lnTo>
                  <a:pt x="54090" y="40760"/>
                </a:lnTo>
                <a:lnTo>
                  <a:pt x="54100" y="40750"/>
                </a:lnTo>
                <a:lnTo>
                  <a:pt x="54110" y="40740"/>
                </a:lnTo>
                <a:lnTo>
                  <a:pt x="54120" y="40730"/>
                </a:lnTo>
                <a:lnTo>
                  <a:pt x="54120" y="40720"/>
                </a:lnTo>
                <a:lnTo>
                  <a:pt x="54130" y="40710"/>
                </a:lnTo>
                <a:lnTo>
                  <a:pt x="54130" y="40700"/>
                </a:lnTo>
                <a:lnTo>
                  <a:pt x="54130" y="40690"/>
                </a:lnTo>
                <a:lnTo>
                  <a:pt x="54130" y="40680"/>
                </a:lnTo>
                <a:lnTo>
                  <a:pt x="54130" y="40670"/>
                </a:lnTo>
                <a:lnTo>
                  <a:pt x="54130" y="40660"/>
                </a:lnTo>
                <a:lnTo>
                  <a:pt x="54130" y="40650"/>
                </a:lnTo>
                <a:lnTo>
                  <a:pt x="54130" y="40640"/>
                </a:lnTo>
                <a:lnTo>
                  <a:pt x="54130" y="40630"/>
                </a:lnTo>
                <a:lnTo>
                  <a:pt x="54120" y="40630"/>
                </a:lnTo>
                <a:lnTo>
                  <a:pt x="54120" y="40620"/>
                </a:lnTo>
                <a:lnTo>
                  <a:pt x="54120" y="40610"/>
                </a:lnTo>
                <a:lnTo>
                  <a:pt x="54120" y="40600"/>
                </a:lnTo>
                <a:lnTo>
                  <a:pt x="54120" y="40590"/>
                </a:lnTo>
                <a:lnTo>
                  <a:pt x="54120" y="40580"/>
                </a:lnTo>
                <a:lnTo>
                  <a:pt x="54120" y="40570"/>
                </a:lnTo>
                <a:lnTo>
                  <a:pt x="54110" y="40570"/>
                </a:lnTo>
                <a:lnTo>
                  <a:pt x="54110" y="40560"/>
                </a:lnTo>
                <a:lnTo>
                  <a:pt x="54100" y="40560"/>
                </a:lnTo>
                <a:lnTo>
                  <a:pt x="54100" y="40550"/>
                </a:lnTo>
                <a:lnTo>
                  <a:pt x="54090" y="40550"/>
                </a:lnTo>
                <a:lnTo>
                  <a:pt x="54080" y="40550"/>
                </a:lnTo>
                <a:lnTo>
                  <a:pt x="54070" y="40550"/>
                </a:lnTo>
                <a:lnTo>
                  <a:pt x="54070" y="40540"/>
                </a:lnTo>
                <a:lnTo>
                  <a:pt x="54060" y="40540"/>
                </a:lnTo>
                <a:lnTo>
                  <a:pt x="54050" y="40540"/>
                </a:lnTo>
                <a:lnTo>
                  <a:pt x="54040" y="40540"/>
                </a:lnTo>
                <a:lnTo>
                  <a:pt x="54030" y="40540"/>
                </a:lnTo>
                <a:lnTo>
                  <a:pt x="54020" y="40540"/>
                </a:lnTo>
                <a:lnTo>
                  <a:pt x="54020" y="40530"/>
                </a:lnTo>
                <a:lnTo>
                  <a:pt x="54010" y="40530"/>
                </a:lnTo>
                <a:lnTo>
                  <a:pt x="54000" y="40530"/>
                </a:lnTo>
                <a:lnTo>
                  <a:pt x="54000" y="40520"/>
                </a:lnTo>
                <a:lnTo>
                  <a:pt x="53990" y="40520"/>
                </a:lnTo>
                <a:lnTo>
                  <a:pt x="53990" y="40510"/>
                </a:lnTo>
                <a:lnTo>
                  <a:pt x="53990" y="40500"/>
                </a:lnTo>
                <a:lnTo>
                  <a:pt x="53990" y="40490"/>
                </a:lnTo>
                <a:lnTo>
                  <a:pt x="53980" y="40490"/>
                </a:lnTo>
                <a:lnTo>
                  <a:pt x="53980" y="40480"/>
                </a:lnTo>
                <a:lnTo>
                  <a:pt x="53980" y="40470"/>
                </a:lnTo>
                <a:lnTo>
                  <a:pt x="53980" y="40460"/>
                </a:lnTo>
                <a:lnTo>
                  <a:pt x="53980" y="40450"/>
                </a:lnTo>
                <a:lnTo>
                  <a:pt x="53980" y="40440"/>
                </a:lnTo>
                <a:lnTo>
                  <a:pt x="53970" y="40440"/>
                </a:lnTo>
                <a:lnTo>
                  <a:pt x="53970" y="40430"/>
                </a:lnTo>
                <a:lnTo>
                  <a:pt x="53960" y="40430"/>
                </a:lnTo>
                <a:lnTo>
                  <a:pt x="53960" y="40420"/>
                </a:lnTo>
                <a:lnTo>
                  <a:pt x="53950" y="40420"/>
                </a:lnTo>
                <a:lnTo>
                  <a:pt x="53940" y="40420"/>
                </a:lnTo>
                <a:lnTo>
                  <a:pt x="53930" y="40420"/>
                </a:lnTo>
                <a:lnTo>
                  <a:pt x="53920" y="40420"/>
                </a:lnTo>
                <a:lnTo>
                  <a:pt x="53920" y="40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