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Xaignabouly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Xaignaboul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600" y="33770"/>
                </a:moveTo>
                <a:lnTo>
                  <a:pt x="15630" y="33780"/>
                </a:lnTo>
                <a:lnTo>
                  <a:pt x="15660" y="33790"/>
                </a:lnTo>
                <a:lnTo>
                  <a:pt x="15700" y="33780"/>
                </a:lnTo>
                <a:lnTo>
                  <a:pt x="15720" y="33780"/>
                </a:lnTo>
                <a:lnTo>
                  <a:pt x="15760" y="33800"/>
                </a:lnTo>
                <a:lnTo>
                  <a:pt x="15800" y="33820"/>
                </a:lnTo>
                <a:lnTo>
                  <a:pt x="15850" y="33840"/>
                </a:lnTo>
                <a:lnTo>
                  <a:pt x="15890" y="33870"/>
                </a:lnTo>
                <a:lnTo>
                  <a:pt x="15910" y="33890"/>
                </a:lnTo>
                <a:lnTo>
                  <a:pt x="15920" y="33940"/>
                </a:lnTo>
                <a:lnTo>
                  <a:pt x="15930" y="33960"/>
                </a:lnTo>
                <a:lnTo>
                  <a:pt x="15940" y="33970"/>
                </a:lnTo>
                <a:lnTo>
                  <a:pt x="15970" y="33980"/>
                </a:lnTo>
                <a:lnTo>
                  <a:pt x="16000" y="33980"/>
                </a:lnTo>
                <a:lnTo>
                  <a:pt x="16020" y="33960"/>
                </a:lnTo>
                <a:lnTo>
                  <a:pt x="16050" y="33960"/>
                </a:lnTo>
                <a:lnTo>
                  <a:pt x="16090" y="33970"/>
                </a:lnTo>
                <a:lnTo>
                  <a:pt x="16130" y="33980"/>
                </a:lnTo>
                <a:lnTo>
                  <a:pt x="16160" y="33980"/>
                </a:lnTo>
                <a:lnTo>
                  <a:pt x="16200" y="33970"/>
                </a:lnTo>
                <a:lnTo>
                  <a:pt x="16230" y="33950"/>
                </a:lnTo>
                <a:lnTo>
                  <a:pt x="16250" y="33930"/>
                </a:lnTo>
                <a:lnTo>
                  <a:pt x="16280" y="33900"/>
                </a:lnTo>
                <a:lnTo>
                  <a:pt x="16310" y="33880"/>
                </a:lnTo>
                <a:lnTo>
                  <a:pt x="16350" y="33870"/>
                </a:lnTo>
                <a:lnTo>
                  <a:pt x="16410" y="33860"/>
                </a:lnTo>
                <a:lnTo>
                  <a:pt x="16450" y="33860"/>
                </a:lnTo>
                <a:lnTo>
                  <a:pt x="16470" y="33860"/>
                </a:lnTo>
                <a:lnTo>
                  <a:pt x="16510" y="33850"/>
                </a:lnTo>
                <a:lnTo>
                  <a:pt x="16540" y="33840"/>
                </a:lnTo>
                <a:lnTo>
                  <a:pt x="16600" y="33810"/>
                </a:lnTo>
                <a:lnTo>
                  <a:pt x="16630" y="33800"/>
                </a:lnTo>
                <a:lnTo>
                  <a:pt x="16660" y="33790"/>
                </a:lnTo>
                <a:lnTo>
                  <a:pt x="16690" y="33790"/>
                </a:lnTo>
                <a:lnTo>
                  <a:pt x="16730" y="33800"/>
                </a:lnTo>
                <a:lnTo>
                  <a:pt x="16760" y="33820"/>
                </a:lnTo>
                <a:lnTo>
                  <a:pt x="16780" y="33830"/>
                </a:lnTo>
                <a:lnTo>
                  <a:pt x="16810" y="33830"/>
                </a:lnTo>
                <a:lnTo>
                  <a:pt x="16840" y="33830"/>
                </a:lnTo>
                <a:lnTo>
                  <a:pt x="16870" y="33820"/>
                </a:lnTo>
                <a:lnTo>
                  <a:pt x="16900" y="33820"/>
                </a:lnTo>
                <a:lnTo>
                  <a:pt x="16960" y="33800"/>
                </a:lnTo>
                <a:lnTo>
                  <a:pt x="16990" y="33790"/>
                </a:lnTo>
                <a:lnTo>
                  <a:pt x="17040" y="33780"/>
                </a:lnTo>
                <a:lnTo>
                  <a:pt x="17050" y="33770"/>
                </a:lnTo>
                <a:lnTo>
                  <a:pt x="17060" y="33750"/>
                </a:lnTo>
                <a:lnTo>
                  <a:pt x="17070" y="33720"/>
                </a:lnTo>
                <a:lnTo>
                  <a:pt x="17060" y="33680"/>
                </a:lnTo>
                <a:lnTo>
                  <a:pt x="17130" y="33610"/>
                </a:lnTo>
                <a:lnTo>
                  <a:pt x="17150" y="33570"/>
                </a:lnTo>
                <a:lnTo>
                  <a:pt x="17250" y="33550"/>
                </a:lnTo>
                <a:lnTo>
                  <a:pt x="17260" y="33550"/>
                </a:lnTo>
                <a:lnTo>
                  <a:pt x="17270" y="33560"/>
                </a:lnTo>
                <a:lnTo>
                  <a:pt x="17290" y="33570"/>
                </a:lnTo>
                <a:lnTo>
                  <a:pt x="17310" y="33570"/>
                </a:lnTo>
                <a:lnTo>
                  <a:pt x="17320" y="33570"/>
                </a:lnTo>
                <a:lnTo>
                  <a:pt x="17350" y="33570"/>
                </a:lnTo>
                <a:lnTo>
                  <a:pt x="17360" y="33570"/>
                </a:lnTo>
                <a:lnTo>
                  <a:pt x="17380" y="33570"/>
                </a:lnTo>
                <a:lnTo>
                  <a:pt x="17390" y="33560"/>
                </a:lnTo>
                <a:lnTo>
                  <a:pt x="17410" y="33550"/>
                </a:lnTo>
                <a:lnTo>
                  <a:pt x="17420" y="33550"/>
                </a:lnTo>
                <a:lnTo>
                  <a:pt x="17450" y="33530"/>
                </a:lnTo>
                <a:lnTo>
                  <a:pt x="17460" y="33530"/>
                </a:lnTo>
                <a:lnTo>
                  <a:pt x="17480" y="33520"/>
                </a:lnTo>
                <a:lnTo>
                  <a:pt x="17490" y="33520"/>
                </a:lnTo>
                <a:lnTo>
                  <a:pt x="17500" y="33520"/>
                </a:lnTo>
                <a:lnTo>
                  <a:pt x="17510" y="33520"/>
                </a:lnTo>
                <a:lnTo>
                  <a:pt x="17520" y="33520"/>
                </a:lnTo>
                <a:lnTo>
                  <a:pt x="17540" y="33520"/>
                </a:lnTo>
                <a:lnTo>
                  <a:pt x="17560" y="33510"/>
                </a:lnTo>
                <a:lnTo>
                  <a:pt x="17580" y="33500"/>
                </a:lnTo>
                <a:lnTo>
                  <a:pt x="17600" y="33500"/>
                </a:lnTo>
                <a:lnTo>
                  <a:pt x="17620" y="33490"/>
                </a:lnTo>
                <a:lnTo>
                  <a:pt x="17640" y="33480"/>
                </a:lnTo>
                <a:lnTo>
                  <a:pt x="17660" y="33470"/>
                </a:lnTo>
                <a:lnTo>
                  <a:pt x="17680" y="33460"/>
                </a:lnTo>
                <a:lnTo>
                  <a:pt x="17700" y="33460"/>
                </a:lnTo>
                <a:lnTo>
                  <a:pt x="17710" y="33460"/>
                </a:lnTo>
                <a:lnTo>
                  <a:pt x="17720" y="33460"/>
                </a:lnTo>
                <a:lnTo>
                  <a:pt x="17730" y="33460"/>
                </a:lnTo>
                <a:lnTo>
                  <a:pt x="17750" y="33460"/>
                </a:lnTo>
                <a:lnTo>
                  <a:pt x="17760" y="33470"/>
                </a:lnTo>
                <a:lnTo>
                  <a:pt x="17770" y="33470"/>
                </a:lnTo>
                <a:lnTo>
                  <a:pt x="17780" y="33470"/>
                </a:lnTo>
                <a:lnTo>
                  <a:pt x="17780" y="33480"/>
                </a:lnTo>
                <a:lnTo>
                  <a:pt x="17800" y="33490"/>
                </a:lnTo>
                <a:lnTo>
                  <a:pt x="17820" y="33500"/>
                </a:lnTo>
                <a:lnTo>
                  <a:pt x="17850" y="33510"/>
                </a:lnTo>
                <a:lnTo>
                  <a:pt x="17870" y="33510"/>
                </a:lnTo>
                <a:lnTo>
                  <a:pt x="17890" y="33500"/>
                </a:lnTo>
                <a:lnTo>
                  <a:pt x="17900" y="33500"/>
                </a:lnTo>
                <a:lnTo>
                  <a:pt x="17910" y="33500"/>
                </a:lnTo>
                <a:lnTo>
                  <a:pt x="17940" y="33500"/>
                </a:lnTo>
                <a:lnTo>
                  <a:pt x="17960" y="33500"/>
                </a:lnTo>
                <a:lnTo>
                  <a:pt x="18000" y="33490"/>
                </a:lnTo>
                <a:lnTo>
                  <a:pt x="18030" y="33480"/>
                </a:lnTo>
                <a:lnTo>
                  <a:pt x="18060" y="33460"/>
                </a:lnTo>
                <a:lnTo>
                  <a:pt x="18070" y="33450"/>
                </a:lnTo>
                <a:lnTo>
                  <a:pt x="18100" y="33430"/>
                </a:lnTo>
                <a:lnTo>
                  <a:pt x="18120" y="33420"/>
                </a:lnTo>
                <a:lnTo>
                  <a:pt x="18140" y="33400"/>
                </a:lnTo>
                <a:lnTo>
                  <a:pt x="18140" y="33390"/>
                </a:lnTo>
                <a:lnTo>
                  <a:pt x="18150" y="33390"/>
                </a:lnTo>
                <a:lnTo>
                  <a:pt x="18170" y="33370"/>
                </a:lnTo>
                <a:lnTo>
                  <a:pt x="18180" y="33360"/>
                </a:lnTo>
                <a:lnTo>
                  <a:pt x="18190" y="33350"/>
                </a:lnTo>
                <a:lnTo>
                  <a:pt x="18200" y="33350"/>
                </a:lnTo>
                <a:lnTo>
                  <a:pt x="18210" y="33340"/>
                </a:lnTo>
                <a:lnTo>
                  <a:pt x="18220" y="33340"/>
                </a:lnTo>
                <a:lnTo>
                  <a:pt x="18230" y="33340"/>
                </a:lnTo>
                <a:lnTo>
                  <a:pt x="18250" y="33330"/>
                </a:lnTo>
                <a:lnTo>
                  <a:pt x="18260" y="33320"/>
                </a:lnTo>
                <a:lnTo>
                  <a:pt x="18280" y="33320"/>
                </a:lnTo>
                <a:lnTo>
                  <a:pt x="18290" y="33310"/>
                </a:lnTo>
                <a:lnTo>
                  <a:pt x="18300" y="33300"/>
                </a:lnTo>
                <a:lnTo>
                  <a:pt x="18330" y="33290"/>
                </a:lnTo>
                <a:lnTo>
                  <a:pt x="18330" y="33280"/>
                </a:lnTo>
                <a:lnTo>
                  <a:pt x="18350" y="33280"/>
                </a:lnTo>
                <a:lnTo>
                  <a:pt x="18350" y="33270"/>
                </a:lnTo>
                <a:lnTo>
                  <a:pt x="18380" y="33250"/>
                </a:lnTo>
                <a:lnTo>
                  <a:pt x="18390" y="33240"/>
                </a:lnTo>
                <a:lnTo>
                  <a:pt x="18400" y="33220"/>
                </a:lnTo>
                <a:lnTo>
                  <a:pt x="18430" y="33200"/>
                </a:lnTo>
                <a:lnTo>
                  <a:pt x="18430" y="33190"/>
                </a:lnTo>
                <a:lnTo>
                  <a:pt x="18450" y="33170"/>
                </a:lnTo>
                <a:lnTo>
                  <a:pt x="18460" y="33150"/>
                </a:lnTo>
                <a:lnTo>
                  <a:pt x="18480" y="33130"/>
                </a:lnTo>
                <a:lnTo>
                  <a:pt x="18500" y="33110"/>
                </a:lnTo>
                <a:lnTo>
                  <a:pt x="18520" y="33080"/>
                </a:lnTo>
                <a:lnTo>
                  <a:pt x="18540" y="33070"/>
                </a:lnTo>
                <a:lnTo>
                  <a:pt x="18550" y="33050"/>
                </a:lnTo>
                <a:lnTo>
                  <a:pt x="18580" y="33030"/>
                </a:lnTo>
                <a:lnTo>
                  <a:pt x="18610" y="33010"/>
                </a:lnTo>
                <a:lnTo>
                  <a:pt x="18620" y="33000"/>
                </a:lnTo>
                <a:lnTo>
                  <a:pt x="18640" y="33000"/>
                </a:lnTo>
                <a:lnTo>
                  <a:pt x="18650" y="32990"/>
                </a:lnTo>
                <a:lnTo>
                  <a:pt x="18680" y="32990"/>
                </a:lnTo>
                <a:lnTo>
                  <a:pt x="18710" y="32980"/>
                </a:lnTo>
                <a:lnTo>
                  <a:pt x="18730" y="32970"/>
                </a:lnTo>
                <a:lnTo>
                  <a:pt x="18750" y="32960"/>
                </a:lnTo>
                <a:lnTo>
                  <a:pt x="18770" y="32950"/>
                </a:lnTo>
                <a:lnTo>
                  <a:pt x="18790" y="32940"/>
                </a:lnTo>
                <a:lnTo>
                  <a:pt x="18810" y="32930"/>
                </a:lnTo>
                <a:lnTo>
                  <a:pt x="18820" y="32920"/>
                </a:lnTo>
                <a:lnTo>
                  <a:pt x="18840" y="32910"/>
                </a:lnTo>
                <a:lnTo>
                  <a:pt x="18850" y="32890"/>
                </a:lnTo>
                <a:lnTo>
                  <a:pt x="18870" y="32890"/>
                </a:lnTo>
                <a:lnTo>
                  <a:pt x="18900" y="32870"/>
                </a:lnTo>
                <a:lnTo>
                  <a:pt x="18910" y="32860"/>
                </a:lnTo>
                <a:lnTo>
                  <a:pt x="18930" y="32840"/>
                </a:lnTo>
                <a:lnTo>
                  <a:pt x="18940" y="32830"/>
                </a:lnTo>
                <a:lnTo>
                  <a:pt x="18970" y="32820"/>
                </a:lnTo>
                <a:lnTo>
                  <a:pt x="18980" y="32800"/>
                </a:lnTo>
                <a:lnTo>
                  <a:pt x="19000" y="32790"/>
                </a:lnTo>
                <a:lnTo>
                  <a:pt x="19010" y="32780"/>
                </a:lnTo>
                <a:lnTo>
                  <a:pt x="19020" y="32770"/>
                </a:lnTo>
                <a:lnTo>
                  <a:pt x="19030" y="32770"/>
                </a:lnTo>
                <a:lnTo>
                  <a:pt x="19040" y="32760"/>
                </a:lnTo>
                <a:lnTo>
                  <a:pt x="19050" y="32740"/>
                </a:lnTo>
                <a:lnTo>
                  <a:pt x="19080" y="32710"/>
                </a:lnTo>
                <a:lnTo>
                  <a:pt x="19100" y="32700"/>
                </a:lnTo>
                <a:lnTo>
                  <a:pt x="19110" y="32690"/>
                </a:lnTo>
                <a:lnTo>
                  <a:pt x="19140" y="32660"/>
                </a:lnTo>
                <a:lnTo>
                  <a:pt x="19170" y="32630"/>
                </a:lnTo>
                <a:lnTo>
                  <a:pt x="19180" y="32610"/>
                </a:lnTo>
                <a:lnTo>
                  <a:pt x="19190" y="32600"/>
                </a:lnTo>
                <a:lnTo>
                  <a:pt x="19200" y="32590"/>
                </a:lnTo>
                <a:lnTo>
                  <a:pt x="19210" y="32580"/>
                </a:lnTo>
                <a:lnTo>
                  <a:pt x="19220" y="32570"/>
                </a:lnTo>
                <a:lnTo>
                  <a:pt x="19240" y="32560"/>
                </a:lnTo>
                <a:lnTo>
                  <a:pt x="19260" y="32550"/>
                </a:lnTo>
                <a:lnTo>
                  <a:pt x="19290" y="32540"/>
                </a:lnTo>
                <a:lnTo>
                  <a:pt x="19310" y="32530"/>
                </a:lnTo>
                <a:lnTo>
                  <a:pt x="19320" y="32520"/>
                </a:lnTo>
                <a:lnTo>
                  <a:pt x="19350" y="32520"/>
                </a:lnTo>
                <a:lnTo>
                  <a:pt x="19380" y="32530"/>
                </a:lnTo>
                <a:lnTo>
                  <a:pt x="19390" y="32530"/>
                </a:lnTo>
                <a:lnTo>
                  <a:pt x="19410" y="32550"/>
                </a:lnTo>
                <a:lnTo>
                  <a:pt x="19420" y="32560"/>
                </a:lnTo>
                <a:lnTo>
                  <a:pt x="19450" y="32580"/>
                </a:lnTo>
                <a:lnTo>
                  <a:pt x="19470" y="32600"/>
                </a:lnTo>
                <a:lnTo>
                  <a:pt x="19500" y="32620"/>
                </a:lnTo>
                <a:lnTo>
                  <a:pt x="19520" y="32630"/>
                </a:lnTo>
                <a:lnTo>
                  <a:pt x="19530" y="32650"/>
                </a:lnTo>
                <a:lnTo>
                  <a:pt x="19550" y="32670"/>
                </a:lnTo>
                <a:lnTo>
                  <a:pt x="19560" y="32680"/>
                </a:lnTo>
                <a:lnTo>
                  <a:pt x="19570" y="32700"/>
                </a:lnTo>
                <a:lnTo>
                  <a:pt x="19580" y="32700"/>
                </a:lnTo>
                <a:lnTo>
                  <a:pt x="19590" y="32710"/>
                </a:lnTo>
                <a:lnTo>
                  <a:pt x="19620" y="32720"/>
                </a:lnTo>
                <a:lnTo>
                  <a:pt x="19640" y="32740"/>
                </a:lnTo>
                <a:lnTo>
                  <a:pt x="19660" y="32750"/>
                </a:lnTo>
                <a:lnTo>
                  <a:pt x="19680" y="32760"/>
                </a:lnTo>
                <a:lnTo>
                  <a:pt x="19690" y="32770"/>
                </a:lnTo>
                <a:lnTo>
                  <a:pt x="19710" y="32780"/>
                </a:lnTo>
                <a:lnTo>
                  <a:pt x="19720" y="32780"/>
                </a:lnTo>
                <a:lnTo>
                  <a:pt x="19730" y="32790"/>
                </a:lnTo>
                <a:lnTo>
                  <a:pt x="19740" y="32790"/>
                </a:lnTo>
                <a:lnTo>
                  <a:pt x="19760" y="32780"/>
                </a:lnTo>
                <a:lnTo>
                  <a:pt x="19770" y="32780"/>
                </a:lnTo>
                <a:lnTo>
                  <a:pt x="19780" y="32770"/>
                </a:lnTo>
                <a:lnTo>
                  <a:pt x="19800" y="32760"/>
                </a:lnTo>
                <a:lnTo>
                  <a:pt x="19840" y="32760"/>
                </a:lnTo>
                <a:lnTo>
                  <a:pt x="19860" y="32750"/>
                </a:lnTo>
                <a:lnTo>
                  <a:pt x="19890" y="32750"/>
                </a:lnTo>
                <a:lnTo>
                  <a:pt x="19920" y="32740"/>
                </a:lnTo>
                <a:lnTo>
                  <a:pt x="19930" y="32740"/>
                </a:lnTo>
                <a:lnTo>
                  <a:pt x="19940" y="32730"/>
                </a:lnTo>
                <a:lnTo>
                  <a:pt x="19950" y="32730"/>
                </a:lnTo>
                <a:lnTo>
                  <a:pt x="19970" y="32730"/>
                </a:lnTo>
                <a:lnTo>
                  <a:pt x="19980" y="32730"/>
                </a:lnTo>
                <a:lnTo>
                  <a:pt x="20000" y="32730"/>
                </a:lnTo>
                <a:lnTo>
                  <a:pt x="20020" y="32730"/>
                </a:lnTo>
                <a:lnTo>
                  <a:pt x="20030" y="32730"/>
                </a:lnTo>
                <a:lnTo>
                  <a:pt x="20040" y="32730"/>
                </a:lnTo>
                <a:lnTo>
                  <a:pt x="20060" y="32730"/>
                </a:lnTo>
                <a:lnTo>
                  <a:pt x="20070" y="32730"/>
                </a:lnTo>
                <a:lnTo>
                  <a:pt x="20090" y="32730"/>
                </a:lnTo>
                <a:lnTo>
                  <a:pt x="20110" y="32740"/>
                </a:lnTo>
                <a:lnTo>
                  <a:pt x="20130" y="32740"/>
                </a:lnTo>
                <a:lnTo>
                  <a:pt x="20150" y="32750"/>
                </a:lnTo>
                <a:lnTo>
                  <a:pt x="20170" y="32750"/>
                </a:lnTo>
                <a:lnTo>
                  <a:pt x="20180" y="32750"/>
                </a:lnTo>
                <a:lnTo>
                  <a:pt x="20200" y="32760"/>
                </a:lnTo>
                <a:lnTo>
                  <a:pt x="20210" y="32760"/>
                </a:lnTo>
                <a:lnTo>
                  <a:pt x="20240" y="32770"/>
                </a:lnTo>
                <a:lnTo>
                  <a:pt x="20250" y="32770"/>
                </a:lnTo>
                <a:lnTo>
                  <a:pt x="20270" y="32770"/>
                </a:lnTo>
                <a:lnTo>
                  <a:pt x="20280" y="32770"/>
                </a:lnTo>
                <a:lnTo>
                  <a:pt x="20320" y="32770"/>
                </a:lnTo>
                <a:lnTo>
                  <a:pt x="20340" y="32770"/>
                </a:lnTo>
                <a:lnTo>
                  <a:pt x="20360" y="32780"/>
                </a:lnTo>
                <a:lnTo>
                  <a:pt x="20370" y="32780"/>
                </a:lnTo>
                <a:lnTo>
                  <a:pt x="20380" y="32780"/>
                </a:lnTo>
                <a:lnTo>
                  <a:pt x="20390" y="32780"/>
                </a:lnTo>
                <a:lnTo>
                  <a:pt x="20400" y="32780"/>
                </a:lnTo>
                <a:lnTo>
                  <a:pt x="20410" y="32790"/>
                </a:lnTo>
                <a:lnTo>
                  <a:pt x="20430" y="32790"/>
                </a:lnTo>
                <a:lnTo>
                  <a:pt x="20440" y="32790"/>
                </a:lnTo>
                <a:lnTo>
                  <a:pt x="20460" y="32790"/>
                </a:lnTo>
                <a:lnTo>
                  <a:pt x="20470" y="32800"/>
                </a:lnTo>
                <a:lnTo>
                  <a:pt x="20490" y="32800"/>
                </a:lnTo>
                <a:lnTo>
                  <a:pt x="20500" y="32810"/>
                </a:lnTo>
                <a:lnTo>
                  <a:pt x="20520" y="32810"/>
                </a:lnTo>
                <a:lnTo>
                  <a:pt x="20540" y="32810"/>
                </a:lnTo>
                <a:lnTo>
                  <a:pt x="20550" y="32820"/>
                </a:lnTo>
                <a:lnTo>
                  <a:pt x="20570" y="32820"/>
                </a:lnTo>
                <a:lnTo>
                  <a:pt x="20590" y="32830"/>
                </a:lnTo>
                <a:lnTo>
                  <a:pt x="20610" y="32840"/>
                </a:lnTo>
                <a:lnTo>
                  <a:pt x="20630" y="32840"/>
                </a:lnTo>
                <a:lnTo>
                  <a:pt x="20660" y="32850"/>
                </a:lnTo>
                <a:lnTo>
                  <a:pt x="20670" y="32870"/>
                </a:lnTo>
                <a:lnTo>
                  <a:pt x="20700" y="32890"/>
                </a:lnTo>
                <a:lnTo>
                  <a:pt x="20720" y="32910"/>
                </a:lnTo>
                <a:lnTo>
                  <a:pt x="20730" y="32920"/>
                </a:lnTo>
                <a:lnTo>
                  <a:pt x="20740" y="32930"/>
                </a:lnTo>
                <a:lnTo>
                  <a:pt x="20750" y="32940"/>
                </a:lnTo>
                <a:lnTo>
                  <a:pt x="20760" y="32940"/>
                </a:lnTo>
                <a:lnTo>
                  <a:pt x="20780" y="32960"/>
                </a:lnTo>
                <a:lnTo>
                  <a:pt x="20800" y="32970"/>
                </a:lnTo>
                <a:lnTo>
                  <a:pt x="20850" y="32990"/>
                </a:lnTo>
                <a:lnTo>
                  <a:pt x="20870" y="33010"/>
                </a:lnTo>
                <a:lnTo>
                  <a:pt x="20890" y="33020"/>
                </a:lnTo>
                <a:lnTo>
                  <a:pt x="20920" y="33020"/>
                </a:lnTo>
                <a:lnTo>
                  <a:pt x="20940" y="33020"/>
                </a:lnTo>
                <a:lnTo>
                  <a:pt x="20960" y="33030"/>
                </a:lnTo>
                <a:lnTo>
                  <a:pt x="20980" y="33030"/>
                </a:lnTo>
                <a:lnTo>
                  <a:pt x="20990" y="33030"/>
                </a:lnTo>
                <a:lnTo>
                  <a:pt x="21000" y="33020"/>
                </a:lnTo>
                <a:lnTo>
                  <a:pt x="21000" y="33030"/>
                </a:lnTo>
                <a:lnTo>
                  <a:pt x="21030" y="33030"/>
                </a:lnTo>
                <a:lnTo>
                  <a:pt x="21050" y="33030"/>
                </a:lnTo>
                <a:lnTo>
                  <a:pt x="21060" y="33030"/>
                </a:lnTo>
                <a:lnTo>
                  <a:pt x="21080" y="33030"/>
                </a:lnTo>
                <a:lnTo>
                  <a:pt x="21100" y="33030"/>
                </a:lnTo>
                <a:lnTo>
                  <a:pt x="21110" y="33040"/>
                </a:lnTo>
                <a:lnTo>
                  <a:pt x="21120" y="33040"/>
                </a:lnTo>
                <a:lnTo>
                  <a:pt x="21130" y="33050"/>
                </a:lnTo>
                <a:lnTo>
                  <a:pt x="21140" y="33060"/>
                </a:lnTo>
                <a:lnTo>
                  <a:pt x="21150" y="33070"/>
                </a:lnTo>
                <a:lnTo>
                  <a:pt x="21160" y="33090"/>
                </a:lnTo>
                <a:lnTo>
                  <a:pt x="21170" y="33110"/>
                </a:lnTo>
                <a:lnTo>
                  <a:pt x="21170" y="33130"/>
                </a:lnTo>
                <a:lnTo>
                  <a:pt x="21170" y="33160"/>
                </a:lnTo>
                <a:lnTo>
                  <a:pt x="21170" y="33170"/>
                </a:lnTo>
                <a:lnTo>
                  <a:pt x="21170" y="33190"/>
                </a:lnTo>
                <a:lnTo>
                  <a:pt x="21170" y="33210"/>
                </a:lnTo>
                <a:lnTo>
                  <a:pt x="21170" y="33220"/>
                </a:lnTo>
                <a:lnTo>
                  <a:pt x="21180" y="33220"/>
                </a:lnTo>
                <a:lnTo>
                  <a:pt x="21190" y="33230"/>
                </a:lnTo>
                <a:lnTo>
                  <a:pt x="21190" y="33240"/>
                </a:lnTo>
                <a:lnTo>
                  <a:pt x="21200" y="33240"/>
                </a:lnTo>
                <a:lnTo>
                  <a:pt x="21200" y="33250"/>
                </a:lnTo>
                <a:lnTo>
                  <a:pt x="21210" y="33250"/>
                </a:lnTo>
                <a:lnTo>
                  <a:pt x="21220" y="33260"/>
                </a:lnTo>
                <a:lnTo>
                  <a:pt x="21230" y="33250"/>
                </a:lnTo>
                <a:lnTo>
                  <a:pt x="21240" y="33250"/>
                </a:lnTo>
                <a:lnTo>
                  <a:pt x="21250" y="33250"/>
                </a:lnTo>
                <a:lnTo>
                  <a:pt x="21260" y="33250"/>
                </a:lnTo>
                <a:lnTo>
                  <a:pt x="21270" y="33260"/>
                </a:lnTo>
                <a:lnTo>
                  <a:pt x="21280" y="33260"/>
                </a:lnTo>
                <a:lnTo>
                  <a:pt x="21290" y="33260"/>
                </a:lnTo>
                <a:lnTo>
                  <a:pt x="21300" y="33260"/>
                </a:lnTo>
                <a:lnTo>
                  <a:pt x="21310" y="33260"/>
                </a:lnTo>
                <a:lnTo>
                  <a:pt x="21320" y="33260"/>
                </a:lnTo>
                <a:lnTo>
                  <a:pt x="21330" y="33270"/>
                </a:lnTo>
                <a:lnTo>
                  <a:pt x="21340" y="33270"/>
                </a:lnTo>
                <a:lnTo>
                  <a:pt x="21350" y="33270"/>
                </a:lnTo>
                <a:lnTo>
                  <a:pt x="21360" y="33270"/>
                </a:lnTo>
                <a:lnTo>
                  <a:pt x="21370" y="33270"/>
                </a:lnTo>
                <a:lnTo>
                  <a:pt x="21370" y="33260"/>
                </a:lnTo>
                <a:lnTo>
                  <a:pt x="21380" y="33260"/>
                </a:lnTo>
                <a:lnTo>
                  <a:pt x="21390" y="33260"/>
                </a:lnTo>
                <a:lnTo>
                  <a:pt x="21400" y="33250"/>
                </a:lnTo>
                <a:lnTo>
                  <a:pt x="21400" y="33240"/>
                </a:lnTo>
                <a:lnTo>
                  <a:pt x="21410" y="33240"/>
                </a:lnTo>
                <a:lnTo>
                  <a:pt x="21410" y="33230"/>
                </a:lnTo>
                <a:lnTo>
                  <a:pt x="21410" y="33220"/>
                </a:lnTo>
                <a:lnTo>
                  <a:pt x="21410" y="33210"/>
                </a:lnTo>
                <a:lnTo>
                  <a:pt x="21410" y="33200"/>
                </a:lnTo>
                <a:lnTo>
                  <a:pt x="21420" y="33190"/>
                </a:lnTo>
                <a:lnTo>
                  <a:pt x="21420" y="33180"/>
                </a:lnTo>
                <a:lnTo>
                  <a:pt x="21420" y="33170"/>
                </a:lnTo>
                <a:lnTo>
                  <a:pt x="21420" y="33160"/>
                </a:lnTo>
                <a:lnTo>
                  <a:pt x="21420" y="33150"/>
                </a:lnTo>
                <a:lnTo>
                  <a:pt x="21430" y="33150"/>
                </a:lnTo>
                <a:lnTo>
                  <a:pt x="21430" y="33140"/>
                </a:lnTo>
                <a:lnTo>
                  <a:pt x="21440" y="33140"/>
                </a:lnTo>
                <a:lnTo>
                  <a:pt x="21440" y="33130"/>
                </a:lnTo>
                <a:lnTo>
                  <a:pt x="21450" y="33130"/>
                </a:lnTo>
                <a:lnTo>
                  <a:pt x="21460" y="33130"/>
                </a:lnTo>
                <a:lnTo>
                  <a:pt x="21470" y="33130"/>
                </a:lnTo>
                <a:lnTo>
                  <a:pt x="21480" y="33130"/>
                </a:lnTo>
                <a:lnTo>
                  <a:pt x="21490" y="33130"/>
                </a:lnTo>
                <a:lnTo>
                  <a:pt x="21500" y="33130"/>
                </a:lnTo>
                <a:lnTo>
                  <a:pt x="21510" y="33130"/>
                </a:lnTo>
                <a:lnTo>
                  <a:pt x="21520" y="33130"/>
                </a:lnTo>
                <a:lnTo>
                  <a:pt x="21530" y="33130"/>
                </a:lnTo>
                <a:lnTo>
                  <a:pt x="21540" y="33140"/>
                </a:lnTo>
                <a:lnTo>
                  <a:pt x="21550" y="33140"/>
                </a:lnTo>
                <a:lnTo>
                  <a:pt x="21560" y="33150"/>
                </a:lnTo>
                <a:lnTo>
                  <a:pt x="21570" y="33150"/>
                </a:lnTo>
                <a:lnTo>
                  <a:pt x="21580" y="33150"/>
                </a:lnTo>
                <a:lnTo>
                  <a:pt x="21580" y="33160"/>
                </a:lnTo>
                <a:lnTo>
                  <a:pt x="21590" y="33160"/>
                </a:lnTo>
                <a:lnTo>
                  <a:pt x="21590" y="33170"/>
                </a:lnTo>
                <a:lnTo>
                  <a:pt x="21600" y="33180"/>
                </a:lnTo>
                <a:lnTo>
                  <a:pt x="21600" y="33190"/>
                </a:lnTo>
                <a:lnTo>
                  <a:pt x="21610" y="33200"/>
                </a:lnTo>
                <a:lnTo>
                  <a:pt x="21610" y="33210"/>
                </a:lnTo>
                <a:lnTo>
                  <a:pt x="21610" y="33220"/>
                </a:lnTo>
                <a:lnTo>
                  <a:pt x="21610" y="33230"/>
                </a:lnTo>
                <a:lnTo>
                  <a:pt x="21610" y="33240"/>
                </a:lnTo>
                <a:lnTo>
                  <a:pt x="21620" y="33250"/>
                </a:lnTo>
                <a:lnTo>
                  <a:pt x="21630" y="33250"/>
                </a:lnTo>
                <a:lnTo>
                  <a:pt x="21640" y="33250"/>
                </a:lnTo>
                <a:lnTo>
                  <a:pt x="21650" y="33250"/>
                </a:lnTo>
                <a:lnTo>
                  <a:pt x="21660" y="33240"/>
                </a:lnTo>
                <a:lnTo>
                  <a:pt x="21670" y="33230"/>
                </a:lnTo>
                <a:lnTo>
                  <a:pt x="21680" y="33230"/>
                </a:lnTo>
                <a:lnTo>
                  <a:pt x="21690" y="33220"/>
                </a:lnTo>
                <a:lnTo>
                  <a:pt x="21700" y="33220"/>
                </a:lnTo>
                <a:lnTo>
                  <a:pt x="21710" y="33220"/>
                </a:lnTo>
                <a:lnTo>
                  <a:pt x="21720" y="33220"/>
                </a:lnTo>
                <a:lnTo>
                  <a:pt x="21720" y="33230"/>
                </a:lnTo>
                <a:lnTo>
                  <a:pt x="21730" y="33230"/>
                </a:lnTo>
                <a:lnTo>
                  <a:pt x="21740" y="33240"/>
                </a:lnTo>
                <a:lnTo>
                  <a:pt x="21760" y="33240"/>
                </a:lnTo>
                <a:lnTo>
                  <a:pt x="21770" y="33250"/>
                </a:lnTo>
                <a:lnTo>
                  <a:pt x="21780" y="33250"/>
                </a:lnTo>
                <a:lnTo>
                  <a:pt x="21790" y="33250"/>
                </a:lnTo>
                <a:lnTo>
                  <a:pt x="21810" y="33250"/>
                </a:lnTo>
                <a:lnTo>
                  <a:pt x="21820" y="33250"/>
                </a:lnTo>
                <a:lnTo>
                  <a:pt x="21830" y="33250"/>
                </a:lnTo>
                <a:lnTo>
                  <a:pt x="21840" y="33250"/>
                </a:lnTo>
                <a:lnTo>
                  <a:pt x="21850" y="33240"/>
                </a:lnTo>
                <a:lnTo>
                  <a:pt x="21860" y="33240"/>
                </a:lnTo>
                <a:lnTo>
                  <a:pt x="21870" y="33240"/>
                </a:lnTo>
                <a:lnTo>
                  <a:pt x="21880" y="33240"/>
                </a:lnTo>
                <a:lnTo>
                  <a:pt x="21880" y="33230"/>
                </a:lnTo>
                <a:lnTo>
                  <a:pt x="21890" y="33230"/>
                </a:lnTo>
                <a:lnTo>
                  <a:pt x="21900" y="33220"/>
                </a:lnTo>
                <a:lnTo>
                  <a:pt x="21910" y="33210"/>
                </a:lnTo>
                <a:lnTo>
                  <a:pt x="21910" y="33200"/>
                </a:lnTo>
                <a:lnTo>
                  <a:pt x="21920" y="33190"/>
                </a:lnTo>
                <a:lnTo>
                  <a:pt x="21920" y="33180"/>
                </a:lnTo>
                <a:lnTo>
                  <a:pt x="21930" y="33180"/>
                </a:lnTo>
                <a:lnTo>
                  <a:pt x="21930" y="33170"/>
                </a:lnTo>
                <a:lnTo>
                  <a:pt x="21940" y="33170"/>
                </a:lnTo>
                <a:lnTo>
                  <a:pt x="21950" y="33160"/>
                </a:lnTo>
                <a:lnTo>
                  <a:pt x="21960" y="33160"/>
                </a:lnTo>
                <a:lnTo>
                  <a:pt x="21970" y="33150"/>
                </a:lnTo>
                <a:lnTo>
                  <a:pt x="21980" y="33140"/>
                </a:lnTo>
                <a:lnTo>
                  <a:pt x="21990" y="33130"/>
                </a:lnTo>
                <a:lnTo>
                  <a:pt x="22000" y="33130"/>
                </a:lnTo>
                <a:lnTo>
                  <a:pt x="22000" y="33120"/>
                </a:lnTo>
                <a:lnTo>
                  <a:pt x="22010" y="33110"/>
                </a:lnTo>
                <a:lnTo>
                  <a:pt x="22020" y="33100"/>
                </a:lnTo>
                <a:lnTo>
                  <a:pt x="22020" y="33090"/>
                </a:lnTo>
                <a:lnTo>
                  <a:pt x="22030" y="33080"/>
                </a:lnTo>
                <a:lnTo>
                  <a:pt x="22040" y="33050"/>
                </a:lnTo>
                <a:lnTo>
                  <a:pt x="22040" y="33040"/>
                </a:lnTo>
                <a:lnTo>
                  <a:pt x="22050" y="33040"/>
                </a:lnTo>
                <a:lnTo>
                  <a:pt x="22050" y="33030"/>
                </a:lnTo>
                <a:lnTo>
                  <a:pt x="22060" y="33020"/>
                </a:lnTo>
                <a:lnTo>
                  <a:pt x="22080" y="33010"/>
                </a:lnTo>
                <a:lnTo>
                  <a:pt x="22090" y="33000"/>
                </a:lnTo>
                <a:lnTo>
                  <a:pt x="22100" y="32990"/>
                </a:lnTo>
                <a:lnTo>
                  <a:pt x="22100" y="32980"/>
                </a:lnTo>
                <a:lnTo>
                  <a:pt x="22110" y="32980"/>
                </a:lnTo>
                <a:lnTo>
                  <a:pt x="22110" y="32970"/>
                </a:lnTo>
                <a:lnTo>
                  <a:pt x="22120" y="32970"/>
                </a:lnTo>
                <a:lnTo>
                  <a:pt x="22130" y="32960"/>
                </a:lnTo>
                <a:lnTo>
                  <a:pt x="22140" y="32950"/>
                </a:lnTo>
                <a:lnTo>
                  <a:pt x="22150" y="32950"/>
                </a:lnTo>
                <a:lnTo>
                  <a:pt x="22160" y="32940"/>
                </a:lnTo>
                <a:lnTo>
                  <a:pt x="22170" y="32930"/>
                </a:lnTo>
                <a:lnTo>
                  <a:pt x="22180" y="32920"/>
                </a:lnTo>
                <a:lnTo>
                  <a:pt x="22190" y="32920"/>
                </a:lnTo>
                <a:lnTo>
                  <a:pt x="22200" y="32920"/>
                </a:lnTo>
                <a:lnTo>
                  <a:pt x="22200" y="32910"/>
                </a:lnTo>
                <a:lnTo>
                  <a:pt x="22210" y="32910"/>
                </a:lnTo>
                <a:lnTo>
                  <a:pt x="22210" y="32900"/>
                </a:lnTo>
                <a:lnTo>
                  <a:pt x="22220" y="32900"/>
                </a:lnTo>
                <a:lnTo>
                  <a:pt x="22230" y="32890"/>
                </a:lnTo>
                <a:lnTo>
                  <a:pt x="22240" y="32890"/>
                </a:lnTo>
                <a:lnTo>
                  <a:pt x="22250" y="32890"/>
                </a:lnTo>
                <a:lnTo>
                  <a:pt x="22260" y="32890"/>
                </a:lnTo>
                <a:lnTo>
                  <a:pt x="22270" y="32880"/>
                </a:lnTo>
                <a:lnTo>
                  <a:pt x="22280" y="32870"/>
                </a:lnTo>
                <a:lnTo>
                  <a:pt x="22280" y="32860"/>
                </a:lnTo>
                <a:lnTo>
                  <a:pt x="22290" y="32860"/>
                </a:lnTo>
                <a:lnTo>
                  <a:pt x="22290" y="32850"/>
                </a:lnTo>
                <a:lnTo>
                  <a:pt x="22300" y="32850"/>
                </a:lnTo>
                <a:lnTo>
                  <a:pt x="22310" y="32840"/>
                </a:lnTo>
                <a:lnTo>
                  <a:pt x="22310" y="32830"/>
                </a:lnTo>
                <a:lnTo>
                  <a:pt x="22320" y="32820"/>
                </a:lnTo>
                <a:lnTo>
                  <a:pt x="22330" y="32820"/>
                </a:lnTo>
                <a:lnTo>
                  <a:pt x="22330" y="32810"/>
                </a:lnTo>
                <a:lnTo>
                  <a:pt x="22340" y="32800"/>
                </a:lnTo>
                <a:lnTo>
                  <a:pt x="22340" y="32790"/>
                </a:lnTo>
                <a:lnTo>
                  <a:pt x="22350" y="32790"/>
                </a:lnTo>
                <a:lnTo>
                  <a:pt x="22360" y="32780"/>
                </a:lnTo>
                <a:lnTo>
                  <a:pt x="22370" y="32780"/>
                </a:lnTo>
                <a:lnTo>
                  <a:pt x="22370" y="32770"/>
                </a:lnTo>
                <a:lnTo>
                  <a:pt x="22380" y="32770"/>
                </a:lnTo>
                <a:lnTo>
                  <a:pt x="22380" y="32760"/>
                </a:lnTo>
                <a:lnTo>
                  <a:pt x="22390" y="32750"/>
                </a:lnTo>
                <a:lnTo>
                  <a:pt x="22400" y="32750"/>
                </a:lnTo>
                <a:lnTo>
                  <a:pt x="22400" y="32740"/>
                </a:lnTo>
                <a:lnTo>
                  <a:pt x="22410" y="32740"/>
                </a:lnTo>
                <a:lnTo>
                  <a:pt x="22420" y="32740"/>
                </a:lnTo>
                <a:lnTo>
                  <a:pt x="22430" y="32730"/>
                </a:lnTo>
                <a:lnTo>
                  <a:pt x="22440" y="32730"/>
                </a:lnTo>
                <a:lnTo>
                  <a:pt x="22450" y="32730"/>
                </a:lnTo>
                <a:lnTo>
                  <a:pt x="22460" y="32720"/>
                </a:lnTo>
                <a:lnTo>
                  <a:pt x="22470" y="32720"/>
                </a:lnTo>
                <a:lnTo>
                  <a:pt x="22480" y="32720"/>
                </a:lnTo>
                <a:lnTo>
                  <a:pt x="22490" y="32720"/>
                </a:lnTo>
                <a:lnTo>
                  <a:pt x="22490" y="32710"/>
                </a:lnTo>
                <a:lnTo>
                  <a:pt x="22500" y="32710"/>
                </a:lnTo>
                <a:lnTo>
                  <a:pt x="22510" y="32710"/>
                </a:lnTo>
                <a:lnTo>
                  <a:pt x="22520" y="32710"/>
                </a:lnTo>
                <a:lnTo>
                  <a:pt x="22530" y="32700"/>
                </a:lnTo>
                <a:lnTo>
                  <a:pt x="22540" y="32700"/>
                </a:lnTo>
                <a:lnTo>
                  <a:pt x="22550" y="32700"/>
                </a:lnTo>
                <a:lnTo>
                  <a:pt x="22560" y="32700"/>
                </a:lnTo>
                <a:lnTo>
                  <a:pt x="22570" y="32700"/>
                </a:lnTo>
                <a:lnTo>
                  <a:pt x="22580" y="32700"/>
                </a:lnTo>
                <a:lnTo>
                  <a:pt x="22600" y="32700"/>
                </a:lnTo>
                <a:lnTo>
                  <a:pt x="22610" y="32710"/>
                </a:lnTo>
                <a:lnTo>
                  <a:pt x="22620" y="32710"/>
                </a:lnTo>
                <a:lnTo>
                  <a:pt x="22630" y="32720"/>
                </a:lnTo>
                <a:lnTo>
                  <a:pt x="22640" y="32730"/>
                </a:lnTo>
                <a:lnTo>
                  <a:pt x="22640" y="32740"/>
                </a:lnTo>
                <a:lnTo>
                  <a:pt x="22650" y="32740"/>
                </a:lnTo>
                <a:lnTo>
                  <a:pt x="22650" y="32750"/>
                </a:lnTo>
                <a:lnTo>
                  <a:pt x="22660" y="32760"/>
                </a:lnTo>
                <a:lnTo>
                  <a:pt x="22670" y="32760"/>
                </a:lnTo>
                <a:lnTo>
                  <a:pt x="22670" y="32770"/>
                </a:lnTo>
                <a:lnTo>
                  <a:pt x="22670" y="32780"/>
                </a:lnTo>
                <a:lnTo>
                  <a:pt x="22680" y="32780"/>
                </a:lnTo>
                <a:lnTo>
                  <a:pt x="22690" y="32790"/>
                </a:lnTo>
                <a:lnTo>
                  <a:pt x="22700" y="32810"/>
                </a:lnTo>
                <a:lnTo>
                  <a:pt x="22700" y="32830"/>
                </a:lnTo>
                <a:lnTo>
                  <a:pt x="22710" y="32840"/>
                </a:lnTo>
                <a:lnTo>
                  <a:pt x="22720" y="32850"/>
                </a:lnTo>
                <a:lnTo>
                  <a:pt x="22720" y="32860"/>
                </a:lnTo>
                <a:lnTo>
                  <a:pt x="22730" y="32860"/>
                </a:lnTo>
                <a:lnTo>
                  <a:pt x="22730" y="32870"/>
                </a:lnTo>
                <a:lnTo>
                  <a:pt x="22730" y="32880"/>
                </a:lnTo>
                <a:lnTo>
                  <a:pt x="22730" y="32890"/>
                </a:lnTo>
                <a:lnTo>
                  <a:pt x="22740" y="32900"/>
                </a:lnTo>
                <a:lnTo>
                  <a:pt x="22740" y="32910"/>
                </a:lnTo>
                <a:lnTo>
                  <a:pt x="22740" y="32920"/>
                </a:lnTo>
                <a:lnTo>
                  <a:pt x="22750" y="32930"/>
                </a:lnTo>
                <a:lnTo>
                  <a:pt x="22750" y="32940"/>
                </a:lnTo>
                <a:lnTo>
                  <a:pt x="22760" y="32950"/>
                </a:lnTo>
                <a:lnTo>
                  <a:pt x="22770" y="32960"/>
                </a:lnTo>
                <a:lnTo>
                  <a:pt x="22780" y="32960"/>
                </a:lnTo>
                <a:lnTo>
                  <a:pt x="22790" y="32970"/>
                </a:lnTo>
                <a:lnTo>
                  <a:pt x="22800" y="32980"/>
                </a:lnTo>
                <a:lnTo>
                  <a:pt x="22800" y="32990"/>
                </a:lnTo>
                <a:lnTo>
                  <a:pt x="22810" y="33000"/>
                </a:lnTo>
                <a:lnTo>
                  <a:pt x="22810" y="33010"/>
                </a:lnTo>
                <a:lnTo>
                  <a:pt x="22820" y="33010"/>
                </a:lnTo>
                <a:lnTo>
                  <a:pt x="22820" y="33020"/>
                </a:lnTo>
                <a:lnTo>
                  <a:pt x="22830" y="33030"/>
                </a:lnTo>
                <a:lnTo>
                  <a:pt x="22840" y="33040"/>
                </a:lnTo>
                <a:lnTo>
                  <a:pt x="22850" y="33040"/>
                </a:lnTo>
                <a:lnTo>
                  <a:pt x="22860" y="33040"/>
                </a:lnTo>
                <a:lnTo>
                  <a:pt x="22860" y="33050"/>
                </a:lnTo>
                <a:lnTo>
                  <a:pt x="22870" y="33060"/>
                </a:lnTo>
                <a:lnTo>
                  <a:pt x="22880" y="33060"/>
                </a:lnTo>
                <a:lnTo>
                  <a:pt x="22890" y="33070"/>
                </a:lnTo>
                <a:lnTo>
                  <a:pt x="22900" y="33070"/>
                </a:lnTo>
                <a:lnTo>
                  <a:pt x="22910" y="33080"/>
                </a:lnTo>
                <a:lnTo>
                  <a:pt x="22920" y="33080"/>
                </a:lnTo>
                <a:lnTo>
                  <a:pt x="22920" y="33090"/>
                </a:lnTo>
                <a:lnTo>
                  <a:pt x="22930" y="33090"/>
                </a:lnTo>
                <a:lnTo>
                  <a:pt x="22940" y="33090"/>
                </a:lnTo>
                <a:lnTo>
                  <a:pt x="22950" y="33090"/>
                </a:lnTo>
                <a:lnTo>
                  <a:pt x="22960" y="33090"/>
                </a:lnTo>
                <a:lnTo>
                  <a:pt x="22970" y="33090"/>
                </a:lnTo>
                <a:lnTo>
                  <a:pt x="22980" y="33100"/>
                </a:lnTo>
                <a:lnTo>
                  <a:pt x="22990" y="33100"/>
                </a:lnTo>
                <a:lnTo>
                  <a:pt x="23000" y="33100"/>
                </a:lnTo>
                <a:lnTo>
                  <a:pt x="23010" y="33100"/>
                </a:lnTo>
                <a:lnTo>
                  <a:pt x="23020" y="33100"/>
                </a:lnTo>
                <a:lnTo>
                  <a:pt x="23030" y="33110"/>
                </a:lnTo>
                <a:lnTo>
                  <a:pt x="23040" y="33120"/>
                </a:lnTo>
                <a:lnTo>
                  <a:pt x="23050" y="33130"/>
                </a:lnTo>
                <a:lnTo>
                  <a:pt x="23070" y="33140"/>
                </a:lnTo>
                <a:lnTo>
                  <a:pt x="23080" y="33150"/>
                </a:lnTo>
                <a:lnTo>
                  <a:pt x="23090" y="33150"/>
                </a:lnTo>
                <a:lnTo>
                  <a:pt x="23090" y="33160"/>
                </a:lnTo>
                <a:lnTo>
                  <a:pt x="23100" y="33160"/>
                </a:lnTo>
                <a:lnTo>
                  <a:pt x="23120" y="33160"/>
                </a:lnTo>
                <a:lnTo>
                  <a:pt x="23130" y="33160"/>
                </a:lnTo>
                <a:lnTo>
                  <a:pt x="23140" y="33160"/>
                </a:lnTo>
                <a:lnTo>
                  <a:pt x="23150" y="33160"/>
                </a:lnTo>
                <a:lnTo>
                  <a:pt x="23160" y="33160"/>
                </a:lnTo>
                <a:lnTo>
                  <a:pt x="23180" y="33170"/>
                </a:lnTo>
                <a:lnTo>
                  <a:pt x="23190" y="33170"/>
                </a:lnTo>
                <a:lnTo>
                  <a:pt x="23200" y="33170"/>
                </a:lnTo>
                <a:lnTo>
                  <a:pt x="23210" y="33170"/>
                </a:lnTo>
                <a:lnTo>
                  <a:pt x="23210" y="33180"/>
                </a:lnTo>
                <a:lnTo>
                  <a:pt x="23220" y="33180"/>
                </a:lnTo>
                <a:lnTo>
                  <a:pt x="23220" y="33190"/>
                </a:lnTo>
                <a:lnTo>
                  <a:pt x="23230" y="33190"/>
                </a:lnTo>
                <a:lnTo>
                  <a:pt x="23240" y="33190"/>
                </a:lnTo>
                <a:lnTo>
                  <a:pt x="23250" y="33200"/>
                </a:lnTo>
                <a:lnTo>
                  <a:pt x="23260" y="33200"/>
                </a:lnTo>
                <a:lnTo>
                  <a:pt x="23270" y="33210"/>
                </a:lnTo>
                <a:lnTo>
                  <a:pt x="23280" y="33210"/>
                </a:lnTo>
                <a:lnTo>
                  <a:pt x="23290" y="33210"/>
                </a:lnTo>
                <a:lnTo>
                  <a:pt x="23300" y="33220"/>
                </a:lnTo>
                <a:lnTo>
                  <a:pt x="23310" y="33230"/>
                </a:lnTo>
                <a:lnTo>
                  <a:pt x="23320" y="33230"/>
                </a:lnTo>
                <a:lnTo>
                  <a:pt x="23330" y="33230"/>
                </a:lnTo>
                <a:lnTo>
                  <a:pt x="23340" y="33240"/>
                </a:lnTo>
                <a:lnTo>
                  <a:pt x="23350" y="33240"/>
                </a:lnTo>
                <a:lnTo>
                  <a:pt x="23360" y="33250"/>
                </a:lnTo>
                <a:lnTo>
                  <a:pt x="23370" y="33250"/>
                </a:lnTo>
                <a:lnTo>
                  <a:pt x="23370" y="33260"/>
                </a:lnTo>
                <a:lnTo>
                  <a:pt x="23380" y="33270"/>
                </a:lnTo>
                <a:lnTo>
                  <a:pt x="23390" y="33270"/>
                </a:lnTo>
                <a:lnTo>
                  <a:pt x="23400" y="33270"/>
                </a:lnTo>
                <a:lnTo>
                  <a:pt x="23410" y="33280"/>
                </a:lnTo>
                <a:lnTo>
                  <a:pt x="23420" y="33280"/>
                </a:lnTo>
                <a:lnTo>
                  <a:pt x="23420" y="33290"/>
                </a:lnTo>
                <a:lnTo>
                  <a:pt x="23430" y="33300"/>
                </a:lnTo>
                <a:lnTo>
                  <a:pt x="23440" y="33300"/>
                </a:lnTo>
                <a:lnTo>
                  <a:pt x="23450" y="33310"/>
                </a:lnTo>
                <a:lnTo>
                  <a:pt x="23460" y="33310"/>
                </a:lnTo>
                <a:lnTo>
                  <a:pt x="23470" y="33320"/>
                </a:lnTo>
                <a:lnTo>
                  <a:pt x="23470" y="33330"/>
                </a:lnTo>
                <a:lnTo>
                  <a:pt x="23480" y="33330"/>
                </a:lnTo>
                <a:lnTo>
                  <a:pt x="23490" y="33330"/>
                </a:lnTo>
                <a:lnTo>
                  <a:pt x="23490" y="33340"/>
                </a:lnTo>
                <a:lnTo>
                  <a:pt x="23500" y="33340"/>
                </a:lnTo>
                <a:lnTo>
                  <a:pt x="23510" y="33340"/>
                </a:lnTo>
                <a:lnTo>
                  <a:pt x="23520" y="33340"/>
                </a:lnTo>
                <a:lnTo>
                  <a:pt x="23520" y="33350"/>
                </a:lnTo>
                <a:lnTo>
                  <a:pt x="23530" y="33350"/>
                </a:lnTo>
                <a:lnTo>
                  <a:pt x="23540" y="33360"/>
                </a:lnTo>
                <a:lnTo>
                  <a:pt x="23550" y="33370"/>
                </a:lnTo>
                <a:lnTo>
                  <a:pt x="23560" y="33370"/>
                </a:lnTo>
                <a:lnTo>
                  <a:pt x="23570" y="33380"/>
                </a:lnTo>
                <a:lnTo>
                  <a:pt x="23580" y="33380"/>
                </a:lnTo>
                <a:lnTo>
                  <a:pt x="23590" y="33390"/>
                </a:lnTo>
                <a:lnTo>
                  <a:pt x="23600" y="33390"/>
                </a:lnTo>
                <a:lnTo>
                  <a:pt x="23600" y="33400"/>
                </a:lnTo>
                <a:lnTo>
                  <a:pt x="23610" y="33400"/>
                </a:lnTo>
                <a:lnTo>
                  <a:pt x="23620" y="33410"/>
                </a:lnTo>
                <a:lnTo>
                  <a:pt x="23630" y="33420"/>
                </a:lnTo>
                <a:lnTo>
                  <a:pt x="23640" y="33420"/>
                </a:lnTo>
                <a:lnTo>
                  <a:pt x="23650" y="33430"/>
                </a:lnTo>
                <a:lnTo>
                  <a:pt x="23660" y="33430"/>
                </a:lnTo>
                <a:lnTo>
                  <a:pt x="23670" y="33440"/>
                </a:lnTo>
                <a:lnTo>
                  <a:pt x="23680" y="33440"/>
                </a:lnTo>
                <a:lnTo>
                  <a:pt x="23690" y="33450"/>
                </a:lnTo>
                <a:lnTo>
                  <a:pt x="23700" y="33450"/>
                </a:lnTo>
                <a:lnTo>
                  <a:pt x="23710" y="33460"/>
                </a:lnTo>
                <a:lnTo>
                  <a:pt x="23720" y="33470"/>
                </a:lnTo>
                <a:lnTo>
                  <a:pt x="23730" y="33470"/>
                </a:lnTo>
                <a:lnTo>
                  <a:pt x="23740" y="33480"/>
                </a:lnTo>
                <a:lnTo>
                  <a:pt x="23750" y="33480"/>
                </a:lnTo>
                <a:lnTo>
                  <a:pt x="23760" y="33480"/>
                </a:lnTo>
                <a:lnTo>
                  <a:pt x="23770" y="33480"/>
                </a:lnTo>
                <a:lnTo>
                  <a:pt x="23780" y="33480"/>
                </a:lnTo>
                <a:lnTo>
                  <a:pt x="23790" y="33480"/>
                </a:lnTo>
                <a:lnTo>
                  <a:pt x="23800" y="33480"/>
                </a:lnTo>
                <a:lnTo>
                  <a:pt x="23810" y="33480"/>
                </a:lnTo>
                <a:lnTo>
                  <a:pt x="23820" y="33480"/>
                </a:lnTo>
                <a:lnTo>
                  <a:pt x="23830" y="33480"/>
                </a:lnTo>
                <a:lnTo>
                  <a:pt x="23850" y="33480"/>
                </a:lnTo>
                <a:lnTo>
                  <a:pt x="23860" y="33480"/>
                </a:lnTo>
                <a:lnTo>
                  <a:pt x="23870" y="33480"/>
                </a:lnTo>
                <a:lnTo>
                  <a:pt x="23880" y="33480"/>
                </a:lnTo>
                <a:lnTo>
                  <a:pt x="23890" y="33480"/>
                </a:lnTo>
                <a:lnTo>
                  <a:pt x="23900" y="33470"/>
                </a:lnTo>
                <a:lnTo>
                  <a:pt x="23910" y="33470"/>
                </a:lnTo>
                <a:lnTo>
                  <a:pt x="23920" y="33460"/>
                </a:lnTo>
                <a:lnTo>
                  <a:pt x="23930" y="33460"/>
                </a:lnTo>
                <a:lnTo>
                  <a:pt x="23940" y="33450"/>
                </a:lnTo>
                <a:lnTo>
                  <a:pt x="23950" y="33450"/>
                </a:lnTo>
                <a:lnTo>
                  <a:pt x="23950" y="33440"/>
                </a:lnTo>
                <a:lnTo>
                  <a:pt x="23960" y="33440"/>
                </a:lnTo>
                <a:lnTo>
                  <a:pt x="23970" y="33440"/>
                </a:lnTo>
                <a:lnTo>
                  <a:pt x="23980" y="33430"/>
                </a:lnTo>
                <a:lnTo>
                  <a:pt x="23990" y="33430"/>
                </a:lnTo>
                <a:lnTo>
                  <a:pt x="24000" y="33430"/>
                </a:lnTo>
                <a:lnTo>
                  <a:pt x="24000" y="33420"/>
                </a:lnTo>
                <a:lnTo>
                  <a:pt x="24010" y="33420"/>
                </a:lnTo>
                <a:lnTo>
                  <a:pt x="24020" y="33420"/>
                </a:lnTo>
                <a:lnTo>
                  <a:pt x="24030" y="33410"/>
                </a:lnTo>
                <a:lnTo>
                  <a:pt x="24040" y="33410"/>
                </a:lnTo>
                <a:lnTo>
                  <a:pt x="24050" y="33410"/>
                </a:lnTo>
                <a:lnTo>
                  <a:pt x="24060" y="33400"/>
                </a:lnTo>
                <a:lnTo>
                  <a:pt x="24070" y="33400"/>
                </a:lnTo>
                <a:lnTo>
                  <a:pt x="24080" y="33390"/>
                </a:lnTo>
                <a:lnTo>
                  <a:pt x="24090" y="33380"/>
                </a:lnTo>
                <a:lnTo>
                  <a:pt x="24100" y="33380"/>
                </a:lnTo>
                <a:lnTo>
                  <a:pt x="24110" y="33380"/>
                </a:lnTo>
                <a:lnTo>
                  <a:pt x="24110" y="33370"/>
                </a:lnTo>
                <a:lnTo>
                  <a:pt x="24120" y="33370"/>
                </a:lnTo>
                <a:lnTo>
                  <a:pt x="24130" y="33370"/>
                </a:lnTo>
                <a:lnTo>
                  <a:pt x="24130" y="33360"/>
                </a:lnTo>
                <a:lnTo>
                  <a:pt x="24150" y="33370"/>
                </a:lnTo>
                <a:lnTo>
                  <a:pt x="24150" y="33360"/>
                </a:lnTo>
                <a:lnTo>
                  <a:pt x="24160" y="33360"/>
                </a:lnTo>
                <a:lnTo>
                  <a:pt x="24170" y="33360"/>
                </a:lnTo>
                <a:lnTo>
                  <a:pt x="24180" y="33350"/>
                </a:lnTo>
                <a:lnTo>
                  <a:pt x="24180" y="33340"/>
                </a:lnTo>
                <a:lnTo>
                  <a:pt x="24190" y="33340"/>
                </a:lnTo>
                <a:lnTo>
                  <a:pt x="24200" y="33340"/>
                </a:lnTo>
                <a:lnTo>
                  <a:pt x="24200" y="33330"/>
                </a:lnTo>
                <a:lnTo>
                  <a:pt x="24210" y="33330"/>
                </a:lnTo>
                <a:lnTo>
                  <a:pt x="24220" y="33330"/>
                </a:lnTo>
                <a:lnTo>
                  <a:pt x="24230" y="33330"/>
                </a:lnTo>
                <a:lnTo>
                  <a:pt x="24240" y="33320"/>
                </a:lnTo>
                <a:lnTo>
                  <a:pt x="24250" y="33320"/>
                </a:lnTo>
                <a:lnTo>
                  <a:pt x="24260" y="33320"/>
                </a:lnTo>
                <a:lnTo>
                  <a:pt x="24270" y="33320"/>
                </a:lnTo>
                <a:lnTo>
                  <a:pt x="24280" y="33320"/>
                </a:lnTo>
                <a:lnTo>
                  <a:pt x="24290" y="33310"/>
                </a:lnTo>
                <a:lnTo>
                  <a:pt x="24300" y="33310"/>
                </a:lnTo>
                <a:lnTo>
                  <a:pt x="24310" y="33310"/>
                </a:lnTo>
                <a:lnTo>
                  <a:pt x="24320" y="33310"/>
                </a:lnTo>
                <a:lnTo>
                  <a:pt x="24330" y="33310"/>
                </a:lnTo>
                <a:lnTo>
                  <a:pt x="24340" y="33320"/>
                </a:lnTo>
                <a:lnTo>
                  <a:pt x="24350" y="33320"/>
                </a:lnTo>
                <a:lnTo>
                  <a:pt x="24360" y="33320"/>
                </a:lnTo>
                <a:lnTo>
                  <a:pt x="24370" y="33320"/>
                </a:lnTo>
                <a:lnTo>
                  <a:pt x="24380" y="33320"/>
                </a:lnTo>
                <a:lnTo>
                  <a:pt x="24390" y="33320"/>
                </a:lnTo>
                <a:lnTo>
                  <a:pt x="24400" y="33320"/>
                </a:lnTo>
                <a:lnTo>
                  <a:pt x="24410" y="33330"/>
                </a:lnTo>
                <a:lnTo>
                  <a:pt x="24420" y="33320"/>
                </a:lnTo>
                <a:lnTo>
                  <a:pt x="24420" y="33330"/>
                </a:lnTo>
                <a:lnTo>
                  <a:pt x="24430" y="33330"/>
                </a:lnTo>
                <a:lnTo>
                  <a:pt x="24440" y="33330"/>
                </a:lnTo>
                <a:lnTo>
                  <a:pt x="24450" y="33340"/>
                </a:lnTo>
                <a:lnTo>
                  <a:pt x="24460" y="33340"/>
                </a:lnTo>
                <a:lnTo>
                  <a:pt x="24470" y="33340"/>
                </a:lnTo>
                <a:lnTo>
                  <a:pt x="24480" y="33350"/>
                </a:lnTo>
                <a:lnTo>
                  <a:pt x="24490" y="33350"/>
                </a:lnTo>
                <a:lnTo>
                  <a:pt x="24500" y="33340"/>
                </a:lnTo>
                <a:lnTo>
                  <a:pt x="24500" y="33350"/>
                </a:lnTo>
                <a:lnTo>
                  <a:pt x="24510" y="33350"/>
                </a:lnTo>
                <a:lnTo>
                  <a:pt x="24520" y="33350"/>
                </a:lnTo>
                <a:lnTo>
                  <a:pt x="24530" y="33350"/>
                </a:lnTo>
                <a:lnTo>
                  <a:pt x="24540" y="33350"/>
                </a:lnTo>
                <a:lnTo>
                  <a:pt x="24550" y="33350"/>
                </a:lnTo>
                <a:lnTo>
                  <a:pt x="24560" y="33350"/>
                </a:lnTo>
                <a:lnTo>
                  <a:pt x="24570" y="33360"/>
                </a:lnTo>
                <a:lnTo>
                  <a:pt x="24580" y="33370"/>
                </a:lnTo>
                <a:lnTo>
                  <a:pt x="24590" y="33370"/>
                </a:lnTo>
                <a:lnTo>
                  <a:pt x="24590" y="33380"/>
                </a:lnTo>
                <a:lnTo>
                  <a:pt x="24600" y="33380"/>
                </a:lnTo>
                <a:lnTo>
                  <a:pt x="24610" y="33380"/>
                </a:lnTo>
                <a:lnTo>
                  <a:pt x="24620" y="33380"/>
                </a:lnTo>
                <a:lnTo>
                  <a:pt x="24630" y="33390"/>
                </a:lnTo>
                <a:lnTo>
                  <a:pt x="24640" y="33390"/>
                </a:lnTo>
                <a:lnTo>
                  <a:pt x="24650" y="33390"/>
                </a:lnTo>
                <a:lnTo>
                  <a:pt x="24660" y="33390"/>
                </a:lnTo>
                <a:lnTo>
                  <a:pt x="24660" y="33400"/>
                </a:lnTo>
                <a:lnTo>
                  <a:pt x="24670" y="33400"/>
                </a:lnTo>
                <a:lnTo>
                  <a:pt x="24680" y="33400"/>
                </a:lnTo>
                <a:lnTo>
                  <a:pt x="24690" y="33410"/>
                </a:lnTo>
                <a:lnTo>
                  <a:pt x="24700" y="33410"/>
                </a:lnTo>
                <a:lnTo>
                  <a:pt x="24710" y="33410"/>
                </a:lnTo>
                <a:lnTo>
                  <a:pt x="24720" y="33420"/>
                </a:lnTo>
                <a:lnTo>
                  <a:pt x="24730" y="33420"/>
                </a:lnTo>
                <a:lnTo>
                  <a:pt x="24740" y="33430"/>
                </a:lnTo>
                <a:lnTo>
                  <a:pt x="24750" y="33430"/>
                </a:lnTo>
                <a:lnTo>
                  <a:pt x="24760" y="33430"/>
                </a:lnTo>
                <a:lnTo>
                  <a:pt x="24760" y="33440"/>
                </a:lnTo>
                <a:lnTo>
                  <a:pt x="24770" y="33440"/>
                </a:lnTo>
                <a:lnTo>
                  <a:pt x="24780" y="33440"/>
                </a:lnTo>
                <a:lnTo>
                  <a:pt x="24780" y="33450"/>
                </a:lnTo>
                <a:lnTo>
                  <a:pt x="24790" y="33450"/>
                </a:lnTo>
                <a:lnTo>
                  <a:pt x="24790" y="33460"/>
                </a:lnTo>
                <a:lnTo>
                  <a:pt x="24800" y="33460"/>
                </a:lnTo>
                <a:lnTo>
                  <a:pt x="24810" y="33460"/>
                </a:lnTo>
                <a:lnTo>
                  <a:pt x="24820" y="33460"/>
                </a:lnTo>
                <a:lnTo>
                  <a:pt x="24820" y="33450"/>
                </a:lnTo>
                <a:lnTo>
                  <a:pt x="24830" y="33450"/>
                </a:lnTo>
                <a:lnTo>
                  <a:pt x="24840" y="33440"/>
                </a:lnTo>
                <a:lnTo>
                  <a:pt x="24840" y="33450"/>
                </a:lnTo>
                <a:lnTo>
                  <a:pt x="24850" y="33450"/>
                </a:lnTo>
                <a:lnTo>
                  <a:pt x="24860" y="33450"/>
                </a:lnTo>
                <a:lnTo>
                  <a:pt x="24870" y="33450"/>
                </a:lnTo>
                <a:lnTo>
                  <a:pt x="24870" y="33460"/>
                </a:lnTo>
                <a:lnTo>
                  <a:pt x="24880" y="33460"/>
                </a:lnTo>
                <a:lnTo>
                  <a:pt x="24880" y="33470"/>
                </a:lnTo>
                <a:lnTo>
                  <a:pt x="24890" y="33470"/>
                </a:lnTo>
                <a:lnTo>
                  <a:pt x="24910" y="33470"/>
                </a:lnTo>
                <a:lnTo>
                  <a:pt x="24920" y="33470"/>
                </a:lnTo>
                <a:lnTo>
                  <a:pt x="24930" y="33460"/>
                </a:lnTo>
                <a:lnTo>
                  <a:pt x="24940" y="33460"/>
                </a:lnTo>
                <a:lnTo>
                  <a:pt x="24950" y="33460"/>
                </a:lnTo>
                <a:lnTo>
                  <a:pt x="24960" y="33460"/>
                </a:lnTo>
                <a:lnTo>
                  <a:pt x="24970" y="33460"/>
                </a:lnTo>
                <a:lnTo>
                  <a:pt x="24980" y="33460"/>
                </a:lnTo>
                <a:lnTo>
                  <a:pt x="24990" y="33460"/>
                </a:lnTo>
                <a:lnTo>
                  <a:pt x="25000" y="33460"/>
                </a:lnTo>
                <a:lnTo>
                  <a:pt x="25010" y="33460"/>
                </a:lnTo>
                <a:lnTo>
                  <a:pt x="25020" y="33460"/>
                </a:lnTo>
                <a:lnTo>
                  <a:pt x="25030" y="33460"/>
                </a:lnTo>
                <a:lnTo>
                  <a:pt x="25040" y="33460"/>
                </a:lnTo>
                <a:lnTo>
                  <a:pt x="25040" y="33450"/>
                </a:lnTo>
                <a:lnTo>
                  <a:pt x="25050" y="33450"/>
                </a:lnTo>
                <a:lnTo>
                  <a:pt x="25060" y="33450"/>
                </a:lnTo>
                <a:lnTo>
                  <a:pt x="25070" y="33450"/>
                </a:lnTo>
                <a:lnTo>
                  <a:pt x="25080" y="33450"/>
                </a:lnTo>
                <a:lnTo>
                  <a:pt x="25080" y="33440"/>
                </a:lnTo>
                <a:lnTo>
                  <a:pt x="25090" y="33450"/>
                </a:lnTo>
                <a:lnTo>
                  <a:pt x="25100" y="33450"/>
                </a:lnTo>
                <a:lnTo>
                  <a:pt x="25110" y="33450"/>
                </a:lnTo>
                <a:lnTo>
                  <a:pt x="25120" y="33450"/>
                </a:lnTo>
                <a:lnTo>
                  <a:pt x="25130" y="33440"/>
                </a:lnTo>
                <a:lnTo>
                  <a:pt x="25130" y="33430"/>
                </a:lnTo>
                <a:lnTo>
                  <a:pt x="25140" y="33420"/>
                </a:lnTo>
                <a:lnTo>
                  <a:pt x="25150" y="33420"/>
                </a:lnTo>
                <a:lnTo>
                  <a:pt x="25150" y="33410"/>
                </a:lnTo>
                <a:lnTo>
                  <a:pt x="25160" y="33400"/>
                </a:lnTo>
                <a:lnTo>
                  <a:pt x="25160" y="33390"/>
                </a:lnTo>
                <a:lnTo>
                  <a:pt x="25170" y="33390"/>
                </a:lnTo>
                <a:lnTo>
                  <a:pt x="25180" y="33390"/>
                </a:lnTo>
                <a:lnTo>
                  <a:pt x="25190" y="33390"/>
                </a:lnTo>
                <a:lnTo>
                  <a:pt x="25200" y="33390"/>
                </a:lnTo>
                <a:lnTo>
                  <a:pt x="25200" y="33380"/>
                </a:lnTo>
                <a:lnTo>
                  <a:pt x="25210" y="33380"/>
                </a:lnTo>
                <a:lnTo>
                  <a:pt x="25220" y="33380"/>
                </a:lnTo>
                <a:lnTo>
                  <a:pt x="25230" y="33390"/>
                </a:lnTo>
                <a:lnTo>
                  <a:pt x="25240" y="33390"/>
                </a:lnTo>
                <a:lnTo>
                  <a:pt x="25250" y="33390"/>
                </a:lnTo>
                <a:lnTo>
                  <a:pt x="25260" y="33390"/>
                </a:lnTo>
                <a:lnTo>
                  <a:pt x="25270" y="33400"/>
                </a:lnTo>
                <a:lnTo>
                  <a:pt x="25280" y="33400"/>
                </a:lnTo>
                <a:lnTo>
                  <a:pt x="25290" y="33400"/>
                </a:lnTo>
                <a:lnTo>
                  <a:pt x="25300" y="33410"/>
                </a:lnTo>
                <a:lnTo>
                  <a:pt x="25310" y="33410"/>
                </a:lnTo>
                <a:lnTo>
                  <a:pt x="25320" y="33410"/>
                </a:lnTo>
                <a:lnTo>
                  <a:pt x="25330" y="33410"/>
                </a:lnTo>
                <a:lnTo>
                  <a:pt x="25340" y="33410"/>
                </a:lnTo>
                <a:lnTo>
                  <a:pt x="25350" y="33410"/>
                </a:lnTo>
                <a:lnTo>
                  <a:pt x="25360" y="33410"/>
                </a:lnTo>
                <a:lnTo>
                  <a:pt x="25360" y="33400"/>
                </a:lnTo>
                <a:lnTo>
                  <a:pt x="25370" y="33400"/>
                </a:lnTo>
                <a:lnTo>
                  <a:pt x="25380" y="33390"/>
                </a:lnTo>
                <a:lnTo>
                  <a:pt x="25390" y="33390"/>
                </a:lnTo>
                <a:lnTo>
                  <a:pt x="25400" y="33390"/>
                </a:lnTo>
                <a:lnTo>
                  <a:pt x="25410" y="33390"/>
                </a:lnTo>
                <a:lnTo>
                  <a:pt x="25420" y="33390"/>
                </a:lnTo>
                <a:lnTo>
                  <a:pt x="25430" y="33390"/>
                </a:lnTo>
                <a:lnTo>
                  <a:pt x="25440" y="33380"/>
                </a:lnTo>
                <a:lnTo>
                  <a:pt x="25450" y="33380"/>
                </a:lnTo>
                <a:lnTo>
                  <a:pt x="25460" y="33380"/>
                </a:lnTo>
                <a:lnTo>
                  <a:pt x="25470" y="33370"/>
                </a:lnTo>
                <a:lnTo>
                  <a:pt x="25480" y="33370"/>
                </a:lnTo>
                <a:lnTo>
                  <a:pt x="25490" y="33370"/>
                </a:lnTo>
                <a:lnTo>
                  <a:pt x="25500" y="33370"/>
                </a:lnTo>
                <a:lnTo>
                  <a:pt x="25510" y="33370"/>
                </a:lnTo>
                <a:lnTo>
                  <a:pt x="25520" y="33370"/>
                </a:lnTo>
                <a:lnTo>
                  <a:pt x="25530" y="33370"/>
                </a:lnTo>
                <a:lnTo>
                  <a:pt x="25550" y="33360"/>
                </a:lnTo>
                <a:lnTo>
                  <a:pt x="25570" y="33360"/>
                </a:lnTo>
                <a:lnTo>
                  <a:pt x="25580" y="33350"/>
                </a:lnTo>
                <a:lnTo>
                  <a:pt x="25590" y="33350"/>
                </a:lnTo>
                <a:lnTo>
                  <a:pt x="25600" y="33350"/>
                </a:lnTo>
                <a:lnTo>
                  <a:pt x="25610" y="33340"/>
                </a:lnTo>
                <a:lnTo>
                  <a:pt x="25620" y="33340"/>
                </a:lnTo>
                <a:lnTo>
                  <a:pt x="25630" y="33340"/>
                </a:lnTo>
                <a:lnTo>
                  <a:pt x="25640" y="33340"/>
                </a:lnTo>
                <a:lnTo>
                  <a:pt x="25650" y="33340"/>
                </a:lnTo>
                <a:lnTo>
                  <a:pt x="25660" y="33340"/>
                </a:lnTo>
                <a:lnTo>
                  <a:pt x="25660" y="33330"/>
                </a:lnTo>
                <a:lnTo>
                  <a:pt x="25670" y="33330"/>
                </a:lnTo>
                <a:lnTo>
                  <a:pt x="25680" y="33330"/>
                </a:lnTo>
                <a:lnTo>
                  <a:pt x="25690" y="33330"/>
                </a:lnTo>
                <a:lnTo>
                  <a:pt x="25690" y="33340"/>
                </a:lnTo>
                <a:lnTo>
                  <a:pt x="25700" y="33340"/>
                </a:lnTo>
                <a:lnTo>
                  <a:pt x="25710" y="33340"/>
                </a:lnTo>
                <a:lnTo>
                  <a:pt x="25720" y="33340"/>
                </a:lnTo>
                <a:lnTo>
                  <a:pt x="25730" y="33330"/>
                </a:lnTo>
                <a:lnTo>
                  <a:pt x="25740" y="33330"/>
                </a:lnTo>
                <a:lnTo>
                  <a:pt x="25750" y="33330"/>
                </a:lnTo>
                <a:lnTo>
                  <a:pt x="25750" y="33340"/>
                </a:lnTo>
                <a:lnTo>
                  <a:pt x="25760" y="33340"/>
                </a:lnTo>
                <a:lnTo>
                  <a:pt x="25760" y="33350"/>
                </a:lnTo>
                <a:lnTo>
                  <a:pt x="25770" y="33350"/>
                </a:lnTo>
                <a:lnTo>
                  <a:pt x="25780" y="33350"/>
                </a:lnTo>
                <a:lnTo>
                  <a:pt x="25790" y="33350"/>
                </a:lnTo>
                <a:lnTo>
                  <a:pt x="25800" y="33350"/>
                </a:lnTo>
                <a:lnTo>
                  <a:pt x="25800" y="33340"/>
                </a:lnTo>
                <a:lnTo>
                  <a:pt x="25810" y="33340"/>
                </a:lnTo>
                <a:lnTo>
                  <a:pt x="25820" y="33340"/>
                </a:lnTo>
                <a:lnTo>
                  <a:pt x="25830" y="33330"/>
                </a:lnTo>
                <a:lnTo>
                  <a:pt x="25840" y="33330"/>
                </a:lnTo>
                <a:lnTo>
                  <a:pt x="25850" y="33330"/>
                </a:lnTo>
                <a:lnTo>
                  <a:pt x="25860" y="33330"/>
                </a:lnTo>
                <a:lnTo>
                  <a:pt x="25870" y="33330"/>
                </a:lnTo>
                <a:lnTo>
                  <a:pt x="25870" y="33320"/>
                </a:lnTo>
                <a:lnTo>
                  <a:pt x="25880" y="33320"/>
                </a:lnTo>
                <a:lnTo>
                  <a:pt x="25880" y="33330"/>
                </a:lnTo>
                <a:lnTo>
                  <a:pt x="25900" y="33330"/>
                </a:lnTo>
                <a:lnTo>
                  <a:pt x="25900" y="33320"/>
                </a:lnTo>
                <a:lnTo>
                  <a:pt x="25910" y="33320"/>
                </a:lnTo>
                <a:lnTo>
                  <a:pt x="25920" y="33320"/>
                </a:lnTo>
                <a:lnTo>
                  <a:pt x="25920" y="33330"/>
                </a:lnTo>
                <a:lnTo>
                  <a:pt x="25930" y="33330"/>
                </a:lnTo>
                <a:lnTo>
                  <a:pt x="25940" y="33330"/>
                </a:lnTo>
                <a:lnTo>
                  <a:pt x="25950" y="33330"/>
                </a:lnTo>
                <a:lnTo>
                  <a:pt x="25960" y="33340"/>
                </a:lnTo>
                <a:lnTo>
                  <a:pt x="25970" y="33340"/>
                </a:lnTo>
                <a:lnTo>
                  <a:pt x="25980" y="33340"/>
                </a:lnTo>
                <a:lnTo>
                  <a:pt x="25990" y="33340"/>
                </a:lnTo>
                <a:lnTo>
                  <a:pt x="26000" y="33340"/>
                </a:lnTo>
                <a:lnTo>
                  <a:pt x="26010" y="33350"/>
                </a:lnTo>
                <a:lnTo>
                  <a:pt x="26020" y="33350"/>
                </a:lnTo>
                <a:lnTo>
                  <a:pt x="26020" y="33360"/>
                </a:lnTo>
                <a:lnTo>
                  <a:pt x="26030" y="33360"/>
                </a:lnTo>
                <a:lnTo>
                  <a:pt x="26040" y="33360"/>
                </a:lnTo>
                <a:lnTo>
                  <a:pt x="26050" y="33360"/>
                </a:lnTo>
                <a:lnTo>
                  <a:pt x="26050" y="33370"/>
                </a:lnTo>
                <a:lnTo>
                  <a:pt x="26060" y="33370"/>
                </a:lnTo>
                <a:lnTo>
                  <a:pt x="26070" y="33370"/>
                </a:lnTo>
                <a:lnTo>
                  <a:pt x="26090" y="33370"/>
                </a:lnTo>
                <a:lnTo>
                  <a:pt x="26100" y="33370"/>
                </a:lnTo>
                <a:lnTo>
                  <a:pt x="26110" y="33370"/>
                </a:lnTo>
                <a:lnTo>
                  <a:pt x="26110" y="33360"/>
                </a:lnTo>
                <a:lnTo>
                  <a:pt x="26120" y="33360"/>
                </a:lnTo>
                <a:lnTo>
                  <a:pt x="26120" y="33370"/>
                </a:lnTo>
                <a:lnTo>
                  <a:pt x="26130" y="33370"/>
                </a:lnTo>
                <a:lnTo>
                  <a:pt x="26140" y="33370"/>
                </a:lnTo>
                <a:lnTo>
                  <a:pt x="26150" y="33370"/>
                </a:lnTo>
                <a:lnTo>
                  <a:pt x="26160" y="33380"/>
                </a:lnTo>
                <a:lnTo>
                  <a:pt x="26170" y="33380"/>
                </a:lnTo>
                <a:lnTo>
                  <a:pt x="26180" y="33380"/>
                </a:lnTo>
                <a:lnTo>
                  <a:pt x="26190" y="33380"/>
                </a:lnTo>
                <a:lnTo>
                  <a:pt x="26200" y="33380"/>
                </a:lnTo>
                <a:lnTo>
                  <a:pt x="26200" y="33390"/>
                </a:lnTo>
                <a:lnTo>
                  <a:pt x="26210" y="33390"/>
                </a:lnTo>
                <a:lnTo>
                  <a:pt x="26220" y="33390"/>
                </a:lnTo>
                <a:lnTo>
                  <a:pt x="26230" y="33400"/>
                </a:lnTo>
                <a:lnTo>
                  <a:pt x="26240" y="33400"/>
                </a:lnTo>
                <a:lnTo>
                  <a:pt x="26250" y="33400"/>
                </a:lnTo>
                <a:lnTo>
                  <a:pt x="26260" y="33400"/>
                </a:lnTo>
                <a:lnTo>
                  <a:pt x="26270" y="33400"/>
                </a:lnTo>
                <a:lnTo>
                  <a:pt x="26280" y="33400"/>
                </a:lnTo>
                <a:lnTo>
                  <a:pt x="26290" y="33390"/>
                </a:lnTo>
                <a:lnTo>
                  <a:pt x="26300" y="33380"/>
                </a:lnTo>
                <a:lnTo>
                  <a:pt x="26310" y="33380"/>
                </a:lnTo>
                <a:lnTo>
                  <a:pt x="26320" y="33380"/>
                </a:lnTo>
                <a:lnTo>
                  <a:pt x="26330" y="33370"/>
                </a:lnTo>
                <a:lnTo>
                  <a:pt x="26340" y="33360"/>
                </a:lnTo>
                <a:lnTo>
                  <a:pt x="26350" y="33360"/>
                </a:lnTo>
                <a:lnTo>
                  <a:pt x="26350" y="33350"/>
                </a:lnTo>
                <a:lnTo>
                  <a:pt x="26360" y="33350"/>
                </a:lnTo>
                <a:lnTo>
                  <a:pt x="26370" y="33350"/>
                </a:lnTo>
                <a:lnTo>
                  <a:pt x="26370" y="33340"/>
                </a:lnTo>
                <a:lnTo>
                  <a:pt x="26380" y="33340"/>
                </a:lnTo>
                <a:lnTo>
                  <a:pt x="26390" y="33340"/>
                </a:lnTo>
                <a:lnTo>
                  <a:pt x="26390" y="33330"/>
                </a:lnTo>
                <a:lnTo>
                  <a:pt x="26400" y="33330"/>
                </a:lnTo>
                <a:lnTo>
                  <a:pt x="26410" y="33330"/>
                </a:lnTo>
                <a:lnTo>
                  <a:pt x="26420" y="33320"/>
                </a:lnTo>
                <a:lnTo>
                  <a:pt x="26430" y="33320"/>
                </a:lnTo>
                <a:lnTo>
                  <a:pt x="26440" y="33320"/>
                </a:lnTo>
                <a:lnTo>
                  <a:pt x="26440" y="33310"/>
                </a:lnTo>
                <a:lnTo>
                  <a:pt x="26450" y="33310"/>
                </a:lnTo>
                <a:lnTo>
                  <a:pt x="26460" y="33310"/>
                </a:lnTo>
                <a:lnTo>
                  <a:pt x="26470" y="33310"/>
                </a:lnTo>
                <a:lnTo>
                  <a:pt x="26470" y="33300"/>
                </a:lnTo>
                <a:lnTo>
                  <a:pt x="26480" y="33300"/>
                </a:lnTo>
                <a:lnTo>
                  <a:pt x="26490" y="33300"/>
                </a:lnTo>
                <a:lnTo>
                  <a:pt x="26500" y="33300"/>
                </a:lnTo>
                <a:lnTo>
                  <a:pt x="26510" y="33310"/>
                </a:lnTo>
                <a:lnTo>
                  <a:pt x="26520" y="33300"/>
                </a:lnTo>
                <a:lnTo>
                  <a:pt x="26530" y="33300"/>
                </a:lnTo>
                <a:lnTo>
                  <a:pt x="26540" y="33300"/>
                </a:lnTo>
                <a:lnTo>
                  <a:pt x="26560" y="33310"/>
                </a:lnTo>
                <a:lnTo>
                  <a:pt x="26570" y="33310"/>
                </a:lnTo>
                <a:lnTo>
                  <a:pt x="26580" y="33310"/>
                </a:lnTo>
                <a:lnTo>
                  <a:pt x="26590" y="33310"/>
                </a:lnTo>
                <a:lnTo>
                  <a:pt x="26600" y="33310"/>
                </a:lnTo>
                <a:lnTo>
                  <a:pt x="26610" y="33310"/>
                </a:lnTo>
                <a:lnTo>
                  <a:pt x="26620" y="33310"/>
                </a:lnTo>
                <a:lnTo>
                  <a:pt x="26630" y="33310"/>
                </a:lnTo>
                <a:lnTo>
                  <a:pt x="26640" y="33300"/>
                </a:lnTo>
                <a:lnTo>
                  <a:pt x="26650" y="33300"/>
                </a:lnTo>
                <a:lnTo>
                  <a:pt x="26660" y="33300"/>
                </a:lnTo>
                <a:lnTo>
                  <a:pt x="26670" y="33300"/>
                </a:lnTo>
                <a:lnTo>
                  <a:pt x="26680" y="33300"/>
                </a:lnTo>
                <a:lnTo>
                  <a:pt x="26690" y="33300"/>
                </a:lnTo>
                <a:lnTo>
                  <a:pt x="26700" y="33300"/>
                </a:lnTo>
                <a:lnTo>
                  <a:pt x="26700" y="33310"/>
                </a:lnTo>
                <a:lnTo>
                  <a:pt x="26710" y="33310"/>
                </a:lnTo>
                <a:lnTo>
                  <a:pt x="26720" y="33310"/>
                </a:lnTo>
                <a:lnTo>
                  <a:pt x="26730" y="33310"/>
                </a:lnTo>
                <a:lnTo>
                  <a:pt x="26740" y="33310"/>
                </a:lnTo>
                <a:lnTo>
                  <a:pt x="26750" y="33320"/>
                </a:lnTo>
                <a:lnTo>
                  <a:pt x="26760" y="33330"/>
                </a:lnTo>
                <a:lnTo>
                  <a:pt x="26770" y="33330"/>
                </a:lnTo>
                <a:lnTo>
                  <a:pt x="26770" y="33340"/>
                </a:lnTo>
                <a:lnTo>
                  <a:pt x="26790" y="33340"/>
                </a:lnTo>
                <a:lnTo>
                  <a:pt x="26790" y="33350"/>
                </a:lnTo>
                <a:lnTo>
                  <a:pt x="26800" y="33350"/>
                </a:lnTo>
                <a:lnTo>
                  <a:pt x="26810" y="33360"/>
                </a:lnTo>
                <a:lnTo>
                  <a:pt x="26820" y="33360"/>
                </a:lnTo>
                <a:lnTo>
                  <a:pt x="26830" y="33360"/>
                </a:lnTo>
                <a:lnTo>
                  <a:pt x="26840" y="33360"/>
                </a:lnTo>
                <a:lnTo>
                  <a:pt x="26850" y="33360"/>
                </a:lnTo>
                <a:lnTo>
                  <a:pt x="26860" y="33360"/>
                </a:lnTo>
                <a:lnTo>
                  <a:pt x="26870" y="33360"/>
                </a:lnTo>
                <a:lnTo>
                  <a:pt x="26880" y="33360"/>
                </a:lnTo>
                <a:lnTo>
                  <a:pt x="26890" y="33360"/>
                </a:lnTo>
                <a:lnTo>
                  <a:pt x="26900" y="33360"/>
                </a:lnTo>
                <a:lnTo>
                  <a:pt x="26910" y="33360"/>
                </a:lnTo>
                <a:lnTo>
                  <a:pt x="26920" y="33360"/>
                </a:lnTo>
                <a:lnTo>
                  <a:pt x="26930" y="33360"/>
                </a:lnTo>
                <a:lnTo>
                  <a:pt x="26940" y="33360"/>
                </a:lnTo>
                <a:lnTo>
                  <a:pt x="26950" y="33360"/>
                </a:lnTo>
                <a:lnTo>
                  <a:pt x="26960" y="33360"/>
                </a:lnTo>
                <a:lnTo>
                  <a:pt x="26970" y="33350"/>
                </a:lnTo>
                <a:lnTo>
                  <a:pt x="26980" y="33350"/>
                </a:lnTo>
                <a:lnTo>
                  <a:pt x="26990" y="33350"/>
                </a:lnTo>
                <a:lnTo>
                  <a:pt x="27000" y="33350"/>
                </a:lnTo>
                <a:lnTo>
                  <a:pt x="27010" y="33340"/>
                </a:lnTo>
                <a:lnTo>
                  <a:pt x="27020" y="33340"/>
                </a:lnTo>
                <a:lnTo>
                  <a:pt x="27030" y="33340"/>
                </a:lnTo>
                <a:lnTo>
                  <a:pt x="27040" y="33340"/>
                </a:lnTo>
                <a:lnTo>
                  <a:pt x="27050" y="33340"/>
                </a:lnTo>
                <a:lnTo>
                  <a:pt x="27050" y="33330"/>
                </a:lnTo>
                <a:lnTo>
                  <a:pt x="27060" y="33330"/>
                </a:lnTo>
                <a:lnTo>
                  <a:pt x="27070" y="33330"/>
                </a:lnTo>
                <a:lnTo>
                  <a:pt x="27070" y="33320"/>
                </a:lnTo>
                <a:lnTo>
                  <a:pt x="27080" y="33320"/>
                </a:lnTo>
                <a:lnTo>
                  <a:pt x="27090" y="33320"/>
                </a:lnTo>
                <a:lnTo>
                  <a:pt x="27100" y="33310"/>
                </a:lnTo>
                <a:lnTo>
                  <a:pt x="27110" y="33310"/>
                </a:lnTo>
                <a:lnTo>
                  <a:pt x="27110" y="33300"/>
                </a:lnTo>
                <a:lnTo>
                  <a:pt x="27120" y="33300"/>
                </a:lnTo>
                <a:lnTo>
                  <a:pt x="27140" y="33290"/>
                </a:lnTo>
                <a:lnTo>
                  <a:pt x="27150" y="33290"/>
                </a:lnTo>
                <a:lnTo>
                  <a:pt x="27160" y="33280"/>
                </a:lnTo>
                <a:lnTo>
                  <a:pt x="27170" y="33280"/>
                </a:lnTo>
                <a:lnTo>
                  <a:pt x="27180" y="33280"/>
                </a:lnTo>
                <a:lnTo>
                  <a:pt x="27190" y="33280"/>
                </a:lnTo>
                <a:lnTo>
                  <a:pt x="27190" y="33270"/>
                </a:lnTo>
                <a:lnTo>
                  <a:pt x="27200" y="33270"/>
                </a:lnTo>
                <a:lnTo>
                  <a:pt x="27210" y="33270"/>
                </a:lnTo>
                <a:lnTo>
                  <a:pt x="27220" y="33270"/>
                </a:lnTo>
                <a:lnTo>
                  <a:pt x="27230" y="33270"/>
                </a:lnTo>
                <a:lnTo>
                  <a:pt x="27240" y="33270"/>
                </a:lnTo>
                <a:lnTo>
                  <a:pt x="27250" y="33270"/>
                </a:lnTo>
                <a:lnTo>
                  <a:pt x="27260" y="33270"/>
                </a:lnTo>
                <a:lnTo>
                  <a:pt x="27270" y="33270"/>
                </a:lnTo>
                <a:lnTo>
                  <a:pt x="27280" y="33270"/>
                </a:lnTo>
                <a:lnTo>
                  <a:pt x="27290" y="33270"/>
                </a:lnTo>
                <a:lnTo>
                  <a:pt x="27300" y="33270"/>
                </a:lnTo>
                <a:lnTo>
                  <a:pt x="27310" y="33270"/>
                </a:lnTo>
                <a:lnTo>
                  <a:pt x="27320" y="33270"/>
                </a:lnTo>
                <a:lnTo>
                  <a:pt x="27330" y="33270"/>
                </a:lnTo>
                <a:lnTo>
                  <a:pt x="27340" y="33280"/>
                </a:lnTo>
                <a:lnTo>
                  <a:pt x="27350" y="33280"/>
                </a:lnTo>
                <a:lnTo>
                  <a:pt x="27360" y="33280"/>
                </a:lnTo>
                <a:lnTo>
                  <a:pt x="27370" y="33280"/>
                </a:lnTo>
                <a:lnTo>
                  <a:pt x="27380" y="33280"/>
                </a:lnTo>
                <a:lnTo>
                  <a:pt x="27380" y="33290"/>
                </a:lnTo>
                <a:lnTo>
                  <a:pt x="27390" y="33290"/>
                </a:lnTo>
                <a:lnTo>
                  <a:pt x="27400" y="33280"/>
                </a:lnTo>
                <a:lnTo>
                  <a:pt x="27410" y="33280"/>
                </a:lnTo>
                <a:lnTo>
                  <a:pt x="27420" y="33280"/>
                </a:lnTo>
                <a:lnTo>
                  <a:pt x="27430" y="33270"/>
                </a:lnTo>
                <a:lnTo>
                  <a:pt x="27440" y="33270"/>
                </a:lnTo>
                <a:lnTo>
                  <a:pt x="27450" y="33270"/>
                </a:lnTo>
                <a:lnTo>
                  <a:pt x="27450" y="33260"/>
                </a:lnTo>
                <a:lnTo>
                  <a:pt x="27460" y="33260"/>
                </a:lnTo>
                <a:lnTo>
                  <a:pt x="27470" y="33260"/>
                </a:lnTo>
                <a:lnTo>
                  <a:pt x="27470" y="33250"/>
                </a:lnTo>
                <a:lnTo>
                  <a:pt x="27480" y="33250"/>
                </a:lnTo>
                <a:lnTo>
                  <a:pt x="27490" y="33250"/>
                </a:lnTo>
                <a:lnTo>
                  <a:pt x="27490" y="33230"/>
                </a:lnTo>
                <a:lnTo>
                  <a:pt x="27500" y="33220"/>
                </a:lnTo>
                <a:lnTo>
                  <a:pt x="27500" y="33210"/>
                </a:lnTo>
                <a:lnTo>
                  <a:pt x="27510" y="33190"/>
                </a:lnTo>
                <a:lnTo>
                  <a:pt x="27510" y="33180"/>
                </a:lnTo>
                <a:lnTo>
                  <a:pt x="27510" y="33170"/>
                </a:lnTo>
                <a:lnTo>
                  <a:pt x="27500" y="33160"/>
                </a:lnTo>
                <a:lnTo>
                  <a:pt x="27500" y="33150"/>
                </a:lnTo>
                <a:lnTo>
                  <a:pt x="27500" y="33140"/>
                </a:lnTo>
                <a:lnTo>
                  <a:pt x="27500" y="33130"/>
                </a:lnTo>
                <a:lnTo>
                  <a:pt x="27490" y="33130"/>
                </a:lnTo>
                <a:lnTo>
                  <a:pt x="27490" y="33120"/>
                </a:lnTo>
                <a:lnTo>
                  <a:pt x="27490" y="33110"/>
                </a:lnTo>
                <a:lnTo>
                  <a:pt x="27480" y="33100"/>
                </a:lnTo>
                <a:lnTo>
                  <a:pt x="27470" y="33090"/>
                </a:lnTo>
                <a:lnTo>
                  <a:pt x="27470" y="33080"/>
                </a:lnTo>
                <a:lnTo>
                  <a:pt x="27460" y="33080"/>
                </a:lnTo>
                <a:lnTo>
                  <a:pt x="27460" y="33070"/>
                </a:lnTo>
                <a:lnTo>
                  <a:pt x="27450" y="33070"/>
                </a:lnTo>
                <a:lnTo>
                  <a:pt x="27440" y="33070"/>
                </a:lnTo>
                <a:lnTo>
                  <a:pt x="27430" y="33070"/>
                </a:lnTo>
                <a:lnTo>
                  <a:pt x="27420" y="33070"/>
                </a:lnTo>
                <a:lnTo>
                  <a:pt x="27410" y="33070"/>
                </a:lnTo>
                <a:lnTo>
                  <a:pt x="27390" y="33080"/>
                </a:lnTo>
                <a:lnTo>
                  <a:pt x="27380" y="33080"/>
                </a:lnTo>
                <a:lnTo>
                  <a:pt x="27370" y="33080"/>
                </a:lnTo>
                <a:lnTo>
                  <a:pt x="27360" y="33090"/>
                </a:lnTo>
                <a:lnTo>
                  <a:pt x="27350" y="33090"/>
                </a:lnTo>
                <a:lnTo>
                  <a:pt x="27340" y="33090"/>
                </a:lnTo>
                <a:lnTo>
                  <a:pt x="27340" y="33080"/>
                </a:lnTo>
                <a:lnTo>
                  <a:pt x="27330" y="33080"/>
                </a:lnTo>
                <a:lnTo>
                  <a:pt x="27320" y="33080"/>
                </a:lnTo>
                <a:lnTo>
                  <a:pt x="27310" y="33070"/>
                </a:lnTo>
                <a:lnTo>
                  <a:pt x="27300" y="33070"/>
                </a:lnTo>
                <a:lnTo>
                  <a:pt x="27290" y="33060"/>
                </a:lnTo>
                <a:lnTo>
                  <a:pt x="27290" y="33050"/>
                </a:lnTo>
                <a:lnTo>
                  <a:pt x="27290" y="33040"/>
                </a:lnTo>
                <a:lnTo>
                  <a:pt x="27290" y="33030"/>
                </a:lnTo>
                <a:lnTo>
                  <a:pt x="27290" y="33010"/>
                </a:lnTo>
                <a:lnTo>
                  <a:pt x="27290" y="33000"/>
                </a:lnTo>
                <a:lnTo>
                  <a:pt x="27300" y="32990"/>
                </a:lnTo>
                <a:lnTo>
                  <a:pt x="27300" y="32980"/>
                </a:lnTo>
                <a:lnTo>
                  <a:pt x="27310" y="32980"/>
                </a:lnTo>
                <a:lnTo>
                  <a:pt x="27320" y="32980"/>
                </a:lnTo>
                <a:lnTo>
                  <a:pt x="27320" y="32970"/>
                </a:lnTo>
                <a:lnTo>
                  <a:pt x="27330" y="32970"/>
                </a:lnTo>
                <a:lnTo>
                  <a:pt x="27330" y="32960"/>
                </a:lnTo>
                <a:lnTo>
                  <a:pt x="27340" y="32960"/>
                </a:lnTo>
                <a:lnTo>
                  <a:pt x="27350" y="32960"/>
                </a:lnTo>
                <a:lnTo>
                  <a:pt x="27350" y="32950"/>
                </a:lnTo>
                <a:lnTo>
                  <a:pt x="27360" y="32950"/>
                </a:lnTo>
                <a:lnTo>
                  <a:pt x="27370" y="32940"/>
                </a:lnTo>
                <a:lnTo>
                  <a:pt x="27380" y="32940"/>
                </a:lnTo>
                <a:lnTo>
                  <a:pt x="27390" y="32930"/>
                </a:lnTo>
                <a:lnTo>
                  <a:pt x="27400" y="32920"/>
                </a:lnTo>
                <a:lnTo>
                  <a:pt x="27410" y="32920"/>
                </a:lnTo>
                <a:lnTo>
                  <a:pt x="27420" y="32910"/>
                </a:lnTo>
                <a:lnTo>
                  <a:pt x="27430" y="32910"/>
                </a:lnTo>
                <a:lnTo>
                  <a:pt x="27440" y="32910"/>
                </a:lnTo>
                <a:lnTo>
                  <a:pt x="27450" y="32900"/>
                </a:lnTo>
                <a:lnTo>
                  <a:pt x="27460" y="32900"/>
                </a:lnTo>
                <a:lnTo>
                  <a:pt x="27470" y="32900"/>
                </a:lnTo>
                <a:lnTo>
                  <a:pt x="27480" y="32890"/>
                </a:lnTo>
                <a:lnTo>
                  <a:pt x="27490" y="32890"/>
                </a:lnTo>
                <a:lnTo>
                  <a:pt x="27500" y="32890"/>
                </a:lnTo>
                <a:lnTo>
                  <a:pt x="27510" y="32890"/>
                </a:lnTo>
                <a:lnTo>
                  <a:pt x="27520" y="32880"/>
                </a:lnTo>
                <a:lnTo>
                  <a:pt x="27530" y="32880"/>
                </a:lnTo>
                <a:lnTo>
                  <a:pt x="27540" y="32880"/>
                </a:lnTo>
                <a:lnTo>
                  <a:pt x="27550" y="32880"/>
                </a:lnTo>
                <a:lnTo>
                  <a:pt x="27560" y="32880"/>
                </a:lnTo>
                <a:lnTo>
                  <a:pt x="27570" y="32880"/>
                </a:lnTo>
                <a:lnTo>
                  <a:pt x="27580" y="32880"/>
                </a:lnTo>
                <a:lnTo>
                  <a:pt x="27590" y="32880"/>
                </a:lnTo>
                <a:lnTo>
                  <a:pt x="27600" y="32880"/>
                </a:lnTo>
                <a:lnTo>
                  <a:pt x="27610" y="32880"/>
                </a:lnTo>
                <a:lnTo>
                  <a:pt x="27620" y="32880"/>
                </a:lnTo>
                <a:lnTo>
                  <a:pt x="27630" y="32880"/>
                </a:lnTo>
                <a:lnTo>
                  <a:pt x="27640" y="32880"/>
                </a:lnTo>
                <a:lnTo>
                  <a:pt x="27650" y="32880"/>
                </a:lnTo>
                <a:lnTo>
                  <a:pt x="27660" y="32880"/>
                </a:lnTo>
                <a:lnTo>
                  <a:pt x="27670" y="32880"/>
                </a:lnTo>
                <a:lnTo>
                  <a:pt x="27680" y="32870"/>
                </a:lnTo>
                <a:lnTo>
                  <a:pt x="27690" y="32870"/>
                </a:lnTo>
                <a:lnTo>
                  <a:pt x="27690" y="32860"/>
                </a:lnTo>
                <a:lnTo>
                  <a:pt x="27700" y="32860"/>
                </a:lnTo>
                <a:lnTo>
                  <a:pt x="27710" y="32850"/>
                </a:lnTo>
                <a:lnTo>
                  <a:pt x="27730" y="32840"/>
                </a:lnTo>
                <a:lnTo>
                  <a:pt x="27730" y="32830"/>
                </a:lnTo>
                <a:lnTo>
                  <a:pt x="27740" y="32820"/>
                </a:lnTo>
                <a:lnTo>
                  <a:pt x="27750" y="32820"/>
                </a:lnTo>
                <a:lnTo>
                  <a:pt x="27770" y="32800"/>
                </a:lnTo>
                <a:lnTo>
                  <a:pt x="27780" y="32790"/>
                </a:lnTo>
                <a:lnTo>
                  <a:pt x="27790" y="32780"/>
                </a:lnTo>
                <a:lnTo>
                  <a:pt x="27800" y="32760"/>
                </a:lnTo>
                <a:lnTo>
                  <a:pt x="27820" y="32750"/>
                </a:lnTo>
                <a:lnTo>
                  <a:pt x="27830" y="32740"/>
                </a:lnTo>
                <a:lnTo>
                  <a:pt x="27850" y="32720"/>
                </a:lnTo>
                <a:lnTo>
                  <a:pt x="27870" y="32700"/>
                </a:lnTo>
                <a:lnTo>
                  <a:pt x="27880" y="32700"/>
                </a:lnTo>
                <a:lnTo>
                  <a:pt x="27900" y="32690"/>
                </a:lnTo>
                <a:lnTo>
                  <a:pt x="27910" y="32690"/>
                </a:lnTo>
                <a:lnTo>
                  <a:pt x="27910" y="32680"/>
                </a:lnTo>
                <a:lnTo>
                  <a:pt x="27920" y="32680"/>
                </a:lnTo>
                <a:lnTo>
                  <a:pt x="27930" y="32670"/>
                </a:lnTo>
                <a:lnTo>
                  <a:pt x="27940" y="32660"/>
                </a:lnTo>
                <a:lnTo>
                  <a:pt x="27940" y="32650"/>
                </a:lnTo>
                <a:lnTo>
                  <a:pt x="27950" y="32640"/>
                </a:lnTo>
                <a:lnTo>
                  <a:pt x="27960" y="32640"/>
                </a:lnTo>
                <a:lnTo>
                  <a:pt x="27960" y="32630"/>
                </a:lnTo>
                <a:lnTo>
                  <a:pt x="27970" y="32630"/>
                </a:lnTo>
                <a:lnTo>
                  <a:pt x="27970" y="32620"/>
                </a:lnTo>
                <a:lnTo>
                  <a:pt x="27980" y="32620"/>
                </a:lnTo>
                <a:lnTo>
                  <a:pt x="27980" y="32610"/>
                </a:lnTo>
                <a:lnTo>
                  <a:pt x="27990" y="32610"/>
                </a:lnTo>
                <a:lnTo>
                  <a:pt x="28000" y="32600"/>
                </a:lnTo>
                <a:lnTo>
                  <a:pt x="28000" y="32590"/>
                </a:lnTo>
                <a:lnTo>
                  <a:pt x="28010" y="32590"/>
                </a:lnTo>
                <a:lnTo>
                  <a:pt x="28020" y="32590"/>
                </a:lnTo>
                <a:lnTo>
                  <a:pt x="28020" y="32580"/>
                </a:lnTo>
                <a:lnTo>
                  <a:pt x="28030" y="32580"/>
                </a:lnTo>
                <a:lnTo>
                  <a:pt x="28040" y="32580"/>
                </a:lnTo>
                <a:lnTo>
                  <a:pt x="28040" y="32570"/>
                </a:lnTo>
                <a:lnTo>
                  <a:pt x="28050" y="32570"/>
                </a:lnTo>
                <a:lnTo>
                  <a:pt x="28060" y="32560"/>
                </a:lnTo>
                <a:lnTo>
                  <a:pt x="28070" y="32560"/>
                </a:lnTo>
                <a:lnTo>
                  <a:pt x="28080" y="32560"/>
                </a:lnTo>
                <a:lnTo>
                  <a:pt x="28090" y="32560"/>
                </a:lnTo>
                <a:lnTo>
                  <a:pt x="28100" y="32560"/>
                </a:lnTo>
                <a:lnTo>
                  <a:pt x="28100" y="32550"/>
                </a:lnTo>
                <a:lnTo>
                  <a:pt x="28110" y="32550"/>
                </a:lnTo>
                <a:lnTo>
                  <a:pt x="28110" y="32540"/>
                </a:lnTo>
                <a:lnTo>
                  <a:pt x="28120" y="32530"/>
                </a:lnTo>
                <a:lnTo>
                  <a:pt x="28130" y="32520"/>
                </a:lnTo>
                <a:lnTo>
                  <a:pt x="28130" y="32510"/>
                </a:lnTo>
                <a:lnTo>
                  <a:pt x="28140" y="32510"/>
                </a:lnTo>
                <a:lnTo>
                  <a:pt x="28140" y="32500"/>
                </a:lnTo>
                <a:lnTo>
                  <a:pt x="28150" y="32490"/>
                </a:lnTo>
                <a:lnTo>
                  <a:pt x="28150" y="32480"/>
                </a:lnTo>
                <a:lnTo>
                  <a:pt x="28160" y="32480"/>
                </a:lnTo>
                <a:lnTo>
                  <a:pt x="28160" y="32470"/>
                </a:lnTo>
                <a:lnTo>
                  <a:pt x="28170" y="32470"/>
                </a:lnTo>
                <a:lnTo>
                  <a:pt x="28170" y="32460"/>
                </a:lnTo>
                <a:lnTo>
                  <a:pt x="28180" y="32460"/>
                </a:lnTo>
                <a:lnTo>
                  <a:pt x="28190" y="32450"/>
                </a:lnTo>
                <a:lnTo>
                  <a:pt x="28200" y="32450"/>
                </a:lnTo>
                <a:lnTo>
                  <a:pt x="28210" y="32440"/>
                </a:lnTo>
                <a:lnTo>
                  <a:pt x="28210" y="32430"/>
                </a:lnTo>
                <a:lnTo>
                  <a:pt x="28220" y="32430"/>
                </a:lnTo>
                <a:lnTo>
                  <a:pt x="28220" y="32420"/>
                </a:lnTo>
                <a:lnTo>
                  <a:pt x="28230" y="32420"/>
                </a:lnTo>
                <a:lnTo>
                  <a:pt x="28240" y="32420"/>
                </a:lnTo>
                <a:lnTo>
                  <a:pt x="28250" y="32420"/>
                </a:lnTo>
                <a:lnTo>
                  <a:pt x="28260" y="32410"/>
                </a:lnTo>
                <a:lnTo>
                  <a:pt x="28270" y="32400"/>
                </a:lnTo>
                <a:lnTo>
                  <a:pt x="28270" y="32390"/>
                </a:lnTo>
                <a:lnTo>
                  <a:pt x="28280" y="32380"/>
                </a:lnTo>
                <a:lnTo>
                  <a:pt x="28280" y="32370"/>
                </a:lnTo>
                <a:lnTo>
                  <a:pt x="28280" y="32360"/>
                </a:lnTo>
                <a:lnTo>
                  <a:pt x="28290" y="32360"/>
                </a:lnTo>
                <a:lnTo>
                  <a:pt x="28290" y="32350"/>
                </a:lnTo>
                <a:lnTo>
                  <a:pt x="28290" y="32340"/>
                </a:lnTo>
                <a:lnTo>
                  <a:pt x="28300" y="32340"/>
                </a:lnTo>
                <a:lnTo>
                  <a:pt x="28300" y="32330"/>
                </a:lnTo>
                <a:lnTo>
                  <a:pt x="28310" y="32330"/>
                </a:lnTo>
                <a:lnTo>
                  <a:pt x="28310" y="32320"/>
                </a:lnTo>
                <a:lnTo>
                  <a:pt x="28320" y="32310"/>
                </a:lnTo>
                <a:lnTo>
                  <a:pt x="28320" y="32300"/>
                </a:lnTo>
                <a:lnTo>
                  <a:pt x="28330" y="32300"/>
                </a:lnTo>
                <a:lnTo>
                  <a:pt x="28330" y="32290"/>
                </a:lnTo>
                <a:lnTo>
                  <a:pt x="28340" y="32290"/>
                </a:lnTo>
                <a:lnTo>
                  <a:pt x="28340" y="32280"/>
                </a:lnTo>
                <a:lnTo>
                  <a:pt x="28350" y="32280"/>
                </a:lnTo>
                <a:lnTo>
                  <a:pt x="28360" y="32280"/>
                </a:lnTo>
                <a:lnTo>
                  <a:pt x="28370" y="32270"/>
                </a:lnTo>
                <a:lnTo>
                  <a:pt x="28380" y="32270"/>
                </a:lnTo>
                <a:lnTo>
                  <a:pt x="28390" y="32260"/>
                </a:lnTo>
                <a:lnTo>
                  <a:pt x="28400" y="32260"/>
                </a:lnTo>
                <a:lnTo>
                  <a:pt x="28410" y="32250"/>
                </a:lnTo>
                <a:lnTo>
                  <a:pt x="28420" y="32250"/>
                </a:lnTo>
                <a:lnTo>
                  <a:pt x="28420" y="32240"/>
                </a:lnTo>
                <a:lnTo>
                  <a:pt x="28430" y="32240"/>
                </a:lnTo>
                <a:lnTo>
                  <a:pt x="28440" y="32230"/>
                </a:lnTo>
                <a:lnTo>
                  <a:pt x="28450" y="32230"/>
                </a:lnTo>
                <a:lnTo>
                  <a:pt x="28460" y="32230"/>
                </a:lnTo>
                <a:lnTo>
                  <a:pt x="28470" y="32220"/>
                </a:lnTo>
                <a:lnTo>
                  <a:pt x="28480" y="32220"/>
                </a:lnTo>
                <a:lnTo>
                  <a:pt x="28490" y="32220"/>
                </a:lnTo>
                <a:lnTo>
                  <a:pt x="28490" y="32210"/>
                </a:lnTo>
                <a:lnTo>
                  <a:pt x="28500" y="32210"/>
                </a:lnTo>
                <a:lnTo>
                  <a:pt x="28500" y="32260"/>
                </a:lnTo>
                <a:lnTo>
                  <a:pt x="28510" y="32310"/>
                </a:lnTo>
                <a:lnTo>
                  <a:pt x="28520" y="32340"/>
                </a:lnTo>
                <a:lnTo>
                  <a:pt x="28550" y="32380"/>
                </a:lnTo>
                <a:lnTo>
                  <a:pt x="28560" y="32420"/>
                </a:lnTo>
                <a:lnTo>
                  <a:pt x="28560" y="32460"/>
                </a:lnTo>
                <a:lnTo>
                  <a:pt x="28550" y="32480"/>
                </a:lnTo>
                <a:lnTo>
                  <a:pt x="28560" y="32520"/>
                </a:lnTo>
                <a:lnTo>
                  <a:pt x="28560" y="32570"/>
                </a:lnTo>
                <a:lnTo>
                  <a:pt x="28560" y="32600"/>
                </a:lnTo>
                <a:lnTo>
                  <a:pt x="28560" y="32610"/>
                </a:lnTo>
                <a:lnTo>
                  <a:pt x="28570" y="32610"/>
                </a:lnTo>
                <a:lnTo>
                  <a:pt x="28570" y="32620"/>
                </a:lnTo>
                <a:lnTo>
                  <a:pt x="28570" y="32630"/>
                </a:lnTo>
                <a:lnTo>
                  <a:pt x="28580" y="32630"/>
                </a:lnTo>
                <a:lnTo>
                  <a:pt x="28590" y="32640"/>
                </a:lnTo>
                <a:lnTo>
                  <a:pt x="28600" y="32640"/>
                </a:lnTo>
                <a:lnTo>
                  <a:pt x="28600" y="32650"/>
                </a:lnTo>
                <a:lnTo>
                  <a:pt x="28600" y="32660"/>
                </a:lnTo>
                <a:lnTo>
                  <a:pt x="28610" y="32670"/>
                </a:lnTo>
                <a:lnTo>
                  <a:pt x="28620" y="32680"/>
                </a:lnTo>
                <a:lnTo>
                  <a:pt x="28620" y="32690"/>
                </a:lnTo>
                <a:lnTo>
                  <a:pt x="28610" y="32690"/>
                </a:lnTo>
                <a:lnTo>
                  <a:pt x="28610" y="32700"/>
                </a:lnTo>
                <a:lnTo>
                  <a:pt x="28610" y="32710"/>
                </a:lnTo>
                <a:lnTo>
                  <a:pt x="28600" y="32710"/>
                </a:lnTo>
                <a:lnTo>
                  <a:pt x="28600" y="32720"/>
                </a:lnTo>
                <a:lnTo>
                  <a:pt x="28600" y="32730"/>
                </a:lnTo>
                <a:lnTo>
                  <a:pt x="28610" y="32730"/>
                </a:lnTo>
                <a:lnTo>
                  <a:pt x="28610" y="32740"/>
                </a:lnTo>
                <a:lnTo>
                  <a:pt x="28620" y="32750"/>
                </a:lnTo>
                <a:lnTo>
                  <a:pt x="28620" y="32760"/>
                </a:lnTo>
                <a:lnTo>
                  <a:pt x="28650" y="32780"/>
                </a:lnTo>
                <a:lnTo>
                  <a:pt x="28690" y="32800"/>
                </a:lnTo>
                <a:lnTo>
                  <a:pt x="28730" y="32800"/>
                </a:lnTo>
                <a:lnTo>
                  <a:pt x="28760" y="32810"/>
                </a:lnTo>
                <a:lnTo>
                  <a:pt x="28800" y="32810"/>
                </a:lnTo>
                <a:lnTo>
                  <a:pt x="28840" y="32810"/>
                </a:lnTo>
                <a:lnTo>
                  <a:pt x="28870" y="32820"/>
                </a:lnTo>
                <a:lnTo>
                  <a:pt x="28880" y="32850"/>
                </a:lnTo>
                <a:lnTo>
                  <a:pt x="28900" y="32870"/>
                </a:lnTo>
                <a:lnTo>
                  <a:pt x="28940" y="32880"/>
                </a:lnTo>
                <a:lnTo>
                  <a:pt x="28980" y="32890"/>
                </a:lnTo>
                <a:lnTo>
                  <a:pt x="29010" y="32900"/>
                </a:lnTo>
                <a:lnTo>
                  <a:pt x="29010" y="32920"/>
                </a:lnTo>
                <a:lnTo>
                  <a:pt x="28970" y="32990"/>
                </a:lnTo>
                <a:lnTo>
                  <a:pt x="28930" y="33100"/>
                </a:lnTo>
                <a:lnTo>
                  <a:pt x="28910" y="33130"/>
                </a:lnTo>
                <a:lnTo>
                  <a:pt x="28910" y="33150"/>
                </a:lnTo>
                <a:lnTo>
                  <a:pt x="28930" y="33180"/>
                </a:lnTo>
                <a:lnTo>
                  <a:pt x="28970" y="33210"/>
                </a:lnTo>
                <a:lnTo>
                  <a:pt x="29010" y="33230"/>
                </a:lnTo>
                <a:lnTo>
                  <a:pt x="29030" y="33260"/>
                </a:lnTo>
                <a:lnTo>
                  <a:pt x="29030" y="33300"/>
                </a:lnTo>
                <a:lnTo>
                  <a:pt x="29030" y="33360"/>
                </a:lnTo>
                <a:lnTo>
                  <a:pt x="29020" y="33400"/>
                </a:lnTo>
                <a:lnTo>
                  <a:pt x="28990" y="33460"/>
                </a:lnTo>
                <a:lnTo>
                  <a:pt x="28970" y="33480"/>
                </a:lnTo>
                <a:lnTo>
                  <a:pt x="28940" y="33510"/>
                </a:lnTo>
                <a:lnTo>
                  <a:pt x="28910" y="33530"/>
                </a:lnTo>
                <a:lnTo>
                  <a:pt x="28890" y="33560"/>
                </a:lnTo>
                <a:lnTo>
                  <a:pt x="28870" y="33620"/>
                </a:lnTo>
                <a:lnTo>
                  <a:pt x="28860" y="33680"/>
                </a:lnTo>
                <a:lnTo>
                  <a:pt x="28850" y="33790"/>
                </a:lnTo>
                <a:lnTo>
                  <a:pt x="28850" y="33810"/>
                </a:lnTo>
                <a:lnTo>
                  <a:pt x="28870" y="33840"/>
                </a:lnTo>
                <a:lnTo>
                  <a:pt x="28890" y="33890"/>
                </a:lnTo>
                <a:lnTo>
                  <a:pt x="28900" y="33920"/>
                </a:lnTo>
                <a:lnTo>
                  <a:pt x="28890" y="33950"/>
                </a:lnTo>
                <a:lnTo>
                  <a:pt x="28880" y="33970"/>
                </a:lnTo>
                <a:lnTo>
                  <a:pt x="28850" y="33980"/>
                </a:lnTo>
                <a:lnTo>
                  <a:pt x="28820" y="34010"/>
                </a:lnTo>
                <a:lnTo>
                  <a:pt x="28800" y="34050"/>
                </a:lnTo>
                <a:lnTo>
                  <a:pt x="28780" y="34070"/>
                </a:lnTo>
                <a:lnTo>
                  <a:pt x="28740" y="34100"/>
                </a:lnTo>
                <a:lnTo>
                  <a:pt x="28710" y="34130"/>
                </a:lnTo>
                <a:lnTo>
                  <a:pt x="28690" y="34180"/>
                </a:lnTo>
                <a:lnTo>
                  <a:pt x="28620" y="34230"/>
                </a:lnTo>
                <a:lnTo>
                  <a:pt x="28580" y="34230"/>
                </a:lnTo>
                <a:lnTo>
                  <a:pt x="28580" y="34260"/>
                </a:lnTo>
                <a:lnTo>
                  <a:pt x="28550" y="34300"/>
                </a:lnTo>
                <a:lnTo>
                  <a:pt x="28480" y="34330"/>
                </a:lnTo>
                <a:lnTo>
                  <a:pt x="28430" y="34390"/>
                </a:lnTo>
                <a:lnTo>
                  <a:pt x="28370" y="34430"/>
                </a:lnTo>
                <a:lnTo>
                  <a:pt x="28350" y="34470"/>
                </a:lnTo>
                <a:lnTo>
                  <a:pt x="28330" y="34510"/>
                </a:lnTo>
                <a:lnTo>
                  <a:pt x="28290" y="34530"/>
                </a:lnTo>
                <a:lnTo>
                  <a:pt x="28240" y="34540"/>
                </a:lnTo>
                <a:lnTo>
                  <a:pt x="28230" y="34580"/>
                </a:lnTo>
                <a:lnTo>
                  <a:pt x="28200" y="34630"/>
                </a:lnTo>
                <a:lnTo>
                  <a:pt x="28180" y="34640"/>
                </a:lnTo>
                <a:lnTo>
                  <a:pt x="28140" y="34660"/>
                </a:lnTo>
                <a:lnTo>
                  <a:pt x="28110" y="34700"/>
                </a:lnTo>
                <a:lnTo>
                  <a:pt x="28080" y="34780"/>
                </a:lnTo>
                <a:lnTo>
                  <a:pt x="28080" y="34820"/>
                </a:lnTo>
                <a:lnTo>
                  <a:pt x="28090" y="34870"/>
                </a:lnTo>
                <a:lnTo>
                  <a:pt x="28120" y="34900"/>
                </a:lnTo>
                <a:lnTo>
                  <a:pt x="28170" y="34920"/>
                </a:lnTo>
                <a:lnTo>
                  <a:pt x="28200" y="34960"/>
                </a:lnTo>
                <a:lnTo>
                  <a:pt x="28240" y="34990"/>
                </a:lnTo>
                <a:lnTo>
                  <a:pt x="28270" y="35040"/>
                </a:lnTo>
                <a:lnTo>
                  <a:pt x="28300" y="35100"/>
                </a:lnTo>
                <a:lnTo>
                  <a:pt x="28300" y="35140"/>
                </a:lnTo>
                <a:lnTo>
                  <a:pt x="28310" y="35210"/>
                </a:lnTo>
                <a:lnTo>
                  <a:pt x="28320" y="35260"/>
                </a:lnTo>
                <a:lnTo>
                  <a:pt x="28340" y="35300"/>
                </a:lnTo>
                <a:lnTo>
                  <a:pt x="28350" y="35380"/>
                </a:lnTo>
                <a:lnTo>
                  <a:pt x="28350" y="35430"/>
                </a:lnTo>
                <a:lnTo>
                  <a:pt x="28370" y="35470"/>
                </a:lnTo>
                <a:lnTo>
                  <a:pt x="28410" y="35470"/>
                </a:lnTo>
                <a:lnTo>
                  <a:pt x="28440" y="35460"/>
                </a:lnTo>
                <a:lnTo>
                  <a:pt x="28460" y="35430"/>
                </a:lnTo>
                <a:lnTo>
                  <a:pt x="28500" y="35430"/>
                </a:lnTo>
                <a:lnTo>
                  <a:pt x="28550" y="35440"/>
                </a:lnTo>
                <a:lnTo>
                  <a:pt x="28580" y="35430"/>
                </a:lnTo>
                <a:lnTo>
                  <a:pt x="28600" y="35480"/>
                </a:lnTo>
                <a:lnTo>
                  <a:pt x="28630" y="35480"/>
                </a:lnTo>
                <a:lnTo>
                  <a:pt x="28680" y="35490"/>
                </a:lnTo>
                <a:lnTo>
                  <a:pt x="28760" y="35510"/>
                </a:lnTo>
                <a:lnTo>
                  <a:pt x="28820" y="35510"/>
                </a:lnTo>
                <a:lnTo>
                  <a:pt x="28850" y="35490"/>
                </a:lnTo>
                <a:lnTo>
                  <a:pt x="28890" y="35460"/>
                </a:lnTo>
                <a:lnTo>
                  <a:pt x="28910" y="35460"/>
                </a:lnTo>
                <a:lnTo>
                  <a:pt x="28930" y="35440"/>
                </a:lnTo>
                <a:lnTo>
                  <a:pt x="28970" y="35390"/>
                </a:lnTo>
                <a:lnTo>
                  <a:pt x="28990" y="35370"/>
                </a:lnTo>
                <a:lnTo>
                  <a:pt x="29020" y="35350"/>
                </a:lnTo>
                <a:lnTo>
                  <a:pt x="29040" y="35340"/>
                </a:lnTo>
                <a:lnTo>
                  <a:pt x="29080" y="35310"/>
                </a:lnTo>
                <a:lnTo>
                  <a:pt x="29120" y="35290"/>
                </a:lnTo>
                <a:lnTo>
                  <a:pt x="29150" y="35280"/>
                </a:lnTo>
                <a:lnTo>
                  <a:pt x="29180" y="35280"/>
                </a:lnTo>
                <a:lnTo>
                  <a:pt x="29200" y="35280"/>
                </a:lnTo>
                <a:lnTo>
                  <a:pt x="29230" y="35280"/>
                </a:lnTo>
                <a:lnTo>
                  <a:pt x="29240" y="35270"/>
                </a:lnTo>
                <a:lnTo>
                  <a:pt x="29260" y="35310"/>
                </a:lnTo>
                <a:lnTo>
                  <a:pt x="29340" y="35330"/>
                </a:lnTo>
                <a:lnTo>
                  <a:pt x="29330" y="35340"/>
                </a:lnTo>
                <a:lnTo>
                  <a:pt x="29330" y="35360"/>
                </a:lnTo>
                <a:lnTo>
                  <a:pt x="29320" y="35380"/>
                </a:lnTo>
                <a:lnTo>
                  <a:pt x="29320" y="35400"/>
                </a:lnTo>
                <a:lnTo>
                  <a:pt x="29320" y="35410"/>
                </a:lnTo>
                <a:lnTo>
                  <a:pt x="29320" y="35430"/>
                </a:lnTo>
                <a:lnTo>
                  <a:pt x="29320" y="35450"/>
                </a:lnTo>
                <a:lnTo>
                  <a:pt x="29330" y="35500"/>
                </a:lnTo>
                <a:lnTo>
                  <a:pt x="29340" y="35530"/>
                </a:lnTo>
                <a:lnTo>
                  <a:pt x="29340" y="35550"/>
                </a:lnTo>
                <a:lnTo>
                  <a:pt x="29330" y="35600"/>
                </a:lnTo>
                <a:lnTo>
                  <a:pt x="29320" y="35620"/>
                </a:lnTo>
                <a:lnTo>
                  <a:pt x="29310" y="35640"/>
                </a:lnTo>
                <a:lnTo>
                  <a:pt x="29300" y="35680"/>
                </a:lnTo>
                <a:lnTo>
                  <a:pt x="29300" y="35700"/>
                </a:lnTo>
                <a:lnTo>
                  <a:pt x="29280" y="35760"/>
                </a:lnTo>
                <a:lnTo>
                  <a:pt x="29270" y="35780"/>
                </a:lnTo>
                <a:lnTo>
                  <a:pt x="29250" y="35810"/>
                </a:lnTo>
                <a:lnTo>
                  <a:pt x="29240" y="35830"/>
                </a:lnTo>
                <a:lnTo>
                  <a:pt x="29240" y="35850"/>
                </a:lnTo>
                <a:lnTo>
                  <a:pt x="29240" y="35860"/>
                </a:lnTo>
                <a:lnTo>
                  <a:pt x="29240" y="35880"/>
                </a:lnTo>
                <a:lnTo>
                  <a:pt x="29240" y="35930"/>
                </a:lnTo>
                <a:lnTo>
                  <a:pt x="29250" y="35960"/>
                </a:lnTo>
                <a:lnTo>
                  <a:pt x="29250" y="35980"/>
                </a:lnTo>
                <a:lnTo>
                  <a:pt x="29250" y="35990"/>
                </a:lnTo>
                <a:lnTo>
                  <a:pt x="29260" y="36000"/>
                </a:lnTo>
                <a:lnTo>
                  <a:pt x="29260" y="36010"/>
                </a:lnTo>
                <a:lnTo>
                  <a:pt x="29270" y="36010"/>
                </a:lnTo>
                <a:lnTo>
                  <a:pt x="29270" y="36020"/>
                </a:lnTo>
                <a:lnTo>
                  <a:pt x="29340" y="36140"/>
                </a:lnTo>
                <a:lnTo>
                  <a:pt x="29360" y="36190"/>
                </a:lnTo>
                <a:lnTo>
                  <a:pt x="29370" y="36210"/>
                </a:lnTo>
                <a:lnTo>
                  <a:pt x="29370" y="36240"/>
                </a:lnTo>
                <a:lnTo>
                  <a:pt x="29370" y="36270"/>
                </a:lnTo>
                <a:lnTo>
                  <a:pt x="29380" y="36290"/>
                </a:lnTo>
                <a:lnTo>
                  <a:pt x="29390" y="36320"/>
                </a:lnTo>
                <a:lnTo>
                  <a:pt x="29390" y="36330"/>
                </a:lnTo>
                <a:lnTo>
                  <a:pt x="29390" y="36350"/>
                </a:lnTo>
                <a:lnTo>
                  <a:pt x="29400" y="36360"/>
                </a:lnTo>
                <a:lnTo>
                  <a:pt x="29420" y="36370"/>
                </a:lnTo>
                <a:lnTo>
                  <a:pt x="29430" y="36380"/>
                </a:lnTo>
                <a:lnTo>
                  <a:pt x="29430" y="36390"/>
                </a:lnTo>
                <a:lnTo>
                  <a:pt x="29430" y="36400"/>
                </a:lnTo>
                <a:lnTo>
                  <a:pt x="29430" y="36410"/>
                </a:lnTo>
                <a:lnTo>
                  <a:pt x="29430" y="36420"/>
                </a:lnTo>
                <a:lnTo>
                  <a:pt x="29440" y="36430"/>
                </a:lnTo>
                <a:lnTo>
                  <a:pt x="29440" y="36450"/>
                </a:lnTo>
                <a:lnTo>
                  <a:pt x="29440" y="36480"/>
                </a:lnTo>
                <a:lnTo>
                  <a:pt x="29440" y="36510"/>
                </a:lnTo>
                <a:lnTo>
                  <a:pt x="29440" y="36550"/>
                </a:lnTo>
                <a:lnTo>
                  <a:pt x="29430" y="36570"/>
                </a:lnTo>
                <a:lnTo>
                  <a:pt x="29440" y="36580"/>
                </a:lnTo>
                <a:lnTo>
                  <a:pt x="29440" y="36590"/>
                </a:lnTo>
                <a:lnTo>
                  <a:pt x="29430" y="36600"/>
                </a:lnTo>
                <a:lnTo>
                  <a:pt x="29430" y="36650"/>
                </a:lnTo>
                <a:lnTo>
                  <a:pt x="29420" y="36670"/>
                </a:lnTo>
                <a:lnTo>
                  <a:pt x="29410" y="36690"/>
                </a:lnTo>
                <a:lnTo>
                  <a:pt x="29400" y="36710"/>
                </a:lnTo>
                <a:lnTo>
                  <a:pt x="29390" y="36720"/>
                </a:lnTo>
                <a:lnTo>
                  <a:pt x="29370" y="36740"/>
                </a:lnTo>
                <a:lnTo>
                  <a:pt x="29350" y="36750"/>
                </a:lnTo>
                <a:lnTo>
                  <a:pt x="29330" y="36760"/>
                </a:lnTo>
                <a:lnTo>
                  <a:pt x="29320" y="36780"/>
                </a:lnTo>
                <a:lnTo>
                  <a:pt x="29300" y="36800"/>
                </a:lnTo>
                <a:lnTo>
                  <a:pt x="29300" y="36830"/>
                </a:lnTo>
                <a:lnTo>
                  <a:pt x="29290" y="36840"/>
                </a:lnTo>
                <a:lnTo>
                  <a:pt x="29290" y="36870"/>
                </a:lnTo>
                <a:lnTo>
                  <a:pt x="29280" y="36890"/>
                </a:lnTo>
                <a:lnTo>
                  <a:pt x="29280" y="36900"/>
                </a:lnTo>
                <a:lnTo>
                  <a:pt x="29290" y="36910"/>
                </a:lnTo>
                <a:lnTo>
                  <a:pt x="29290" y="36930"/>
                </a:lnTo>
                <a:lnTo>
                  <a:pt x="29290" y="36940"/>
                </a:lnTo>
                <a:lnTo>
                  <a:pt x="29290" y="36970"/>
                </a:lnTo>
                <a:lnTo>
                  <a:pt x="29280" y="37000"/>
                </a:lnTo>
                <a:lnTo>
                  <a:pt x="29290" y="37010"/>
                </a:lnTo>
                <a:lnTo>
                  <a:pt x="29300" y="37030"/>
                </a:lnTo>
                <a:lnTo>
                  <a:pt x="29300" y="37050"/>
                </a:lnTo>
                <a:lnTo>
                  <a:pt x="29300" y="37090"/>
                </a:lnTo>
                <a:lnTo>
                  <a:pt x="29310" y="37100"/>
                </a:lnTo>
                <a:lnTo>
                  <a:pt x="29320" y="37110"/>
                </a:lnTo>
                <a:lnTo>
                  <a:pt x="29330" y="37130"/>
                </a:lnTo>
                <a:lnTo>
                  <a:pt x="29340" y="37140"/>
                </a:lnTo>
                <a:lnTo>
                  <a:pt x="29390" y="37220"/>
                </a:lnTo>
                <a:lnTo>
                  <a:pt x="29440" y="37280"/>
                </a:lnTo>
                <a:lnTo>
                  <a:pt x="29450" y="37310"/>
                </a:lnTo>
                <a:lnTo>
                  <a:pt x="29460" y="37330"/>
                </a:lnTo>
                <a:lnTo>
                  <a:pt x="29470" y="37350"/>
                </a:lnTo>
                <a:lnTo>
                  <a:pt x="29480" y="37370"/>
                </a:lnTo>
                <a:lnTo>
                  <a:pt x="29490" y="37380"/>
                </a:lnTo>
                <a:lnTo>
                  <a:pt x="29490" y="37390"/>
                </a:lnTo>
                <a:lnTo>
                  <a:pt x="29500" y="37410"/>
                </a:lnTo>
                <a:lnTo>
                  <a:pt x="29510" y="37420"/>
                </a:lnTo>
                <a:lnTo>
                  <a:pt x="29520" y="37430"/>
                </a:lnTo>
                <a:lnTo>
                  <a:pt x="29520" y="37450"/>
                </a:lnTo>
                <a:lnTo>
                  <a:pt x="29540" y="37470"/>
                </a:lnTo>
                <a:lnTo>
                  <a:pt x="29550" y="37480"/>
                </a:lnTo>
                <a:lnTo>
                  <a:pt x="29550" y="37490"/>
                </a:lnTo>
                <a:lnTo>
                  <a:pt x="29560" y="37500"/>
                </a:lnTo>
                <a:lnTo>
                  <a:pt x="29570" y="37510"/>
                </a:lnTo>
                <a:lnTo>
                  <a:pt x="29590" y="37530"/>
                </a:lnTo>
                <a:lnTo>
                  <a:pt x="29640" y="37580"/>
                </a:lnTo>
                <a:lnTo>
                  <a:pt x="29690" y="37600"/>
                </a:lnTo>
                <a:lnTo>
                  <a:pt x="29700" y="37600"/>
                </a:lnTo>
                <a:lnTo>
                  <a:pt x="29710" y="37610"/>
                </a:lnTo>
                <a:lnTo>
                  <a:pt x="29760" y="37650"/>
                </a:lnTo>
                <a:lnTo>
                  <a:pt x="29770" y="37650"/>
                </a:lnTo>
                <a:lnTo>
                  <a:pt x="29780" y="37660"/>
                </a:lnTo>
                <a:lnTo>
                  <a:pt x="29790" y="37670"/>
                </a:lnTo>
                <a:lnTo>
                  <a:pt x="29810" y="37680"/>
                </a:lnTo>
                <a:lnTo>
                  <a:pt x="29820" y="37680"/>
                </a:lnTo>
                <a:lnTo>
                  <a:pt x="29830" y="37690"/>
                </a:lnTo>
                <a:lnTo>
                  <a:pt x="29840" y="37690"/>
                </a:lnTo>
                <a:lnTo>
                  <a:pt x="29860" y="37700"/>
                </a:lnTo>
                <a:lnTo>
                  <a:pt x="29870" y="37710"/>
                </a:lnTo>
                <a:lnTo>
                  <a:pt x="29880" y="37710"/>
                </a:lnTo>
                <a:lnTo>
                  <a:pt x="29910" y="37710"/>
                </a:lnTo>
                <a:lnTo>
                  <a:pt x="29950" y="37710"/>
                </a:lnTo>
                <a:lnTo>
                  <a:pt x="29980" y="37720"/>
                </a:lnTo>
                <a:lnTo>
                  <a:pt x="29990" y="37710"/>
                </a:lnTo>
                <a:lnTo>
                  <a:pt x="30010" y="37720"/>
                </a:lnTo>
                <a:lnTo>
                  <a:pt x="30030" y="37730"/>
                </a:lnTo>
                <a:lnTo>
                  <a:pt x="30040" y="37740"/>
                </a:lnTo>
                <a:lnTo>
                  <a:pt x="30050" y="37760"/>
                </a:lnTo>
                <a:lnTo>
                  <a:pt x="30060" y="37770"/>
                </a:lnTo>
                <a:lnTo>
                  <a:pt x="30080" y="37780"/>
                </a:lnTo>
                <a:lnTo>
                  <a:pt x="30090" y="37780"/>
                </a:lnTo>
                <a:lnTo>
                  <a:pt x="30100" y="37770"/>
                </a:lnTo>
                <a:lnTo>
                  <a:pt x="30110" y="37770"/>
                </a:lnTo>
                <a:lnTo>
                  <a:pt x="30120" y="37770"/>
                </a:lnTo>
                <a:lnTo>
                  <a:pt x="30130" y="37770"/>
                </a:lnTo>
                <a:lnTo>
                  <a:pt x="30140" y="37770"/>
                </a:lnTo>
                <a:lnTo>
                  <a:pt x="30150" y="37770"/>
                </a:lnTo>
                <a:lnTo>
                  <a:pt x="30160" y="37770"/>
                </a:lnTo>
                <a:lnTo>
                  <a:pt x="30170" y="37780"/>
                </a:lnTo>
                <a:lnTo>
                  <a:pt x="30180" y="37790"/>
                </a:lnTo>
                <a:lnTo>
                  <a:pt x="30190" y="37800"/>
                </a:lnTo>
                <a:lnTo>
                  <a:pt x="30210" y="37820"/>
                </a:lnTo>
                <a:lnTo>
                  <a:pt x="30230" y="37830"/>
                </a:lnTo>
                <a:lnTo>
                  <a:pt x="30240" y="37840"/>
                </a:lnTo>
                <a:lnTo>
                  <a:pt x="30240" y="37850"/>
                </a:lnTo>
                <a:lnTo>
                  <a:pt x="30240" y="37860"/>
                </a:lnTo>
                <a:lnTo>
                  <a:pt x="30240" y="37870"/>
                </a:lnTo>
                <a:lnTo>
                  <a:pt x="30240" y="37890"/>
                </a:lnTo>
                <a:lnTo>
                  <a:pt x="30240" y="37900"/>
                </a:lnTo>
                <a:lnTo>
                  <a:pt x="30230" y="37910"/>
                </a:lnTo>
                <a:lnTo>
                  <a:pt x="30210" y="37930"/>
                </a:lnTo>
                <a:lnTo>
                  <a:pt x="30190" y="37940"/>
                </a:lnTo>
                <a:lnTo>
                  <a:pt x="30180" y="37950"/>
                </a:lnTo>
                <a:lnTo>
                  <a:pt x="30170" y="37950"/>
                </a:lnTo>
                <a:lnTo>
                  <a:pt x="30160" y="37960"/>
                </a:lnTo>
                <a:lnTo>
                  <a:pt x="30150" y="37970"/>
                </a:lnTo>
                <a:lnTo>
                  <a:pt x="30140" y="37990"/>
                </a:lnTo>
                <a:lnTo>
                  <a:pt x="30110" y="38020"/>
                </a:lnTo>
                <a:lnTo>
                  <a:pt x="30100" y="38040"/>
                </a:lnTo>
                <a:lnTo>
                  <a:pt x="30090" y="38050"/>
                </a:lnTo>
                <a:lnTo>
                  <a:pt x="30080" y="38060"/>
                </a:lnTo>
                <a:lnTo>
                  <a:pt x="30070" y="38070"/>
                </a:lnTo>
                <a:lnTo>
                  <a:pt x="30060" y="38080"/>
                </a:lnTo>
                <a:lnTo>
                  <a:pt x="30040" y="38090"/>
                </a:lnTo>
                <a:lnTo>
                  <a:pt x="30040" y="38100"/>
                </a:lnTo>
                <a:lnTo>
                  <a:pt x="30020" y="38120"/>
                </a:lnTo>
                <a:lnTo>
                  <a:pt x="30000" y="38130"/>
                </a:lnTo>
                <a:lnTo>
                  <a:pt x="30000" y="38140"/>
                </a:lnTo>
                <a:lnTo>
                  <a:pt x="29990" y="38150"/>
                </a:lnTo>
                <a:lnTo>
                  <a:pt x="29980" y="38150"/>
                </a:lnTo>
                <a:lnTo>
                  <a:pt x="29970" y="38160"/>
                </a:lnTo>
                <a:lnTo>
                  <a:pt x="29950" y="38170"/>
                </a:lnTo>
                <a:lnTo>
                  <a:pt x="29930" y="38190"/>
                </a:lnTo>
                <a:lnTo>
                  <a:pt x="29910" y="38200"/>
                </a:lnTo>
                <a:lnTo>
                  <a:pt x="29900" y="38210"/>
                </a:lnTo>
                <a:lnTo>
                  <a:pt x="29890" y="38230"/>
                </a:lnTo>
                <a:lnTo>
                  <a:pt x="29870" y="38240"/>
                </a:lnTo>
                <a:lnTo>
                  <a:pt x="29860" y="38250"/>
                </a:lnTo>
                <a:lnTo>
                  <a:pt x="29860" y="38260"/>
                </a:lnTo>
                <a:lnTo>
                  <a:pt x="29850" y="38270"/>
                </a:lnTo>
                <a:lnTo>
                  <a:pt x="29840" y="38270"/>
                </a:lnTo>
                <a:lnTo>
                  <a:pt x="29840" y="38280"/>
                </a:lnTo>
                <a:lnTo>
                  <a:pt x="29830" y="38290"/>
                </a:lnTo>
                <a:lnTo>
                  <a:pt x="29820" y="38300"/>
                </a:lnTo>
                <a:lnTo>
                  <a:pt x="29810" y="38310"/>
                </a:lnTo>
                <a:lnTo>
                  <a:pt x="29800" y="38320"/>
                </a:lnTo>
                <a:lnTo>
                  <a:pt x="29800" y="38330"/>
                </a:lnTo>
                <a:lnTo>
                  <a:pt x="29790" y="38340"/>
                </a:lnTo>
                <a:lnTo>
                  <a:pt x="29780" y="38350"/>
                </a:lnTo>
                <a:lnTo>
                  <a:pt x="29780" y="38380"/>
                </a:lnTo>
                <a:lnTo>
                  <a:pt x="29770" y="38390"/>
                </a:lnTo>
                <a:lnTo>
                  <a:pt x="29770" y="38400"/>
                </a:lnTo>
                <a:lnTo>
                  <a:pt x="29760" y="38430"/>
                </a:lnTo>
                <a:lnTo>
                  <a:pt x="29750" y="38450"/>
                </a:lnTo>
                <a:lnTo>
                  <a:pt x="29750" y="38460"/>
                </a:lnTo>
                <a:lnTo>
                  <a:pt x="29740" y="38470"/>
                </a:lnTo>
                <a:lnTo>
                  <a:pt x="29730" y="38490"/>
                </a:lnTo>
                <a:lnTo>
                  <a:pt x="29720" y="38490"/>
                </a:lnTo>
                <a:lnTo>
                  <a:pt x="29720" y="38510"/>
                </a:lnTo>
                <a:lnTo>
                  <a:pt x="29720" y="38520"/>
                </a:lnTo>
                <a:lnTo>
                  <a:pt x="29710" y="38530"/>
                </a:lnTo>
                <a:lnTo>
                  <a:pt x="29710" y="38540"/>
                </a:lnTo>
                <a:lnTo>
                  <a:pt x="29700" y="38540"/>
                </a:lnTo>
                <a:lnTo>
                  <a:pt x="29700" y="38550"/>
                </a:lnTo>
                <a:lnTo>
                  <a:pt x="29690" y="38560"/>
                </a:lnTo>
                <a:lnTo>
                  <a:pt x="29690" y="38570"/>
                </a:lnTo>
                <a:lnTo>
                  <a:pt x="29680" y="38580"/>
                </a:lnTo>
                <a:lnTo>
                  <a:pt x="29670" y="38600"/>
                </a:lnTo>
                <a:lnTo>
                  <a:pt x="29660" y="38630"/>
                </a:lnTo>
                <a:lnTo>
                  <a:pt x="29650" y="38640"/>
                </a:lnTo>
                <a:lnTo>
                  <a:pt x="29640" y="38660"/>
                </a:lnTo>
                <a:lnTo>
                  <a:pt x="29640" y="38670"/>
                </a:lnTo>
                <a:lnTo>
                  <a:pt x="29630" y="38680"/>
                </a:lnTo>
                <a:lnTo>
                  <a:pt x="29630" y="38700"/>
                </a:lnTo>
                <a:lnTo>
                  <a:pt x="29640" y="38700"/>
                </a:lnTo>
                <a:lnTo>
                  <a:pt x="29640" y="38710"/>
                </a:lnTo>
                <a:lnTo>
                  <a:pt x="29630" y="38710"/>
                </a:lnTo>
                <a:lnTo>
                  <a:pt x="29630" y="38730"/>
                </a:lnTo>
                <a:lnTo>
                  <a:pt x="29620" y="38740"/>
                </a:lnTo>
                <a:lnTo>
                  <a:pt x="29610" y="38760"/>
                </a:lnTo>
                <a:lnTo>
                  <a:pt x="29610" y="38780"/>
                </a:lnTo>
                <a:lnTo>
                  <a:pt x="29610" y="38800"/>
                </a:lnTo>
                <a:lnTo>
                  <a:pt x="29610" y="38810"/>
                </a:lnTo>
                <a:lnTo>
                  <a:pt x="29610" y="38820"/>
                </a:lnTo>
                <a:lnTo>
                  <a:pt x="29600" y="38840"/>
                </a:lnTo>
                <a:lnTo>
                  <a:pt x="29590" y="38850"/>
                </a:lnTo>
                <a:lnTo>
                  <a:pt x="29590" y="38870"/>
                </a:lnTo>
                <a:lnTo>
                  <a:pt x="29590" y="38880"/>
                </a:lnTo>
                <a:lnTo>
                  <a:pt x="29580" y="38900"/>
                </a:lnTo>
                <a:lnTo>
                  <a:pt x="29570" y="38910"/>
                </a:lnTo>
                <a:lnTo>
                  <a:pt x="29560" y="38930"/>
                </a:lnTo>
                <a:lnTo>
                  <a:pt x="29560" y="38950"/>
                </a:lnTo>
                <a:lnTo>
                  <a:pt x="29550" y="38980"/>
                </a:lnTo>
                <a:lnTo>
                  <a:pt x="29540" y="38980"/>
                </a:lnTo>
                <a:lnTo>
                  <a:pt x="29540" y="38990"/>
                </a:lnTo>
                <a:lnTo>
                  <a:pt x="29530" y="39000"/>
                </a:lnTo>
                <a:lnTo>
                  <a:pt x="29530" y="39010"/>
                </a:lnTo>
                <a:lnTo>
                  <a:pt x="29520" y="39010"/>
                </a:lnTo>
                <a:lnTo>
                  <a:pt x="29520" y="39020"/>
                </a:lnTo>
                <a:lnTo>
                  <a:pt x="29510" y="39020"/>
                </a:lnTo>
                <a:lnTo>
                  <a:pt x="29500" y="39020"/>
                </a:lnTo>
                <a:lnTo>
                  <a:pt x="29500" y="39030"/>
                </a:lnTo>
                <a:lnTo>
                  <a:pt x="29490" y="39040"/>
                </a:lnTo>
                <a:lnTo>
                  <a:pt x="29490" y="39050"/>
                </a:lnTo>
                <a:lnTo>
                  <a:pt x="29480" y="39070"/>
                </a:lnTo>
                <a:lnTo>
                  <a:pt x="29470" y="39080"/>
                </a:lnTo>
                <a:lnTo>
                  <a:pt x="29470" y="39090"/>
                </a:lnTo>
                <a:lnTo>
                  <a:pt x="29460" y="39090"/>
                </a:lnTo>
                <a:lnTo>
                  <a:pt x="29460" y="39100"/>
                </a:lnTo>
                <a:lnTo>
                  <a:pt x="29460" y="39110"/>
                </a:lnTo>
                <a:lnTo>
                  <a:pt x="29450" y="39120"/>
                </a:lnTo>
                <a:lnTo>
                  <a:pt x="29450" y="39130"/>
                </a:lnTo>
                <a:lnTo>
                  <a:pt x="29440" y="39160"/>
                </a:lnTo>
                <a:lnTo>
                  <a:pt x="29430" y="39160"/>
                </a:lnTo>
                <a:lnTo>
                  <a:pt x="29430" y="39190"/>
                </a:lnTo>
                <a:lnTo>
                  <a:pt x="29430" y="39200"/>
                </a:lnTo>
                <a:lnTo>
                  <a:pt x="29430" y="39220"/>
                </a:lnTo>
                <a:lnTo>
                  <a:pt x="29420" y="39250"/>
                </a:lnTo>
                <a:lnTo>
                  <a:pt x="29420" y="39260"/>
                </a:lnTo>
                <a:lnTo>
                  <a:pt x="29410" y="39280"/>
                </a:lnTo>
                <a:lnTo>
                  <a:pt x="29410" y="39310"/>
                </a:lnTo>
                <a:lnTo>
                  <a:pt x="29400" y="39330"/>
                </a:lnTo>
                <a:lnTo>
                  <a:pt x="29400" y="39340"/>
                </a:lnTo>
                <a:lnTo>
                  <a:pt x="29400" y="39350"/>
                </a:lnTo>
                <a:lnTo>
                  <a:pt x="29400" y="39360"/>
                </a:lnTo>
                <a:lnTo>
                  <a:pt x="29400" y="39370"/>
                </a:lnTo>
                <a:lnTo>
                  <a:pt x="29410" y="39380"/>
                </a:lnTo>
                <a:lnTo>
                  <a:pt x="29400" y="39380"/>
                </a:lnTo>
                <a:lnTo>
                  <a:pt x="29400" y="39390"/>
                </a:lnTo>
                <a:lnTo>
                  <a:pt x="29390" y="39400"/>
                </a:lnTo>
                <a:lnTo>
                  <a:pt x="29380" y="39410"/>
                </a:lnTo>
                <a:lnTo>
                  <a:pt x="29380" y="39420"/>
                </a:lnTo>
                <a:lnTo>
                  <a:pt x="29390" y="39440"/>
                </a:lnTo>
                <a:lnTo>
                  <a:pt x="29390" y="39450"/>
                </a:lnTo>
                <a:lnTo>
                  <a:pt x="29390" y="39460"/>
                </a:lnTo>
                <a:lnTo>
                  <a:pt x="29400" y="39470"/>
                </a:lnTo>
                <a:lnTo>
                  <a:pt x="29400" y="39480"/>
                </a:lnTo>
                <a:lnTo>
                  <a:pt x="29410" y="39490"/>
                </a:lnTo>
                <a:lnTo>
                  <a:pt x="29420" y="39500"/>
                </a:lnTo>
                <a:lnTo>
                  <a:pt x="29420" y="39520"/>
                </a:lnTo>
                <a:lnTo>
                  <a:pt x="29430" y="39530"/>
                </a:lnTo>
                <a:lnTo>
                  <a:pt x="29450" y="39550"/>
                </a:lnTo>
                <a:lnTo>
                  <a:pt x="29470" y="39570"/>
                </a:lnTo>
                <a:lnTo>
                  <a:pt x="29480" y="39580"/>
                </a:lnTo>
                <a:lnTo>
                  <a:pt x="29480" y="39600"/>
                </a:lnTo>
                <a:lnTo>
                  <a:pt x="29470" y="39620"/>
                </a:lnTo>
                <a:lnTo>
                  <a:pt x="29470" y="39640"/>
                </a:lnTo>
                <a:lnTo>
                  <a:pt x="29470" y="39650"/>
                </a:lnTo>
                <a:lnTo>
                  <a:pt x="29470" y="39670"/>
                </a:lnTo>
                <a:lnTo>
                  <a:pt x="29480" y="39690"/>
                </a:lnTo>
                <a:lnTo>
                  <a:pt x="29490" y="39710"/>
                </a:lnTo>
                <a:lnTo>
                  <a:pt x="29500" y="39730"/>
                </a:lnTo>
                <a:lnTo>
                  <a:pt x="29500" y="39740"/>
                </a:lnTo>
                <a:lnTo>
                  <a:pt x="29510" y="39760"/>
                </a:lnTo>
                <a:lnTo>
                  <a:pt x="29510" y="39780"/>
                </a:lnTo>
                <a:lnTo>
                  <a:pt x="29520" y="39800"/>
                </a:lnTo>
                <a:lnTo>
                  <a:pt x="29520" y="39810"/>
                </a:lnTo>
                <a:lnTo>
                  <a:pt x="29520" y="39830"/>
                </a:lnTo>
                <a:lnTo>
                  <a:pt x="29520" y="39860"/>
                </a:lnTo>
                <a:lnTo>
                  <a:pt x="29520" y="39890"/>
                </a:lnTo>
                <a:lnTo>
                  <a:pt x="29520" y="39900"/>
                </a:lnTo>
                <a:lnTo>
                  <a:pt x="29520" y="39910"/>
                </a:lnTo>
                <a:lnTo>
                  <a:pt x="29520" y="39930"/>
                </a:lnTo>
                <a:lnTo>
                  <a:pt x="29520" y="39950"/>
                </a:lnTo>
                <a:lnTo>
                  <a:pt x="29520" y="39980"/>
                </a:lnTo>
                <a:lnTo>
                  <a:pt x="29520" y="40000"/>
                </a:lnTo>
                <a:lnTo>
                  <a:pt x="29510" y="40030"/>
                </a:lnTo>
                <a:lnTo>
                  <a:pt x="29510" y="40040"/>
                </a:lnTo>
                <a:lnTo>
                  <a:pt x="29510" y="40070"/>
                </a:lnTo>
                <a:lnTo>
                  <a:pt x="29500" y="40080"/>
                </a:lnTo>
                <a:lnTo>
                  <a:pt x="29500" y="40100"/>
                </a:lnTo>
                <a:lnTo>
                  <a:pt x="29500" y="40120"/>
                </a:lnTo>
                <a:lnTo>
                  <a:pt x="29500" y="40150"/>
                </a:lnTo>
                <a:lnTo>
                  <a:pt x="29490" y="40180"/>
                </a:lnTo>
                <a:lnTo>
                  <a:pt x="29490" y="40190"/>
                </a:lnTo>
                <a:lnTo>
                  <a:pt x="29490" y="40210"/>
                </a:lnTo>
                <a:lnTo>
                  <a:pt x="29490" y="40240"/>
                </a:lnTo>
                <a:lnTo>
                  <a:pt x="29480" y="40270"/>
                </a:lnTo>
                <a:lnTo>
                  <a:pt x="29470" y="40320"/>
                </a:lnTo>
                <a:lnTo>
                  <a:pt x="29470" y="40350"/>
                </a:lnTo>
                <a:lnTo>
                  <a:pt x="29460" y="40370"/>
                </a:lnTo>
                <a:lnTo>
                  <a:pt x="29460" y="40380"/>
                </a:lnTo>
                <a:lnTo>
                  <a:pt x="29450" y="40400"/>
                </a:lnTo>
                <a:lnTo>
                  <a:pt x="29450" y="40420"/>
                </a:lnTo>
                <a:lnTo>
                  <a:pt x="29430" y="40460"/>
                </a:lnTo>
                <a:lnTo>
                  <a:pt x="29430" y="40480"/>
                </a:lnTo>
                <a:lnTo>
                  <a:pt x="29420" y="40510"/>
                </a:lnTo>
                <a:lnTo>
                  <a:pt x="29410" y="40520"/>
                </a:lnTo>
                <a:lnTo>
                  <a:pt x="29400" y="40540"/>
                </a:lnTo>
                <a:lnTo>
                  <a:pt x="29390" y="40570"/>
                </a:lnTo>
                <a:lnTo>
                  <a:pt x="29380" y="40600"/>
                </a:lnTo>
                <a:lnTo>
                  <a:pt x="29380" y="40640"/>
                </a:lnTo>
                <a:lnTo>
                  <a:pt x="29370" y="40660"/>
                </a:lnTo>
                <a:lnTo>
                  <a:pt x="29370" y="40700"/>
                </a:lnTo>
                <a:lnTo>
                  <a:pt x="29370" y="40730"/>
                </a:lnTo>
                <a:lnTo>
                  <a:pt x="29370" y="40780"/>
                </a:lnTo>
                <a:lnTo>
                  <a:pt x="29370" y="40800"/>
                </a:lnTo>
                <a:lnTo>
                  <a:pt x="29370" y="40850"/>
                </a:lnTo>
                <a:lnTo>
                  <a:pt x="29370" y="40880"/>
                </a:lnTo>
                <a:lnTo>
                  <a:pt x="29360" y="40920"/>
                </a:lnTo>
                <a:lnTo>
                  <a:pt x="29360" y="40950"/>
                </a:lnTo>
                <a:lnTo>
                  <a:pt x="29360" y="40990"/>
                </a:lnTo>
                <a:lnTo>
                  <a:pt x="29360" y="41000"/>
                </a:lnTo>
                <a:lnTo>
                  <a:pt x="29350" y="41030"/>
                </a:lnTo>
                <a:lnTo>
                  <a:pt x="29350" y="41060"/>
                </a:lnTo>
                <a:lnTo>
                  <a:pt x="29350" y="41070"/>
                </a:lnTo>
                <a:lnTo>
                  <a:pt x="29350" y="41100"/>
                </a:lnTo>
                <a:lnTo>
                  <a:pt x="29350" y="41120"/>
                </a:lnTo>
                <a:lnTo>
                  <a:pt x="29340" y="41150"/>
                </a:lnTo>
                <a:lnTo>
                  <a:pt x="29330" y="41180"/>
                </a:lnTo>
                <a:lnTo>
                  <a:pt x="29330" y="41200"/>
                </a:lnTo>
                <a:lnTo>
                  <a:pt x="29330" y="41220"/>
                </a:lnTo>
                <a:lnTo>
                  <a:pt x="29330" y="41240"/>
                </a:lnTo>
                <a:lnTo>
                  <a:pt x="29320" y="41250"/>
                </a:lnTo>
                <a:lnTo>
                  <a:pt x="29320" y="41270"/>
                </a:lnTo>
                <a:lnTo>
                  <a:pt x="29310" y="41310"/>
                </a:lnTo>
                <a:lnTo>
                  <a:pt x="29310" y="41350"/>
                </a:lnTo>
                <a:lnTo>
                  <a:pt x="29310" y="41380"/>
                </a:lnTo>
                <a:lnTo>
                  <a:pt x="29310" y="41400"/>
                </a:lnTo>
                <a:lnTo>
                  <a:pt x="29310" y="41410"/>
                </a:lnTo>
                <a:lnTo>
                  <a:pt x="29310" y="41420"/>
                </a:lnTo>
                <a:lnTo>
                  <a:pt x="29310" y="41440"/>
                </a:lnTo>
                <a:lnTo>
                  <a:pt x="29310" y="41450"/>
                </a:lnTo>
                <a:lnTo>
                  <a:pt x="29310" y="41460"/>
                </a:lnTo>
                <a:lnTo>
                  <a:pt x="29310" y="41470"/>
                </a:lnTo>
                <a:lnTo>
                  <a:pt x="29310" y="41490"/>
                </a:lnTo>
                <a:lnTo>
                  <a:pt x="29310" y="41510"/>
                </a:lnTo>
                <a:lnTo>
                  <a:pt x="29310" y="41540"/>
                </a:lnTo>
                <a:lnTo>
                  <a:pt x="29300" y="41580"/>
                </a:lnTo>
                <a:lnTo>
                  <a:pt x="29300" y="41620"/>
                </a:lnTo>
                <a:lnTo>
                  <a:pt x="29300" y="41650"/>
                </a:lnTo>
                <a:lnTo>
                  <a:pt x="29300" y="41670"/>
                </a:lnTo>
                <a:lnTo>
                  <a:pt x="29300" y="41690"/>
                </a:lnTo>
                <a:lnTo>
                  <a:pt x="29290" y="41700"/>
                </a:lnTo>
                <a:lnTo>
                  <a:pt x="29290" y="41710"/>
                </a:lnTo>
                <a:lnTo>
                  <a:pt x="29280" y="41720"/>
                </a:lnTo>
                <a:lnTo>
                  <a:pt x="29280" y="41740"/>
                </a:lnTo>
                <a:lnTo>
                  <a:pt x="29270" y="41760"/>
                </a:lnTo>
                <a:lnTo>
                  <a:pt x="29270" y="41790"/>
                </a:lnTo>
                <a:lnTo>
                  <a:pt x="29270" y="41810"/>
                </a:lnTo>
                <a:lnTo>
                  <a:pt x="29260" y="41840"/>
                </a:lnTo>
                <a:lnTo>
                  <a:pt x="29260" y="41870"/>
                </a:lnTo>
                <a:lnTo>
                  <a:pt x="29250" y="41880"/>
                </a:lnTo>
                <a:lnTo>
                  <a:pt x="29250" y="41890"/>
                </a:lnTo>
                <a:lnTo>
                  <a:pt x="29250" y="41900"/>
                </a:lnTo>
                <a:lnTo>
                  <a:pt x="29250" y="41910"/>
                </a:lnTo>
                <a:lnTo>
                  <a:pt x="29250" y="41920"/>
                </a:lnTo>
                <a:lnTo>
                  <a:pt x="29240" y="41940"/>
                </a:lnTo>
                <a:lnTo>
                  <a:pt x="29240" y="41960"/>
                </a:lnTo>
                <a:lnTo>
                  <a:pt x="29240" y="41990"/>
                </a:lnTo>
                <a:lnTo>
                  <a:pt x="29230" y="42010"/>
                </a:lnTo>
                <a:lnTo>
                  <a:pt x="29230" y="42040"/>
                </a:lnTo>
                <a:lnTo>
                  <a:pt x="29230" y="42050"/>
                </a:lnTo>
                <a:lnTo>
                  <a:pt x="29230" y="42080"/>
                </a:lnTo>
                <a:lnTo>
                  <a:pt x="29230" y="42100"/>
                </a:lnTo>
                <a:lnTo>
                  <a:pt x="29230" y="42120"/>
                </a:lnTo>
                <a:lnTo>
                  <a:pt x="29230" y="42140"/>
                </a:lnTo>
                <a:lnTo>
                  <a:pt x="29250" y="42170"/>
                </a:lnTo>
                <a:lnTo>
                  <a:pt x="29240" y="42180"/>
                </a:lnTo>
                <a:lnTo>
                  <a:pt x="29250" y="42190"/>
                </a:lnTo>
                <a:lnTo>
                  <a:pt x="29250" y="42200"/>
                </a:lnTo>
                <a:lnTo>
                  <a:pt x="29250" y="42210"/>
                </a:lnTo>
                <a:lnTo>
                  <a:pt x="29240" y="42220"/>
                </a:lnTo>
                <a:lnTo>
                  <a:pt x="29240" y="42230"/>
                </a:lnTo>
                <a:lnTo>
                  <a:pt x="29250" y="42240"/>
                </a:lnTo>
                <a:lnTo>
                  <a:pt x="29250" y="42250"/>
                </a:lnTo>
                <a:lnTo>
                  <a:pt x="29250" y="42270"/>
                </a:lnTo>
                <a:lnTo>
                  <a:pt x="29250" y="42280"/>
                </a:lnTo>
                <a:lnTo>
                  <a:pt x="29250" y="42290"/>
                </a:lnTo>
                <a:lnTo>
                  <a:pt x="29260" y="42300"/>
                </a:lnTo>
                <a:lnTo>
                  <a:pt x="29260" y="42320"/>
                </a:lnTo>
                <a:lnTo>
                  <a:pt x="29260" y="42330"/>
                </a:lnTo>
                <a:lnTo>
                  <a:pt x="29260" y="42350"/>
                </a:lnTo>
                <a:lnTo>
                  <a:pt x="29270" y="42350"/>
                </a:lnTo>
                <a:lnTo>
                  <a:pt x="29270" y="42360"/>
                </a:lnTo>
                <a:lnTo>
                  <a:pt x="29270" y="42390"/>
                </a:lnTo>
                <a:lnTo>
                  <a:pt x="29280" y="42420"/>
                </a:lnTo>
                <a:lnTo>
                  <a:pt x="29280" y="42430"/>
                </a:lnTo>
                <a:lnTo>
                  <a:pt x="29280" y="42440"/>
                </a:lnTo>
                <a:lnTo>
                  <a:pt x="29280" y="42450"/>
                </a:lnTo>
                <a:lnTo>
                  <a:pt x="29280" y="42460"/>
                </a:lnTo>
                <a:lnTo>
                  <a:pt x="29280" y="42480"/>
                </a:lnTo>
                <a:lnTo>
                  <a:pt x="29280" y="42510"/>
                </a:lnTo>
                <a:lnTo>
                  <a:pt x="29280" y="42520"/>
                </a:lnTo>
                <a:lnTo>
                  <a:pt x="29280" y="42530"/>
                </a:lnTo>
                <a:lnTo>
                  <a:pt x="29280" y="42550"/>
                </a:lnTo>
                <a:lnTo>
                  <a:pt x="29290" y="42560"/>
                </a:lnTo>
                <a:lnTo>
                  <a:pt x="29290" y="42590"/>
                </a:lnTo>
                <a:lnTo>
                  <a:pt x="29290" y="42620"/>
                </a:lnTo>
                <a:lnTo>
                  <a:pt x="29290" y="42640"/>
                </a:lnTo>
                <a:lnTo>
                  <a:pt x="29290" y="42650"/>
                </a:lnTo>
                <a:lnTo>
                  <a:pt x="29290" y="42660"/>
                </a:lnTo>
                <a:lnTo>
                  <a:pt x="29290" y="42670"/>
                </a:lnTo>
                <a:lnTo>
                  <a:pt x="29280" y="42690"/>
                </a:lnTo>
                <a:lnTo>
                  <a:pt x="29280" y="42700"/>
                </a:lnTo>
                <a:lnTo>
                  <a:pt x="29280" y="42710"/>
                </a:lnTo>
                <a:lnTo>
                  <a:pt x="29280" y="42720"/>
                </a:lnTo>
                <a:lnTo>
                  <a:pt x="29280" y="42730"/>
                </a:lnTo>
                <a:lnTo>
                  <a:pt x="29280" y="42740"/>
                </a:lnTo>
                <a:lnTo>
                  <a:pt x="29280" y="42750"/>
                </a:lnTo>
                <a:lnTo>
                  <a:pt x="29270" y="42750"/>
                </a:lnTo>
                <a:lnTo>
                  <a:pt x="29270" y="42760"/>
                </a:lnTo>
                <a:lnTo>
                  <a:pt x="29270" y="42770"/>
                </a:lnTo>
                <a:lnTo>
                  <a:pt x="29270" y="42780"/>
                </a:lnTo>
                <a:lnTo>
                  <a:pt x="29270" y="42790"/>
                </a:lnTo>
                <a:lnTo>
                  <a:pt x="29270" y="42800"/>
                </a:lnTo>
                <a:lnTo>
                  <a:pt x="29260" y="42810"/>
                </a:lnTo>
                <a:lnTo>
                  <a:pt x="29270" y="42820"/>
                </a:lnTo>
                <a:lnTo>
                  <a:pt x="29270" y="42830"/>
                </a:lnTo>
                <a:lnTo>
                  <a:pt x="29260" y="42830"/>
                </a:lnTo>
                <a:lnTo>
                  <a:pt x="29260" y="42840"/>
                </a:lnTo>
                <a:lnTo>
                  <a:pt x="29260" y="42850"/>
                </a:lnTo>
                <a:lnTo>
                  <a:pt x="29260" y="42860"/>
                </a:lnTo>
                <a:lnTo>
                  <a:pt x="29250" y="42860"/>
                </a:lnTo>
                <a:lnTo>
                  <a:pt x="29250" y="42870"/>
                </a:lnTo>
                <a:lnTo>
                  <a:pt x="29250" y="42890"/>
                </a:lnTo>
                <a:lnTo>
                  <a:pt x="29250" y="42900"/>
                </a:lnTo>
                <a:lnTo>
                  <a:pt x="29250" y="42920"/>
                </a:lnTo>
                <a:lnTo>
                  <a:pt x="29250" y="42930"/>
                </a:lnTo>
                <a:lnTo>
                  <a:pt x="29250" y="42940"/>
                </a:lnTo>
                <a:lnTo>
                  <a:pt x="29250" y="42950"/>
                </a:lnTo>
                <a:lnTo>
                  <a:pt x="29240" y="42960"/>
                </a:lnTo>
                <a:lnTo>
                  <a:pt x="29240" y="42980"/>
                </a:lnTo>
                <a:lnTo>
                  <a:pt x="29240" y="42990"/>
                </a:lnTo>
                <a:lnTo>
                  <a:pt x="29230" y="43020"/>
                </a:lnTo>
                <a:lnTo>
                  <a:pt x="29230" y="43040"/>
                </a:lnTo>
                <a:lnTo>
                  <a:pt x="29220" y="43050"/>
                </a:lnTo>
                <a:lnTo>
                  <a:pt x="29220" y="43060"/>
                </a:lnTo>
                <a:lnTo>
                  <a:pt x="29210" y="43070"/>
                </a:lnTo>
                <a:lnTo>
                  <a:pt x="29210" y="43080"/>
                </a:lnTo>
                <a:lnTo>
                  <a:pt x="29210" y="43090"/>
                </a:lnTo>
                <a:lnTo>
                  <a:pt x="29210" y="43100"/>
                </a:lnTo>
                <a:lnTo>
                  <a:pt x="29210" y="43110"/>
                </a:lnTo>
                <a:lnTo>
                  <a:pt x="29200" y="43110"/>
                </a:lnTo>
                <a:lnTo>
                  <a:pt x="29210" y="43120"/>
                </a:lnTo>
                <a:lnTo>
                  <a:pt x="29200" y="43130"/>
                </a:lnTo>
                <a:lnTo>
                  <a:pt x="29200" y="43140"/>
                </a:lnTo>
                <a:lnTo>
                  <a:pt x="29200" y="43150"/>
                </a:lnTo>
                <a:lnTo>
                  <a:pt x="29200" y="43160"/>
                </a:lnTo>
                <a:lnTo>
                  <a:pt x="29200" y="43170"/>
                </a:lnTo>
                <a:lnTo>
                  <a:pt x="29190" y="43180"/>
                </a:lnTo>
                <a:lnTo>
                  <a:pt x="29190" y="43190"/>
                </a:lnTo>
                <a:lnTo>
                  <a:pt x="29200" y="43190"/>
                </a:lnTo>
                <a:lnTo>
                  <a:pt x="29200" y="43200"/>
                </a:lnTo>
                <a:lnTo>
                  <a:pt x="29200" y="43210"/>
                </a:lnTo>
                <a:lnTo>
                  <a:pt x="29190" y="43220"/>
                </a:lnTo>
                <a:lnTo>
                  <a:pt x="29190" y="43230"/>
                </a:lnTo>
                <a:lnTo>
                  <a:pt x="29190" y="43240"/>
                </a:lnTo>
                <a:lnTo>
                  <a:pt x="29180" y="43250"/>
                </a:lnTo>
                <a:lnTo>
                  <a:pt x="29180" y="43260"/>
                </a:lnTo>
                <a:lnTo>
                  <a:pt x="29180" y="43270"/>
                </a:lnTo>
                <a:lnTo>
                  <a:pt x="29180" y="43280"/>
                </a:lnTo>
                <a:lnTo>
                  <a:pt x="29180" y="43290"/>
                </a:lnTo>
                <a:lnTo>
                  <a:pt x="29180" y="43310"/>
                </a:lnTo>
                <a:lnTo>
                  <a:pt x="29180" y="43320"/>
                </a:lnTo>
                <a:lnTo>
                  <a:pt x="29180" y="43340"/>
                </a:lnTo>
                <a:lnTo>
                  <a:pt x="29180" y="43350"/>
                </a:lnTo>
                <a:lnTo>
                  <a:pt x="29180" y="43360"/>
                </a:lnTo>
                <a:lnTo>
                  <a:pt x="29190" y="43370"/>
                </a:lnTo>
                <a:lnTo>
                  <a:pt x="29200" y="43380"/>
                </a:lnTo>
                <a:lnTo>
                  <a:pt x="29200" y="43390"/>
                </a:lnTo>
                <a:lnTo>
                  <a:pt x="29200" y="43400"/>
                </a:lnTo>
                <a:lnTo>
                  <a:pt x="29200" y="43410"/>
                </a:lnTo>
                <a:lnTo>
                  <a:pt x="29200" y="43420"/>
                </a:lnTo>
                <a:lnTo>
                  <a:pt x="29200" y="43430"/>
                </a:lnTo>
                <a:lnTo>
                  <a:pt x="29200" y="43440"/>
                </a:lnTo>
                <a:lnTo>
                  <a:pt x="29200" y="43450"/>
                </a:lnTo>
                <a:lnTo>
                  <a:pt x="29200" y="43460"/>
                </a:lnTo>
                <a:lnTo>
                  <a:pt x="29200" y="43470"/>
                </a:lnTo>
                <a:lnTo>
                  <a:pt x="29200" y="43480"/>
                </a:lnTo>
                <a:lnTo>
                  <a:pt x="29200" y="43490"/>
                </a:lnTo>
                <a:lnTo>
                  <a:pt x="29200" y="43500"/>
                </a:lnTo>
                <a:lnTo>
                  <a:pt x="29200" y="43510"/>
                </a:lnTo>
                <a:lnTo>
                  <a:pt x="29210" y="43520"/>
                </a:lnTo>
                <a:lnTo>
                  <a:pt x="29210" y="43530"/>
                </a:lnTo>
                <a:lnTo>
                  <a:pt x="29220" y="43530"/>
                </a:lnTo>
                <a:lnTo>
                  <a:pt x="29220" y="43540"/>
                </a:lnTo>
                <a:lnTo>
                  <a:pt x="29230" y="43550"/>
                </a:lnTo>
                <a:lnTo>
                  <a:pt x="29240" y="43560"/>
                </a:lnTo>
                <a:lnTo>
                  <a:pt x="29250" y="43560"/>
                </a:lnTo>
                <a:lnTo>
                  <a:pt x="29260" y="43570"/>
                </a:lnTo>
                <a:lnTo>
                  <a:pt x="29270" y="43580"/>
                </a:lnTo>
                <a:lnTo>
                  <a:pt x="29280" y="43590"/>
                </a:lnTo>
                <a:lnTo>
                  <a:pt x="29280" y="43600"/>
                </a:lnTo>
                <a:lnTo>
                  <a:pt x="29290" y="43600"/>
                </a:lnTo>
                <a:lnTo>
                  <a:pt x="29300" y="43610"/>
                </a:lnTo>
                <a:lnTo>
                  <a:pt x="29310" y="43610"/>
                </a:lnTo>
                <a:lnTo>
                  <a:pt x="29320" y="43620"/>
                </a:lnTo>
                <a:lnTo>
                  <a:pt x="29330" y="43620"/>
                </a:lnTo>
                <a:lnTo>
                  <a:pt x="29340" y="43620"/>
                </a:lnTo>
                <a:lnTo>
                  <a:pt x="29350" y="43630"/>
                </a:lnTo>
                <a:lnTo>
                  <a:pt x="29360" y="43630"/>
                </a:lnTo>
                <a:lnTo>
                  <a:pt x="29370" y="43640"/>
                </a:lnTo>
                <a:lnTo>
                  <a:pt x="29380" y="43640"/>
                </a:lnTo>
                <a:lnTo>
                  <a:pt x="29390" y="43650"/>
                </a:lnTo>
                <a:lnTo>
                  <a:pt x="29400" y="43650"/>
                </a:lnTo>
                <a:lnTo>
                  <a:pt x="29400" y="43660"/>
                </a:lnTo>
                <a:lnTo>
                  <a:pt x="29410" y="43670"/>
                </a:lnTo>
                <a:lnTo>
                  <a:pt x="29420" y="43670"/>
                </a:lnTo>
                <a:lnTo>
                  <a:pt x="29430" y="43680"/>
                </a:lnTo>
                <a:lnTo>
                  <a:pt x="29440" y="43680"/>
                </a:lnTo>
                <a:lnTo>
                  <a:pt x="29450" y="43690"/>
                </a:lnTo>
                <a:lnTo>
                  <a:pt x="29460" y="43700"/>
                </a:lnTo>
                <a:lnTo>
                  <a:pt x="29460" y="43710"/>
                </a:lnTo>
                <a:lnTo>
                  <a:pt x="29460" y="43720"/>
                </a:lnTo>
                <a:lnTo>
                  <a:pt x="29470" y="43730"/>
                </a:lnTo>
                <a:lnTo>
                  <a:pt x="29480" y="43740"/>
                </a:lnTo>
                <a:lnTo>
                  <a:pt x="29490" y="43750"/>
                </a:lnTo>
                <a:lnTo>
                  <a:pt x="29500" y="43750"/>
                </a:lnTo>
                <a:lnTo>
                  <a:pt x="29520" y="43770"/>
                </a:lnTo>
                <a:lnTo>
                  <a:pt x="29520" y="43780"/>
                </a:lnTo>
                <a:lnTo>
                  <a:pt x="29530" y="43790"/>
                </a:lnTo>
                <a:lnTo>
                  <a:pt x="29540" y="43790"/>
                </a:lnTo>
                <a:lnTo>
                  <a:pt x="29550" y="43790"/>
                </a:lnTo>
                <a:lnTo>
                  <a:pt x="29560" y="43800"/>
                </a:lnTo>
                <a:lnTo>
                  <a:pt x="29570" y="43810"/>
                </a:lnTo>
                <a:lnTo>
                  <a:pt x="29570" y="43820"/>
                </a:lnTo>
                <a:lnTo>
                  <a:pt x="29570" y="43830"/>
                </a:lnTo>
                <a:lnTo>
                  <a:pt x="29580" y="43840"/>
                </a:lnTo>
                <a:lnTo>
                  <a:pt x="29580" y="43850"/>
                </a:lnTo>
                <a:lnTo>
                  <a:pt x="29580" y="43860"/>
                </a:lnTo>
                <a:lnTo>
                  <a:pt x="29590" y="43860"/>
                </a:lnTo>
                <a:lnTo>
                  <a:pt x="29600" y="43860"/>
                </a:lnTo>
                <a:lnTo>
                  <a:pt x="29600" y="43870"/>
                </a:lnTo>
                <a:lnTo>
                  <a:pt x="29600" y="43880"/>
                </a:lnTo>
                <a:lnTo>
                  <a:pt x="29610" y="43890"/>
                </a:lnTo>
                <a:lnTo>
                  <a:pt x="29620" y="43900"/>
                </a:lnTo>
                <a:lnTo>
                  <a:pt x="29630" y="43910"/>
                </a:lnTo>
                <a:lnTo>
                  <a:pt x="29640" y="43920"/>
                </a:lnTo>
                <a:lnTo>
                  <a:pt x="29650" y="43920"/>
                </a:lnTo>
                <a:lnTo>
                  <a:pt x="29650" y="43930"/>
                </a:lnTo>
                <a:lnTo>
                  <a:pt x="29660" y="43940"/>
                </a:lnTo>
                <a:lnTo>
                  <a:pt x="29670" y="43950"/>
                </a:lnTo>
                <a:lnTo>
                  <a:pt x="29680" y="43950"/>
                </a:lnTo>
                <a:lnTo>
                  <a:pt x="29680" y="43960"/>
                </a:lnTo>
                <a:lnTo>
                  <a:pt x="29690" y="43960"/>
                </a:lnTo>
                <a:lnTo>
                  <a:pt x="29690" y="43970"/>
                </a:lnTo>
                <a:lnTo>
                  <a:pt x="29700" y="43980"/>
                </a:lnTo>
                <a:lnTo>
                  <a:pt x="29700" y="43990"/>
                </a:lnTo>
                <a:lnTo>
                  <a:pt x="29710" y="43990"/>
                </a:lnTo>
                <a:lnTo>
                  <a:pt x="29700" y="44010"/>
                </a:lnTo>
                <a:lnTo>
                  <a:pt x="29710" y="44030"/>
                </a:lnTo>
                <a:lnTo>
                  <a:pt x="29710" y="44040"/>
                </a:lnTo>
                <a:lnTo>
                  <a:pt x="29720" y="44050"/>
                </a:lnTo>
                <a:lnTo>
                  <a:pt x="29720" y="44060"/>
                </a:lnTo>
                <a:lnTo>
                  <a:pt x="29720" y="44070"/>
                </a:lnTo>
                <a:lnTo>
                  <a:pt x="29730" y="44070"/>
                </a:lnTo>
                <a:lnTo>
                  <a:pt x="29740" y="44070"/>
                </a:lnTo>
                <a:lnTo>
                  <a:pt x="29740" y="44090"/>
                </a:lnTo>
                <a:lnTo>
                  <a:pt x="29740" y="44100"/>
                </a:lnTo>
                <a:lnTo>
                  <a:pt x="29740" y="44110"/>
                </a:lnTo>
                <a:lnTo>
                  <a:pt x="29740" y="44140"/>
                </a:lnTo>
                <a:lnTo>
                  <a:pt x="29740" y="44150"/>
                </a:lnTo>
                <a:lnTo>
                  <a:pt x="29740" y="44170"/>
                </a:lnTo>
                <a:lnTo>
                  <a:pt x="29740" y="44180"/>
                </a:lnTo>
                <a:lnTo>
                  <a:pt x="29740" y="44240"/>
                </a:lnTo>
                <a:lnTo>
                  <a:pt x="29740" y="44260"/>
                </a:lnTo>
                <a:lnTo>
                  <a:pt x="29740" y="44280"/>
                </a:lnTo>
                <a:lnTo>
                  <a:pt x="29740" y="44300"/>
                </a:lnTo>
                <a:lnTo>
                  <a:pt x="29730" y="44340"/>
                </a:lnTo>
                <a:lnTo>
                  <a:pt x="29730" y="44350"/>
                </a:lnTo>
                <a:lnTo>
                  <a:pt x="29730" y="44370"/>
                </a:lnTo>
                <a:lnTo>
                  <a:pt x="29730" y="44380"/>
                </a:lnTo>
                <a:lnTo>
                  <a:pt x="29730" y="44390"/>
                </a:lnTo>
                <a:lnTo>
                  <a:pt x="29720" y="44400"/>
                </a:lnTo>
                <a:lnTo>
                  <a:pt x="29720" y="44410"/>
                </a:lnTo>
                <a:lnTo>
                  <a:pt x="29710" y="44420"/>
                </a:lnTo>
                <a:lnTo>
                  <a:pt x="29710" y="44430"/>
                </a:lnTo>
                <a:lnTo>
                  <a:pt x="29710" y="44440"/>
                </a:lnTo>
                <a:lnTo>
                  <a:pt x="29700" y="44460"/>
                </a:lnTo>
                <a:lnTo>
                  <a:pt x="29700" y="44470"/>
                </a:lnTo>
                <a:lnTo>
                  <a:pt x="29700" y="44480"/>
                </a:lnTo>
                <a:lnTo>
                  <a:pt x="29700" y="44490"/>
                </a:lnTo>
                <a:lnTo>
                  <a:pt x="29690" y="44500"/>
                </a:lnTo>
                <a:lnTo>
                  <a:pt x="29690" y="44510"/>
                </a:lnTo>
                <a:lnTo>
                  <a:pt x="29690" y="44520"/>
                </a:lnTo>
                <a:lnTo>
                  <a:pt x="29680" y="44530"/>
                </a:lnTo>
                <a:lnTo>
                  <a:pt x="29680" y="44540"/>
                </a:lnTo>
                <a:lnTo>
                  <a:pt x="29670" y="44550"/>
                </a:lnTo>
                <a:lnTo>
                  <a:pt x="29670" y="44570"/>
                </a:lnTo>
                <a:lnTo>
                  <a:pt x="29670" y="44580"/>
                </a:lnTo>
                <a:lnTo>
                  <a:pt x="29670" y="44590"/>
                </a:lnTo>
                <a:lnTo>
                  <a:pt x="29670" y="44600"/>
                </a:lnTo>
                <a:lnTo>
                  <a:pt x="29670" y="44610"/>
                </a:lnTo>
                <a:lnTo>
                  <a:pt x="29670" y="44620"/>
                </a:lnTo>
                <a:lnTo>
                  <a:pt x="29670" y="44630"/>
                </a:lnTo>
                <a:lnTo>
                  <a:pt x="29670" y="44640"/>
                </a:lnTo>
                <a:lnTo>
                  <a:pt x="29660" y="44650"/>
                </a:lnTo>
                <a:lnTo>
                  <a:pt x="29660" y="44660"/>
                </a:lnTo>
                <a:lnTo>
                  <a:pt x="29660" y="44670"/>
                </a:lnTo>
                <a:lnTo>
                  <a:pt x="29650" y="44680"/>
                </a:lnTo>
                <a:lnTo>
                  <a:pt x="29650" y="44690"/>
                </a:lnTo>
                <a:lnTo>
                  <a:pt x="29650" y="44700"/>
                </a:lnTo>
                <a:lnTo>
                  <a:pt x="29650" y="44710"/>
                </a:lnTo>
                <a:lnTo>
                  <a:pt x="29650" y="44720"/>
                </a:lnTo>
                <a:lnTo>
                  <a:pt x="29640" y="44720"/>
                </a:lnTo>
                <a:lnTo>
                  <a:pt x="29640" y="44730"/>
                </a:lnTo>
                <a:lnTo>
                  <a:pt x="29640" y="44740"/>
                </a:lnTo>
                <a:lnTo>
                  <a:pt x="29630" y="44750"/>
                </a:lnTo>
                <a:lnTo>
                  <a:pt x="29630" y="44760"/>
                </a:lnTo>
                <a:lnTo>
                  <a:pt x="29630" y="44770"/>
                </a:lnTo>
                <a:lnTo>
                  <a:pt x="29620" y="44780"/>
                </a:lnTo>
                <a:lnTo>
                  <a:pt x="29620" y="44790"/>
                </a:lnTo>
                <a:lnTo>
                  <a:pt x="29610" y="44790"/>
                </a:lnTo>
                <a:lnTo>
                  <a:pt x="29600" y="44800"/>
                </a:lnTo>
                <a:lnTo>
                  <a:pt x="29590" y="44810"/>
                </a:lnTo>
                <a:lnTo>
                  <a:pt x="29580" y="44820"/>
                </a:lnTo>
                <a:lnTo>
                  <a:pt x="29570" y="44830"/>
                </a:lnTo>
                <a:lnTo>
                  <a:pt x="29560" y="44840"/>
                </a:lnTo>
                <a:lnTo>
                  <a:pt x="29550" y="44850"/>
                </a:lnTo>
                <a:lnTo>
                  <a:pt x="29540" y="44850"/>
                </a:lnTo>
                <a:lnTo>
                  <a:pt x="29540" y="44860"/>
                </a:lnTo>
                <a:lnTo>
                  <a:pt x="29540" y="44870"/>
                </a:lnTo>
                <a:lnTo>
                  <a:pt x="29530" y="44880"/>
                </a:lnTo>
                <a:lnTo>
                  <a:pt x="29520" y="44890"/>
                </a:lnTo>
                <a:lnTo>
                  <a:pt x="29510" y="44900"/>
                </a:lnTo>
                <a:lnTo>
                  <a:pt x="29500" y="44910"/>
                </a:lnTo>
                <a:lnTo>
                  <a:pt x="29500" y="44930"/>
                </a:lnTo>
                <a:lnTo>
                  <a:pt x="29490" y="44940"/>
                </a:lnTo>
                <a:lnTo>
                  <a:pt x="29490" y="44950"/>
                </a:lnTo>
                <a:lnTo>
                  <a:pt x="29490" y="44960"/>
                </a:lnTo>
                <a:lnTo>
                  <a:pt x="29480" y="44980"/>
                </a:lnTo>
                <a:lnTo>
                  <a:pt x="29480" y="44990"/>
                </a:lnTo>
                <a:lnTo>
                  <a:pt x="29480" y="45000"/>
                </a:lnTo>
                <a:lnTo>
                  <a:pt x="29470" y="45010"/>
                </a:lnTo>
                <a:lnTo>
                  <a:pt x="29460" y="45030"/>
                </a:lnTo>
                <a:lnTo>
                  <a:pt x="29460" y="45050"/>
                </a:lnTo>
                <a:lnTo>
                  <a:pt x="29450" y="45060"/>
                </a:lnTo>
                <a:lnTo>
                  <a:pt x="29440" y="45070"/>
                </a:lnTo>
                <a:lnTo>
                  <a:pt x="29440" y="45080"/>
                </a:lnTo>
                <a:lnTo>
                  <a:pt x="29440" y="45090"/>
                </a:lnTo>
                <a:lnTo>
                  <a:pt x="29440" y="45100"/>
                </a:lnTo>
                <a:lnTo>
                  <a:pt x="29430" y="45110"/>
                </a:lnTo>
                <a:lnTo>
                  <a:pt x="29430" y="45120"/>
                </a:lnTo>
                <a:lnTo>
                  <a:pt x="29420" y="45130"/>
                </a:lnTo>
                <a:lnTo>
                  <a:pt x="29420" y="45140"/>
                </a:lnTo>
                <a:lnTo>
                  <a:pt x="29420" y="45150"/>
                </a:lnTo>
                <a:lnTo>
                  <a:pt x="29410" y="45160"/>
                </a:lnTo>
                <a:lnTo>
                  <a:pt x="29410" y="45170"/>
                </a:lnTo>
                <a:lnTo>
                  <a:pt x="29410" y="45180"/>
                </a:lnTo>
                <a:lnTo>
                  <a:pt x="29390" y="45200"/>
                </a:lnTo>
                <a:lnTo>
                  <a:pt x="29380" y="45210"/>
                </a:lnTo>
                <a:lnTo>
                  <a:pt x="29380" y="45220"/>
                </a:lnTo>
                <a:lnTo>
                  <a:pt x="29380" y="45230"/>
                </a:lnTo>
                <a:lnTo>
                  <a:pt x="29380" y="45240"/>
                </a:lnTo>
                <a:lnTo>
                  <a:pt x="29380" y="45250"/>
                </a:lnTo>
                <a:lnTo>
                  <a:pt x="29370" y="45260"/>
                </a:lnTo>
                <a:lnTo>
                  <a:pt x="29360" y="45270"/>
                </a:lnTo>
                <a:lnTo>
                  <a:pt x="29360" y="45280"/>
                </a:lnTo>
                <a:lnTo>
                  <a:pt x="29350" y="45290"/>
                </a:lnTo>
                <a:lnTo>
                  <a:pt x="29350" y="45300"/>
                </a:lnTo>
                <a:lnTo>
                  <a:pt x="29350" y="45310"/>
                </a:lnTo>
                <a:lnTo>
                  <a:pt x="29340" y="45320"/>
                </a:lnTo>
                <a:lnTo>
                  <a:pt x="29340" y="45340"/>
                </a:lnTo>
                <a:lnTo>
                  <a:pt x="29330" y="45350"/>
                </a:lnTo>
                <a:lnTo>
                  <a:pt x="29330" y="45360"/>
                </a:lnTo>
                <a:lnTo>
                  <a:pt x="29330" y="45380"/>
                </a:lnTo>
                <a:lnTo>
                  <a:pt x="29320" y="45390"/>
                </a:lnTo>
                <a:lnTo>
                  <a:pt x="29320" y="45400"/>
                </a:lnTo>
                <a:lnTo>
                  <a:pt x="29320" y="45410"/>
                </a:lnTo>
                <a:lnTo>
                  <a:pt x="29310" y="45420"/>
                </a:lnTo>
                <a:lnTo>
                  <a:pt x="29310" y="45430"/>
                </a:lnTo>
                <a:lnTo>
                  <a:pt x="29310" y="45440"/>
                </a:lnTo>
                <a:lnTo>
                  <a:pt x="29300" y="45450"/>
                </a:lnTo>
                <a:lnTo>
                  <a:pt x="29310" y="45460"/>
                </a:lnTo>
                <a:lnTo>
                  <a:pt x="29310" y="45470"/>
                </a:lnTo>
                <a:lnTo>
                  <a:pt x="29310" y="45490"/>
                </a:lnTo>
                <a:lnTo>
                  <a:pt x="29300" y="45500"/>
                </a:lnTo>
                <a:lnTo>
                  <a:pt x="29300" y="45510"/>
                </a:lnTo>
                <a:lnTo>
                  <a:pt x="29290" y="45520"/>
                </a:lnTo>
                <a:lnTo>
                  <a:pt x="29290" y="45530"/>
                </a:lnTo>
                <a:lnTo>
                  <a:pt x="29280" y="45530"/>
                </a:lnTo>
                <a:lnTo>
                  <a:pt x="29280" y="45540"/>
                </a:lnTo>
                <a:lnTo>
                  <a:pt x="29280" y="45550"/>
                </a:lnTo>
                <a:lnTo>
                  <a:pt x="29280" y="45560"/>
                </a:lnTo>
                <a:lnTo>
                  <a:pt x="29270" y="45580"/>
                </a:lnTo>
                <a:lnTo>
                  <a:pt x="29260" y="45590"/>
                </a:lnTo>
                <a:lnTo>
                  <a:pt x="29260" y="45600"/>
                </a:lnTo>
                <a:lnTo>
                  <a:pt x="29270" y="45610"/>
                </a:lnTo>
                <a:lnTo>
                  <a:pt x="29270" y="45620"/>
                </a:lnTo>
                <a:lnTo>
                  <a:pt x="29270" y="45630"/>
                </a:lnTo>
                <a:lnTo>
                  <a:pt x="29270" y="45640"/>
                </a:lnTo>
                <a:lnTo>
                  <a:pt x="29270" y="45650"/>
                </a:lnTo>
                <a:lnTo>
                  <a:pt x="29270" y="45670"/>
                </a:lnTo>
                <a:lnTo>
                  <a:pt x="29270" y="45690"/>
                </a:lnTo>
                <a:lnTo>
                  <a:pt x="29270" y="45710"/>
                </a:lnTo>
                <a:lnTo>
                  <a:pt x="29270" y="45730"/>
                </a:lnTo>
                <a:lnTo>
                  <a:pt x="29270" y="45740"/>
                </a:lnTo>
                <a:lnTo>
                  <a:pt x="29260" y="45740"/>
                </a:lnTo>
                <a:lnTo>
                  <a:pt x="29270" y="45780"/>
                </a:lnTo>
                <a:lnTo>
                  <a:pt x="29270" y="45810"/>
                </a:lnTo>
                <a:lnTo>
                  <a:pt x="29280" y="45850"/>
                </a:lnTo>
                <a:lnTo>
                  <a:pt x="29270" y="45860"/>
                </a:lnTo>
                <a:lnTo>
                  <a:pt x="29270" y="45880"/>
                </a:lnTo>
                <a:lnTo>
                  <a:pt x="29270" y="45900"/>
                </a:lnTo>
                <a:lnTo>
                  <a:pt x="29280" y="45910"/>
                </a:lnTo>
                <a:lnTo>
                  <a:pt x="29270" y="45940"/>
                </a:lnTo>
                <a:lnTo>
                  <a:pt x="29270" y="45950"/>
                </a:lnTo>
                <a:lnTo>
                  <a:pt x="29250" y="45980"/>
                </a:lnTo>
                <a:lnTo>
                  <a:pt x="29250" y="46000"/>
                </a:lnTo>
                <a:lnTo>
                  <a:pt x="29230" y="46050"/>
                </a:lnTo>
                <a:lnTo>
                  <a:pt x="29220" y="46080"/>
                </a:lnTo>
                <a:lnTo>
                  <a:pt x="29200" y="46090"/>
                </a:lnTo>
                <a:lnTo>
                  <a:pt x="29180" y="46120"/>
                </a:lnTo>
                <a:lnTo>
                  <a:pt x="29160" y="46150"/>
                </a:lnTo>
                <a:lnTo>
                  <a:pt x="29150" y="46180"/>
                </a:lnTo>
                <a:lnTo>
                  <a:pt x="29140" y="46180"/>
                </a:lnTo>
                <a:lnTo>
                  <a:pt x="29150" y="46190"/>
                </a:lnTo>
                <a:lnTo>
                  <a:pt x="29130" y="46220"/>
                </a:lnTo>
                <a:lnTo>
                  <a:pt x="29110" y="46250"/>
                </a:lnTo>
                <a:lnTo>
                  <a:pt x="29090" y="46280"/>
                </a:lnTo>
                <a:lnTo>
                  <a:pt x="29080" y="46310"/>
                </a:lnTo>
                <a:lnTo>
                  <a:pt x="29070" y="46330"/>
                </a:lnTo>
                <a:lnTo>
                  <a:pt x="29050" y="46350"/>
                </a:lnTo>
                <a:lnTo>
                  <a:pt x="29030" y="46380"/>
                </a:lnTo>
                <a:lnTo>
                  <a:pt x="29010" y="46420"/>
                </a:lnTo>
                <a:lnTo>
                  <a:pt x="28990" y="46450"/>
                </a:lnTo>
                <a:lnTo>
                  <a:pt x="28980" y="46480"/>
                </a:lnTo>
                <a:lnTo>
                  <a:pt x="28970" y="46490"/>
                </a:lnTo>
                <a:lnTo>
                  <a:pt x="28960" y="46510"/>
                </a:lnTo>
                <a:lnTo>
                  <a:pt x="28950" y="46530"/>
                </a:lnTo>
                <a:lnTo>
                  <a:pt x="28940" y="46570"/>
                </a:lnTo>
                <a:lnTo>
                  <a:pt x="28930" y="46580"/>
                </a:lnTo>
                <a:lnTo>
                  <a:pt x="28930" y="46610"/>
                </a:lnTo>
                <a:lnTo>
                  <a:pt x="28930" y="46620"/>
                </a:lnTo>
                <a:lnTo>
                  <a:pt x="28920" y="46630"/>
                </a:lnTo>
                <a:lnTo>
                  <a:pt x="28910" y="46640"/>
                </a:lnTo>
                <a:lnTo>
                  <a:pt x="28910" y="46670"/>
                </a:lnTo>
                <a:lnTo>
                  <a:pt x="28900" y="46710"/>
                </a:lnTo>
                <a:lnTo>
                  <a:pt x="28890" y="46750"/>
                </a:lnTo>
                <a:lnTo>
                  <a:pt x="28880" y="46770"/>
                </a:lnTo>
                <a:lnTo>
                  <a:pt x="28880" y="46780"/>
                </a:lnTo>
                <a:lnTo>
                  <a:pt x="28880" y="46800"/>
                </a:lnTo>
                <a:lnTo>
                  <a:pt x="28880" y="46810"/>
                </a:lnTo>
                <a:lnTo>
                  <a:pt x="28870" y="46820"/>
                </a:lnTo>
                <a:lnTo>
                  <a:pt x="28870" y="46830"/>
                </a:lnTo>
                <a:lnTo>
                  <a:pt x="28850" y="46860"/>
                </a:lnTo>
                <a:lnTo>
                  <a:pt x="28840" y="46880"/>
                </a:lnTo>
                <a:lnTo>
                  <a:pt x="28840" y="46900"/>
                </a:lnTo>
                <a:lnTo>
                  <a:pt x="28830" y="46910"/>
                </a:lnTo>
                <a:lnTo>
                  <a:pt x="28820" y="46920"/>
                </a:lnTo>
                <a:lnTo>
                  <a:pt x="28820" y="46940"/>
                </a:lnTo>
                <a:lnTo>
                  <a:pt x="28820" y="46950"/>
                </a:lnTo>
                <a:lnTo>
                  <a:pt x="28820" y="46970"/>
                </a:lnTo>
                <a:lnTo>
                  <a:pt x="28810" y="46980"/>
                </a:lnTo>
                <a:lnTo>
                  <a:pt x="28800" y="47000"/>
                </a:lnTo>
                <a:lnTo>
                  <a:pt x="28790" y="47030"/>
                </a:lnTo>
                <a:lnTo>
                  <a:pt x="28760" y="47060"/>
                </a:lnTo>
                <a:lnTo>
                  <a:pt x="28740" y="47070"/>
                </a:lnTo>
                <a:lnTo>
                  <a:pt x="28720" y="47070"/>
                </a:lnTo>
                <a:lnTo>
                  <a:pt x="28700" y="47070"/>
                </a:lnTo>
                <a:lnTo>
                  <a:pt x="28690" y="47080"/>
                </a:lnTo>
                <a:lnTo>
                  <a:pt x="28670" y="47080"/>
                </a:lnTo>
                <a:lnTo>
                  <a:pt x="28650" y="47090"/>
                </a:lnTo>
                <a:lnTo>
                  <a:pt x="28640" y="47100"/>
                </a:lnTo>
                <a:lnTo>
                  <a:pt x="28620" y="47120"/>
                </a:lnTo>
                <a:lnTo>
                  <a:pt x="28620" y="47130"/>
                </a:lnTo>
                <a:lnTo>
                  <a:pt x="28620" y="47140"/>
                </a:lnTo>
                <a:lnTo>
                  <a:pt x="28620" y="47150"/>
                </a:lnTo>
                <a:lnTo>
                  <a:pt x="28620" y="47160"/>
                </a:lnTo>
                <a:lnTo>
                  <a:pt x="28620" y="47170"/>
                </a:lnTo>
                <a:lnTo>
                  <a:pt x="28610" y="47180"/>
                </a:lnTo>
                <a:lnTo>
                  <a:pt x="28600" y="47190"/>
                </a:lnTo>
                <a:lnTo>
                  <a:pt x="28590" y="47230"/>
                </a:lnTo>
                <a:lnTo>
                  <a:pt x="28580" y="47270"/>
                </a:lnTo>
                <a:lnTo>
                  <a:pt x="28570" y="47280"/>
                </a:lnTo>
                <a:lnTo>
                  <a:pt x="28570" y="47290"/>
                </a:lnTo>
                <a:lnTo>
                  <a:pt x="28560" y="47300"/>
                </a:lnTo>
                <a:lnTo>
                  <a:pt x="28560" y="47330"/>
                </a:lnTo>
                <a:lnTo>
                  <a:pt x="28520" y="47400"/>
                </a:lnTo>
                <a:lnTo>
                  <a:pt x="28510" y="47410"/>
                </a:lnTo>
                <a:lnTo>
                  <a:pt x="28510" y="47430"/>
                </a:lnTo>
                <a:lnTo>
                  <a:pt x="28500" y="47440"/>
                </a:lnTo>
                <a:lnTo>
                  <a:pt x="28490" y="47460"/>
                </a:lnTo>
                <a:lnTo>
                  <a:pt x="28460" y="47500"/>
                </a:lnTo>
                <a:lnTo>
                  <a:pt x="28430" y="47530"/>
                </a:lnTo>
                <a:lnTo>
                  <a:pt x="28410" y="47550"/>
                </a:lnTo>
                <a:lnTo>
                  <a:pt x="28400" y="47570"/>
                </a:lnTo>
                <a:lnTo>
                  <a:pt x="28390" y="47580"/>
                </a:lnTo>
                <a:lnTo>
                  <a:pt x="28380" y="47590"/>
                </a:lnTo>
                <a:lnTo>
                  <a:pt x="28360" y="47610"/>
                </a:lnTo>
                <a:lnTo>
                  <a:pt x="28350" y="47620"/>
                </a:lnTo>
                <a:lnTo>
                  <a:pt x="28340" y="47630"/>
                </a:lnTo>
                <a:lnTo>
                  <a:pt x="28320" y="47660"/>
                </a:lnTo>
                <a:lnTo>
                  <a:pt x="28310" y="47680"/>
                </a:lnTo>
                <a:lnTo>
                  <a:pt x="28290" y="47700"/>
                </a:lnTo>
                <a:lnTo>
                  <a:pt x="28280" y="47720"/>
                </a:lnTo>
                <a:lnTo>
                  <a:pt x="28280" y="47730"/>
                </a:lnTo>
                <a:lnTo>
                  <a:pt x="28260" y="47740"/>
                </a:lnTo>
                <a:lnTo>
                  <a:pt x="28250" y="47760"/>
                </a:lnTo>
                <a:lnTo>
                  <a:pt x="28230" y="47770"/>
                </a:lnTo>
                <a:lnTo>
                  <a:pt x="28220" y="47780"/>
                </a:lnTo>
                <a:lnTo>
                  <a:pt x="28200" y="47780"/>
                </a:lnTo>
                <a:lnTo>
                  <a:pt x="28150" y="47800"/>
                </a:lnTo>
                <a:lnTo>
                  <a:pt x="28120" y="47810"/>
                </a:lnTo>
                <a:lnTo>
                  <a:pt x="28090" y="47810"/>
                </a:lnTo>
                <a:lnTo>
                  <a:pt x="28060" y="47820"/>
                </a:lnTo>
                <a:lnTo>
                  <a:pt x="28040" y="47810"/>
                </a:lnTo>
                <a:lnTo>
                  <a:pt x="28000" y="47810"/>
                </a:lnTo>
                <a:lnTo>
                  <a:pt x="27980" y="47810"/>
                </a:lnTo>
                <a:lnTo>
                  <a:pt x="27970" y="47810"/>
                </a:lnTo>
                <a:lnTo>
                  <a:pt x="27940" y="47800"/>
                </a:lnTo>
                <a:lnTo>
                  <a:pt x="27910" y="47800"/>
                </a:lnTo>
                <a:lnTo>
                  <a:pt x="27870" y="47790"/>
                </a:lnTo>
                <a:lnTo>
                  <a:pt x="27850" y="47780"/>
                </a:lnTo>
                <a:lnTo>
                  <a:pt x="27830" y="47770"/>
                </a:lnTo>
                <a:lnTo>
                  <a:pt x="27790" y="47740"/>
                </a:lnTo>
                <a:lnTo>
                  <a:pt x="27770" y="47730"/>
                </a:lnTo>
                <a:lnTo>
                  <a:pt x="27750" y="47730"/>
                </a:lnTo>
                <a:lnTo>
                  <a:pt x="27730" y="47730"/>
                </a:lnTo>
                <a:lnTo>
                  <a:pt x="27710" y="47730"/>
                </a:lnTo>
                <a:lnTo>
                  <a:pt x="27700" y="47740"/>
                </a:lnTo>
                <a:lnTo>
                  <a:pt x="27690" y="47750"/>
                </a:lnTo>
                <a:lnTo>
                  <a:pt x="27680" y="47760"/>
                </a:lnTo>
                <a:lnTo>
                  <a:pt x="27680" y="47780"/>
                </a:lnTo>
                <a:lnTo>
                  <a:pt x="27670" y="47790"/>
                </a:lnTo>
                <a:lnTo>
                  <a:pt x="27670" y="47800"/>
                </a:lnTo>
                <a:lnTo>
                  <a:pt x="27670" y="47810"/>
                </a:lnTo>
                <a:lnTo>
                  <a:pt x="27660" y="47820"/>
                </a:lnTo>
                <a:lnTo>
                  <a:pt x="27650" y="47840"/>
                </a:lnTo>
                <a:lnTo>
                  <a:pt x="27640" y="47870"/>
                </a:lnTo>
                <a:lnTo>
                  <a:pt x="27620" y="47900"/>
                </a:lnTo>
                <a:lnTo>
                  <a:pt x="27610" y="47920"/>
                </a:lnTo>
                <a:lnTo>
                  <a:pt x="27610" y="47930"/>
                </a:lnTo>
                <a:lnTo>
                  <a:pt x="27590" y="47940"/>
                </a:lnTo>
                <a:lnTo>
                  <a:pt x="27590" y="47970"/>
                </a:lnTo>
                <a:lnTo>
                  <a:pt x="27580" y="47990"/>
                </a:lnTo>
                <a:lnTo>
                  <a:pt x="27560" y="48010"/>
                </a:lnTo>
                <a:lnTo>
                  <a:pt x="27550" y="48040"/>
                </a:lnTo>
                <a:lnTo>
                  <a:pt x="27530" y="48070"/>
                </a:lnTo>
                <a:lnTo>
                  <a:pt x="27510" y="48100"/>
                </a:lnTo>
                <a:lnTo>
                  <a:pt x="27500" y="48130"/>
                </a:lnTo>
                <a:lnTo>
                  <a:pt x="27490" y="48130"/>
                </a:lnTo>
                <a:lnTo>
                  <a:pt x="27470" y="48160"/>
                </a:lnTo>
                <a:lnTo>
                  <a:pt x="27460" y="48170"/>
                </a:lnTo>
                <a:lnTo>
                  <a:pt x="27440" y="48190"/>
                </a:lnTo>
                <a:lnTo>
                  <a:pt x="27430" y="48230"/>
                </a:lnTo>
                <a:lnTo>
                  <a:pt x="27400" y="48260"/>
                </a:lnTo>
                <a:lnTo>
                  <a:pt x="27380" y="48290"/>
                </a:lnTo>
                <a:lnTo>
                  <a:pt x="27370" y="48300"/>
                </a:lnTo>
                <a:lnTo>
                  <a:pt x="27350" y="48320"/>
                </a:lnTo>
                <a:lnTo>
                  <a:pt x="27340" y="48340"/>
                </a:lnTo>
                <a:lnTo>
                  <a:pt x="27320" y="48350"/>
                </a:lnTo>
                <a:lnTo>
                  <a:pt x="27300" y="48380"/>
                </a:lnTo>
                <a:lnTo>
                  <a:pt x="27290" y="48390"/>
                </a:lnTo>
                <a:lnTo>
                  <a:pt x="27280" y="48400"/>
                </a:lnTo>
                <a:lnTo>
                  <a:pt x="27270" y="48410"/>
                </a:lnTo>
                <a:lnTo>
                  <a:pt x="27260" y="48420"/>
                </a:lnTo>
                <a:lnTo>
                  <a:pt x="27260" y="48430"/>
                </a:lnTo>
                <a:lnTo>
                  <a:pt x="27240" y="48440"/>
                </a:lnTo>
                <a:lnTo>
                  <a:pt x="27230" y="48450"/>
                </a:lnTo>
                <a:lnTo>
                  <a:pt x="27210" y="48470"/>
                </a:lnTo>
                <a:lnTo>
                  <a:pt x="27180" y="48480"/>
                </a:lnTo>
                <a:lnTo>
                  <a:pt x="27160" y="48490"/>
                </a:lnTo>
                <a:lnTo>
                  <a:pt x="27130" y="48500"/>
                </a:lnTo>
                <a:lnTo>
                  <a:pt x="27120" y="48500"/>
                </a:lnTo>
                <a:lnTo>
                  <a:pt x="27100" y="48510"/>
                </a:lnTo>
                <a:lnTo>
                  <a:pt x="27080" y="48520"/>
                </a:lnTo>
                <a:lnTo>
                  <a:pt x="27060" y="48530"/>
                </a:lnTo>
                <a:lnTo>
                  <a:pt x="27030" y="48550"/>
                </a:lnTo>
                <a:lnTo>
                  <a:pt x="27020" y="48560"/>
                </a:lnTo>
                <a:lnTo>
                  <a:pt x="27000" y="48570"/>
                </a:lnTo>
                <a:lnTo>
                  <a:pt x="26980" y="48590"/>
                </a:lnTo>
                <a:lnTo>
                  <a:pt x="26960" y="48600"/>
                </a:lnTo>
                <a:lnTo>
                  <a:pt x="26940" y="48620"/>
                </a:lnTo>
                <a:lnTo>
                  <a:pt x="26940" y="48630"/>
                </a:lnTo>
                <a:lnTo>
                  <a:pt x="26930" y="48640"/>
                </a:lnTo>
                <a:lnTo>
                  <a:pt x="26920" y="48650"/>
                </a:lnTo>
                <a:lnTo>
                  <a:pt x="26910" y="48680"/>
                </a:lnTo>
                <a:lnTo>
                  <a:pt x="26900" y="48720"/>
                </a:lnTo>
                <a:lnTo>
                  <a:pt x="26890" y="48740"/>
                </a:lnTo>
                <a:lnTo>
                  <a:pt x="26890" y="48770"/>
                </a:lnTo>
                <a:lnTo>
                  <a:pt x="26880" y="48790"/>
                </a:lnTo>
                <a:lnTo>
                  <a:pt x="26880" y="48820"/>
                </a:lnTo>
                <a:lnTo>
                  <a:pt x="26880" y="48830"/>
                </a:lnTo>
                <a:lnTo>
                  <a:pt x="26880" y="48860"/>
                </a:lnTo>
                <a:lnTo>
                  <a:pt x="26870" y="48890"/>
                </a:lnTo>
                <a:lnTo>
                  <a:pt x="26870" y="48900"/>
                </a:lnTo>
                <a:lnTo>
                  <a:pt x="26860" y="48910"/>
                </a:lnTo>
                <a:lnTo>
                  <a:pt x="26850" y="48930"/>
                </a:lnTo>
                <a:lnTo>
                  <a:pt x="26830" y="48960"/>
                </a:lnTo>
                <a:lnTo>
                  <a:pt x="26820" y="48960"/>
                </a:lnTo>
                <a:lnTo>
                  <a:pt x="26810" y="48980"/>
                </a:lnTo>
                <a:lnTo>
                  <a:pt x="26800" y="48990"/>
                </a:lnTo>
                <a:lnTo>
                  <a:pt x="26780" y="49020"/>
                </a:lnTo>
                <a:lnTo>
                  <a:pt x="26760" y="49040"/>
                </a:lnTo>
                <a:lnTo>
                  <a:pt x="26750" y="49050"/>
                </a:lnTo>
                <a:lnTo>
                  <a:pt x="26740" y="49060"/>
                </a:lnTo>
                <a:lnTo>
                  <a:pt x="26720" y="49080"/>
                </a:lnTo>
                <a:lnTo>
                  <a:pt x="26690" y="49110"/>
                </a:lnTo>
                <a:lnTo>
                  <a:pt x="26680" y="49130"/>
                </a:lnTo>
                <a:lnTo>
                  <a:pt x="26650" y="49150"/>
                </a:lnTo>
                <a:lnTo>
                  <a:pt x="26630" y="49170"/>
                </a:lnTo>
                <a:lnTo>
                  <a:pt x="26620" y="49190"/>
                </a:lnTo>
                <a:lnTo>
                  <a:pt x="26600" y="49210"/>
                </a:lnTo>
                <a:lnTo>
                  <a:pt x="26590" y="49220"/>
                </a:lnTo>
                <a:lnTo>
                  <a:pt x="26580" y="49230"/>
                </a:lnTo>
                <a:lnTo>
                  <a:pt x="26580" y="49240"/>
                </a:lnTo>
                <a:lnTo>
                  <a:pt x="26560" y="49270"/>
                </a:lnTo>
                <a:lnTo>
                  <a:pt x="26550" y="49280"/>
                </a:lnTo>
                <a:lnTo>
                  <a:pt x="26540" y="49290"/>
                </a:lnTo>
                <a:lnTo>
                  <a:pt x="26530" y="49300"/>
                </a:lnTo>
                <a:lnTo>
                  <a:pt x="26520" y="49320"/>
                </a:lnTo>
                <a:lnTo>
                  <a:pt x="26510" y="49370"/>
                </a:lnTo>
                <a:lnTo>
                  <a:pt x="26510" y="49380"/>
                </a:lnTo>
                <a:lnTo>
                  <a:pt x="26510" y="49390"/>
                </a:lnTo>
                <a:lnTo>
                  <a:pt x="26510" y="49400"/>
                </a:lnTo>
                <a:lnTo>
                  <a:pt x="26510" y="49420"/>
                </a:lnTo>
                <a:lnTo>
                  <a:pt x="26490" y="49470"/>
                </a:lnTo>
                <a:lnTo>
                  <a:pt x="26490" y="49480"/>
                </a:lnTo>
                <a:lnTo>
                  <a:pt x="26480" y="49480"/>
                </a:lnTo>
                <a:lnTo>
                  <a:pt x="26470" y="49490"/>
                </a:lnTo>
                <a:lnTo>
                  <a:pt x="26460" y="49490"/>
                </a:lnTo>
                <a:lnTo>
                  <a:pt x="26450" y="49490"/>
                </a:lnTo>
                <a:lnTo>
                  <a:pt x="26410" y="49490"/>
                </a:lnTo>
                <a:lnTo>
                  <a:pt x="26400" y="49480"/>
                </a:lnTo>
                <a:lnTo>
                  <a:pt x="26380" y="49470"/>
                </a:lnTo>
                <a:lnTo>
                  <a:pt x="26330" y="49460"/>
                </a:lnTo>
                <a:lnTo>
                  <a:pt x="26320" y="49460"/>
                </a:lnTo>
                <a:lnTo>
                  <a:pt x="26290" y="49440"/>
                </a:lnTo>
                <a:lnTo>
                  <a:pt x="26270" y="49430"/>
                </a:lnTo>
                <a:lnTo>
                  <a:pt x="26260" y="49430"/>
                </a:lnTo>
                <a:lnTo>
                  <a:pt x="26250" y="49420"/>
                </a:lnTo>
                <a:lnTo>
                  <a:pt x="26230" y="49420"/>
                </a:lnTo>
                <a:lnTo>
                  <a:pt x="26220" y="49420"/>
                </a:lnTo>
                <a:lnTo>
                  <a:pt x="26210" y="49430"/>
                </a:lnTo>
                <a:lnTo>
                  <a:pt x="26190" y="49440"/>
                </a:lnTo>
                <a:lnTo>
                  <a:pt x="26170" y="49450"/>
                </a:lnTo>
                <a:lnTo>
                  <a:pt x="26170" y="49460"/>
                </a:lnTo>
                <a:lnTo>
                  <a:pt x="26160" y="49460"/>
                </a:lnTo>
                <a:lnTo>
                  <a:pt x="26150" y="49470"/>
                </a:lnTo>
                <a:lnTo>
                  <a:pt x="26140" y="49480"/>
                </a:lnTo>
                <a:lnTo>
                  <a:pt x="26130" y="49490"/>
                </a:lnTo>
                <a:lnTo>
                  <a:pt x="26120" y="49500"/>
                </a:lnTo>
                <a:lnTo>
                  <a:pt x="26110" y="49490"/>
                </a:lnTo>
                <a:lnTo>
                  <a:pt x="26100" y="49490"/>
                </a:lnTo>
                <a:lnTo>
                  <a:pt x="26090" y="49500"/>
                </a:lnTo>
                <a:lnTo>
                  <a:pt x="26090" y="49510"/>
                </a:lnTo>
                <a:lnTo>
                  <a:pt x="26080" y="49510"/>
                </a:lnTo>
                <a:lnTo>
                  <a:pt x="26070" y="49510"/>
                </a:lnTo>
                <a:lnTo>
                  <a:pt x="26050" y="49510"/>
                </a:lnTo>
                <a:lnTo>
                  <a:pt x="26040" y="49510"/>
                </a:lnTo>
                <a:lnTo>
                  <a:pt x="26030" y="49520"/>
                </a:lnTo>
                <a:lnTo>
                  <a:pt x="26020" y="49540"/>
                </a:lnTo>
                <a:lnTo>
                  <a:pt x="25990" y="49550"/>
                </a:lnTo>
                <a:lnTo>
                  <a:pt x="25980" y="49570"/>
                </a:lnTo>
                <a:lnTo>
                  <a:pt x="25960" y="49590"/>
                </a:lnTo>
                <a:lnTo>
                  <a:pt x="25950" y="49610"/>
                </a:lnTo>
                <a:lnTo>
                  <a:pt x="25940" y="49620"/>
                </a:lnTo>
                <a:lnTo>
                  <a:pt x="25930" y="49640"/>
                </a:lnTo>
                <a:lnTo>
                  <a:pt x="25930" y="49660"/>
                </a:lnTo>
                <a:lnTo>
                  <a:pt x="25920" y="49670"/>
                </a:lnTo>
                <a:lnTo>
                  <a:pt x="25910" y="49690"/>
                </a:lnTo>
                <a:lnTo>
                  <a:pt x="25890" y="49710"/>
                </a:lnTo>
                <a:lnTo>
                  <a:pt x="25890" y="49720"/>
                </a:lnTo>
                <a:lnTo>
                  <a:pt x="25880" y="49730"/>
                </a:lnTo>
                <a:lnTo>
                  <a:pt x="25870" y="49760"/>
                </a:lnTo>
                <a:lnTo>
                  <a:pt x="25860" y="49780"/>
                </a:lnTo>
                <a:lnTo>
                  <a:pt x="25850" y="49800"/>
                </a:lnTo>
                <a:lnTo>
                  <a:pt x="25840" y="49830"/>
                </a:lnTo>
                <a:lnTo>
                  <a:pt x="25830" y="49850"/>
                </a:lnTo>
                <a:lnTo>
                  <a:pt x="25820" y="49870"/>
                </a:lnTo>
                <a:lnTo>
                  <a:pt x="25800" y="49890"/>
                </a:lnTo>
                <a:lnTo>
                  <a:pt x="25780" y="49920"/>
                </a:lnTo>
                <a:lnTo>
                  <a:pt x="25760" y="49940"/>
                </a:lnTo>
                <a:lnTo>
                  <a:pt x="25750" y="49950"/>
                </a:lnTo>
                <a:lnTo>
                  <a:pt x="25730" y="49970"/>
                </a:lnTo>
                <a:lnTo>
                  <a:pt x="25700" y="49990"/>
                </a:lnTo>
                <a:lnTo>
                  <a:pt x="25680" y="50000"/>
                </a:lnTo>
                <a:lnTo>
                  <a:pt x="25660" y="50030"/>
                </a:lnTo>
                <a:lnTo>
                  <a:pt x="25630" y="50050"/>
                </a:lnTo>
                <a:lnTo>
                  <a:pt x="25610" y="50080"/>
                </a:lnTo>
                <a:lnTo>
                  <a:pt x="25590" y="50100"/>
                </a:lnTo>
                <a:lnTo>
                  <a:pt x="25580" y="50110"/>
                </a:lnTo>
                <a:lnTo>
                  <a:pt x="25570" y="50120"/>
                </a:lnTo>
                <a:lnTo>
                  <a:pt x="25560" y="50150"/>
                </a:lnTo>
                <a:lnTo>
                  <a:pt x="25550" y="50160"/>
                </a:lnTo>
                <a:lnTo>
                  <a:pt x="25550" y="50180"/>
                </a:lnTo>
                <a:lnTo>
                  <a:pt x="25530" y="50210"/>
                </a:lnTo>
                <a:lnTo>
                  <a:pt x="25520" y="50250"/>
                </a:lnTo>
                <a:lnTo>
                  <a:pt x="25510" y="50260"/>
                </a:lnTo>
                <a:lnTo>
                  <a:pt x="25510" y="50270"/>
                </a:lnTo>
                <a:lnTo>
                  <a:pt x="25500" y="50280"/>
                </a:lnTo>
                <a:lnTo>
                  <a:pt x="25500" y="50300"/>
                </a:lnTo>
                <a:lnTo>
                  <a:pt x="25490" y="50310"/>
                </a:lnTo>
                <a:lnTo>
                  <a:pt x="25480" y="50330"/>
                </a:lnTo>
                <a:lnTo>
                  <a:pt x="25470" y="50370"/>
                </a:lnTo>
                <a:lnTo>
                  <a:pt x="25460" y="50370"/>
                </a:lnTo>
                <a:lnTo>
                  <a:pt x="25460" y="50380"/>
                </a:lnTo>
                <a:lnTo>
                  <a:pt x="25450" y="50400"/>
                </a:lnTo>
                <a:lnTo>
                  <a:pt x="25440" y="50410"/>
                </a:lnTo>
                <a:lnTo>
                  <a:pt x="25430" y="50430"/>
                </a:lnTo>
                <a:lnTo>
                  <a:pt x="25410" y="50450"/>
                </a:lnTo>
                <a:lnTo>
                  <a:pt x="25410" y="50460"/>
                </a:lnTo>
                <a:lnTo>
                  <a:pt x="25400" y="50470"/>
                </a:lnTo>
                <a:lnTo>
                  <a:pt x="25400" y="50480"/>
                </a:lnTo>
                <a:lnTo>
                  <a:pt x="25390" y="50490"/>
                </a:lnTo>
                <a:lnTo>
                  <a:pt x="25370" y="50510"/>
                </a:lnTo>
                <a:lnTo>
                  <a:pt x="25350" y="50530"/>
                </a:lnTo>
                <a:lnTo>
                  <a:pt x="25350" y="50540"/>
                </a:lnTo>
                <a:lnTo>
                  <a:pt x="25330" y="50570"/>
                </a:lnTo>
                <a:lnTo>
                  <a:pt x="25320" y="50590"/>
                </a:lnTo>
                <a:lnTo>
                  <a:pt x="25310" y="50630"/>
                </a:lnTo>
                <a:lnTo>
                  <a:pt x="25300" y="50660"/>
                </a:lnTo>
                <a:lnTo>
                  <a:pt x="25280" y="50690"/>
                </a:lnTo>
                <a:lnTo>
                  <a:pt x="25260" y="50720"/>
                </a:lnTo>
                <a:lnTo>
                  <a:pt x="25250" y="50730"/>
                </a:lnTo>
                <a:lnTo>
                  <a:pt x="25250" y="50750"/>
                </a:lnTo>
                <a:lnTo>
                  <a:pt x="25240" y="50760"/>
                </a:lnTo>
                <a:lnTo>
                  <a:pt x="25230" y="50780"/>
                </a:lnTo>
                <a:lnTo>
                  <a:pt x="25220" y="50790"/>
                </a:lnTo>
                <a:lnTo>
                  <a:pt x="25210" y="50800"/>
                </a:lnTo>
                <a:lnTo>
                  <a:pt x="25210" y="50820"/>
                </a:lnTo>
                <a:lnTo>
                  <a:pt x="25200" y="50860"/>
                </a:lnTo>
                <a:lnTo>
                  <a:pt x="25200" y="50880"/>
                </a:lnTo>
                <a:lnTo>
                  <a:pt x="25190" y="50890"/>
                </a:lnTo>
                <a:lnTo>
                  <a:pt x="25190" y="50910"/>
                </a:lnTo>
                <a:lnTo>
                  <a:pt x="25190" y="50920"/>
                </a:lnTo>
                <a:lnTo>
                  <a:pt x="25180" y="50950"/>
                </a:lnTo>
                <a:lnTo>
                  <a:pt x="25180" y="50970"/>
                </a:lnTo>
                <a:lnTo>
                  <a:pt x="25180" y="51000"/>
                </a:lnTo>
                <a:lnTo>
                  <a:pt x="25180" y="51020"/>
                </a:lnTo>
                <a:lnTo>
                  <a:pt x="25170" y="51050"/>
                </a:lnTo>
                <a:lnTo>
                  <a:pt x="25180" y="51050"/>
                </a:lnTo>
                <a:lnTo>
                  <a:pt x="25180" y="51060"/>
                </a:lnTo>
                <a:lnTo>
                  <a:pt x="25180" y="51070"/>
                </a:lnTo>
                <a:lnTo>
                  <a:pt x="25180" y="51080"/>
                </a:lnTo>
                <a:lnTo>
                  <a:pt x="25170" y="51090"/>
                </a:lnTo>
                <a:lnTo>
                  <a:pt x="25170" y="51110"/>
                </a:lnTo>
                <a:lnTo>
                  <a:pt x="25160" y="51120"/>
                </a:lnTo>
                <a:lnTo>
                  <a:pt x="25150" y="51140"/>
                </a:lnTo>
                <a:lnTo>
                  <a:pt x="25150" y="51150"/>
                </a:lnTo>
                <a:lnTo>
                  <a:pt x="25140" y="51170"/>
                </a:lnTo>
                <a:lnTo>
                  <a:pt x="25140" y="51180"/>
                </a:lnTo>
                <a:lnTo>
                  <a:pt x="25130" y="51190"/>
                </a:lnTo>
                <a:lnTo>
                  <a:pt x="25130" y="51200"/>
                </a:lnTo>
                <a:lnTo>
                  <a:pt x="25130" y="51210"/>
                </a:lnTo>
                <a:lnTo>
                  <a:pt x="25130" y="51220"/>
                </a:lnTo>
                <a:lnTo>
                  <a:pt x="25130" y="51230"/>
                </a:lnTo>
                <a:lnTo>
                  <a:pt x="25130" y="51240"/>
                </a:lnTo>
                <a:lnTo>
                  <a:pt x="25140" y="51240"/>
                </a:lnTo>
                <a:lnTo>
                  <a:pt x="25140" y="51250"/>
                </a:lnTo>
                <a:lnTo>
                  <a:pt x="25130" y="51260"/>
                </a:lnTo>
                <a:lnTo>
                  <a:pt x="25120" y="51270"/>
                </a:lnTo>
                <a:lnTo>
                  <a:pt x="25130" y="51280"/>
                </a:lnTo>
                <a:lnTo>
                  <a:pt x="25140" y="51290"/>
                </a:lnTo>
                <a:lnTo>
                  <a:pt x="25140" y="51300"/>
                </a:lnTo>
                <a:lnTo>
                  <a:pt x="25150" y="51310"/>
                </a:lnTo>
                <a:lnTo>
                  <a:pt x="25160" y="51310"/>
                </a:lnTo>
                <a:lnTo>
                  <a:pt x="25160" y="51320"/>
                </a:lnTo>
                <a:lnTo>
                  <a:pt x="25170" y="51330"/>
                </a:lnTo>
                <a:lnTo>
                  <a:pt x="25170" y="51340"/>
                </a:lnTo>
                <a:lnTo>
                  <a:pt x="25180" y="51350"/>
                </a:lnTo>
                <a:lnTo>
                  <a:pt x="25170" y="51360"/>
                </a:lnTo>
                <a:lnTo>
                  <a:pt x="25170" y="51370"/>
                </a:lnTo>
                <a:lnTo>
                  <a:pt x="25170" y="51380"/>
                </a:lnTo>
                <a:lnTo>
                  <a:pt x="25170" y="51390"/>
                </a:lnTo>
                <a:lnTo>
                  <a:pt x="25180" y="51400"/>
                </a:lnTo>
                <a:lnTo>
                  <a:pt x="25180" y="51410"/>
                </a:lnTo>
                <a:lnTo>
                  <a:pt x="25190" y="51420"/>
                </a:lnTo>
                <a:lnTo>
                  <a:pt x="25190" y="51430"/>
                </a:lnTo>
                <a:lnTo>
                  <a:pt x="25190" y="51440"/>
                </a:lnTo>
                <a:lnTo>
                  <a:pt x="25190" y="51460"/>
                </a:lnTo>
                <a:lnTo>
                  <a:pt x="25200" y="51480"/>
                </a:lnTo>
                <a:lnTo>
                  <a:pt x="25220" y="51490"/>
                </a:lnTo>
                <a:lnTo>
                  <a:pt x="25240" y="51510"/>
                </a:lnTo>
                <a:lnTo>
                  <a:pt x="25240" y="51520"/>
                </a:lnTo>
                <a:lnTo>
                  <a:pt x="25240" y="51530"/>
                </a:lnTo>
                <a:lnTo>
                  <a:pt x="25240" y="51550"/>
                </a:lnTo>
                <a:lnTo>
                  <a:pt x="25240" y="51580"/>
                </a:lnTo>
                <a:lnTo>
                  <a:pt x="25240" y="51600"/>
                </a:lnTo>
                <a:lnTo>
                  <a:pt x="25250" y="51620"/>
                </a:lnTo>
                <a:lnTo>
                  <a:pt x="25270" y="51640"/>
                </a:lnTo>
                <a:lnTo>
                  <a:pt x="25290" y="51660"/>
                </a:lnTo>
                <a:lnTo>
                  <a:pt x="25310" y="51680"/>
                </a:lnTo>
                <a:lnTo>
                  <a:pt x="25310" y="51700"/>
                </a:lnTo>
                <a:lnTo>
                  <a:pt x="25330" y="51740"/>
                </a:lnTo>
                <a:lnTo>
                  <a:pt x="25350" y="51760"/>
                </a:lnTo>
                <a:lnTo>
                  <a:pt x="25380" y="51780"/>
                </a:lnTo>
                <a:lnTo>
                  <a:pt x="25390" y="51790"/>
                </a:lnTo>
                <a:lnTo>
                  <a:pt x="25410" y="51800"/>
                </a:lnTo>
                <a:lnTo>
                  <a:pt x="25410" y="51830"/>
                </a:lnTo>
                <a:lnTo>
                  <a:pt x="25420" y="51850"/>
                </a:lnTo>
                <a:lnTo>
                  <a:pt x="25430" y="51860"/>
                </a:lnTo>
                <a:lnTo>
                  <a:pt x="25450" y="51890"/>
                </a:lnTo>
                <a:lnTo>
                  <a:pt x="25460" y="51910"/>
                </a:lnTo>
                <a:lnTo>
                  <a:pt x="25470" y="51940"/>
                </a:lnTo>
                <a:lnTo>
                  <a:pt x="25480" y="51960"/>
                </a:lnTo>
                <a:lnTo>
                  <a:pt x="25480" y="51970"/>
                </a:lnTo>
                <a:lnTo>
                  <a:pt x="25480" y="51990"/>
                </a:lnTo>
                <a:lnTo>
                  <a:pt x="25480" y="52000"/>
                </a:lnTo>
                <a:lnTo>
                  <a:pt x="25480" y="52030"/>
                </a:lnTo>
                <a:lnTo>
                  <a:pt x="25480" y="52060"/>
                </a:lnTo>
                <a:lnTo>
                  <a:pt x="25470" y="52080"/>
                </a:lnTo>
                <a:lnTo>
                  <a:pt x="25460" y="52120"/>
                </a:lnTo>
                <a:lnTo>
                  <a:pt x="25460" y="52150"/>
                </a:lnTo>
                <a:lnTo>
                  <a:pt x="25470" y="52180"/>
                </a:lnTo>
                <a:lnTo>
                  <a:pt x="25460" y="52210"/>
                </a:lnTo>
                <a:lnTo>
                  <a:pt x="25460" y="52230"/>
                </a:lnTo>
                <a:lnTo>
                  <a:pt x="25470" y="52280"/>
                </a:lnTo>
                <a:lnTo>
                  <a:pt x="25480" y="52340"/>
                </a:lnTo>
                <a:lnTo>
                  <a:pt x="25490" y="52410"/>
                </a:lnTo>
                <a:lnTo>
                  <a:pt x="25500" y="52430"/>
                </a:lnTo>
                <a:lnTo>
                  <a:pt x="25500" y="52460"/>
                </a:lnTo>
                <a:lnTo>
                  <a:pt x="25500" y="52480"/>
                </a:lnTo>
                <a:lnTo>
                  <a:pt x="25510" y="52510"/>
                </a:lnTo>
                <a:lnTo>
                  <a:pt x="25500" y="52550"/>
                </a:lnTo>
                <a:lnTo>
                  <a:pt x="25500" y="52600"/>
                </a:lnTo>
                <a:lnTo>
                  <a:pt x="25510" y="52630"/>
                </a:lnTo>
                <a:lnTo>
                  <a:pt x="25510" y="52650"/>
                </a:lnTo>
                <a:lnTo>
                  <a:pt x="25510" y="52670"/>
                </a:lnTo>
                <a:lnTo>
                  <a:pt x="25510" y="52690"/>
                </a:lnTo>
                <a:lnTo>
                  <a:pt x="25510" y="52710"/>
                </a:lnTo>
                <a:lnTo>
                  <a:pt x="25510" y="52730"/>
                </a:lnTo>
                <a:lnTo>
                  <a:pt x="25500" y="52750"/>
                </a:lnTo>
                <a:lnTo>
                  <a:pt x="25500" y="52760"/>
                </a:lnTo>
                <a:lnTo>
                  <a:pt x="25490" y="52790"/>
                </a:lnTo>
                <a:lnTo>
                  <a:pt x="25480" y="52840"/>
                </a:lnTo>
                <a:lnTo>
                  <a:pt x="25450" y="52920"/>
                </a:lnTo>
                <a:lnTo>
                  <a:pt x="25440" y="52970"/>
                </a:lnTo>
                <a:lnTo>
                  <a:pt x="25390" y="53100"/>
                </a:lnTo>
                <a:lnTo>
                  <a:pt x="25370" y="53180"/>
                </a:lnTo>
                <a:lnTo>
                  <a:pt x="25370" y="53230"/>
                </a:lnTo>
                <a:lnTo>
                  <a:pt x="25360" y="53280"/>
                </a:lnTo>
                <a:lnTo>
                  <a:pt x="25360" y="53300"/>
                </a:lnTo>
                <a:lnTo>
                  <a:pt x="25360" y="53370"/>
                </a:lnTo>
                <a:lnTo>
                  <a:pt x="25360" y="53420"/>
                </a:lnTo>
                <a:lnTo>
                  <a:pt x="25360" y="53490"/>
                </a:lnTo>
                <a:lnTo>
                  <a:pt x="25370" y="53540"/>
                </a:lnTo>
                <a:lnTo>
                  <a:pt x="25380" y="53570"/>
                </a:lnTo>
                <a:lnTo>
                  <a:pt x="25420" y="53630"/>
                </a:lnTo>
                <a:lnTo>
                  <a:pt x="25440" y="53650"/>
                </a:lnTo>
                <a:lnTo>
                  <a:pt x="25450" y="53660"/>
                </a:lnTo>
                <a:lnTo>
                  <a:pt x="25510" y="53720"/>
                </a:lnTo>
                <a:lnTo>
                  <a:pt x="25520" y="53740"/>
                </a:lnTo>
                <a:lnTo>
                  <a:pt x="25530" y="53750"/>
                </a:lnTo>
                <a:lnTo>
                  <a:pt x="25550" y="53820"/>
                </a:lnTo>
                <a:lnTo>
                  <a:pt x="25570" y="53860"/>
                </a:lnTo>
                <a:lnTo>
                  <a:pt x="25580" y="53890"/>
                </a:lnTo>
                <a:lnTo>
                  <a:pt x="25600" y="53920"/>
                </a:lnTo>
                <a:lnTo>
                  <a:pt x="25600" y="53950"/>
                </a:lnTo>
                <a:lnTo>
                  <a:pt x="25640" y="53970"/>
                </a:lnTo>
                <a:lnTo>
                  <a:pt x="25660" y="53990"/>
                </a:lnTo>
                <a:lnTo>
                  <a:pt x="25690" y="54020"/>
                </a:lnTo>
                <a:lnTo>
                  <a:pt x="25700" y="54040"/>
                </a:lnTo>
                <a:lnTo>
                  <a:pt x="25740" y="54080"/>
                </a:lnTo>
                <a:lnTo>
                  <a:pt x="25760" y="54080"/>
                </a:lnTo>
                <a:lnTo>
                  <a:pt x="25780" y="54090"/>
                </a:lnTo>
                <a:lnTo>
                  <a:pt x="25850" y="54100"/>
                </a:lnTo>
                <a:lnTo>
                  <a:pt x="25870" y="54100"/>
                </a:lnTo>
                <a:lnTo>
                  <a:pt x="25910" y="54090"/>
                </a:lnTo>
                <a:lnTo>
                  <a:pt x="25930" y="54080"/>
                </a:lnTo>
                <a:lnTo>
                  <a:pt x="25960" y="54060"/>
                </a:lnTo>
                <a:lnTo>
                  <a:pt x="26000" y="54020"/>
                </a:lnTo>
                <a:lnTo>
                  <a:pt x="26040" y="53970"/>
                </a:lnTo>
                <a:lnTo>
                  <a:pt x="26070" y="53940"/>
                </a:lnTo>
                <a:lnTo>
                  <a:pt x="26090" y="53930"/>
                </a:lnTo>
                <a:lnTo>
                  <a:pt x="26100" y="53920"/>
                </a:lnTo>
                <a:lnTo>
                  <a:pt x="26130" y="53920"/>
                </a:lnTo>
                <a:lnTo>
                  <a:pt x="26170" y="53940"/>
                </a:lnTo>
                <a:lnTo>
                  <a:pt x="26180" y="53980"/>
                </a:lnTo>
                <a:lnTo>
                  <a:pt x="26180" y="54010"/>
                </a:lnTo>
                <a:lnTo>
                  <a:pt x="26180" y="54070"/>
                </a:lnTo>
                <a:lnTo>
                  <a:pt x="26180" y="54140"/>
                </a:lnTo>
                <a:lnTo>
                  <a:pt x="26190" y="54190"/>
                </a:lnTo>
                <a:lnTo>
                  <a:pt x="26200" y="54240"/>
                </a:lnTo>
                <a:lnTo>
                  <a:pt x="26240" y="54270"/>
                </a:lnTo>
                <a:lnTo>
                  <a:pt x="26270" y="54270"/>
                </a:lnTo>
                <a:lnTo>
                  <a:pt x="26280" y="54280"/>
                </a:lnTo>
                <a:lnTo>
                  <a:pt x="26300" y="54280"/>
                </a:lnTo>
                <a:lnTo>
                  <a:pt x="26310" y="54270"/>
                </a:lnTo>
                <a:lnTo>
                  <a:pt x="26330" y="54260"/>
                </a:lnTo>
                <a:lnTo>
                  <a:pt x="26340" y="54250"/>
                </a:lnTo>
                <a:lnTo>
                  <a:pt x="26360" y="54240"/>
                </a:lnTo>
                <a:lnTo>
                  <a:pt x="26380" y="54230"/>
                </a:lnTo>
                <a:lnTo>
                  <a:pt x="26390" y="54220"/>
                </a:lnTo>
                <a:lnTo>
                  <a:pt x="26410" y="54200"/>
                </a:lnTo>
                <a:lnTo>
                  <a:pt x="26420" y="54190"/>
                </a:lnTo>
                <a:lnTo>
                  <a:pt x="26440" y="54160"/>
                </a:lnTo>
                <a:lnTo>
                  <a:pt x="26450" y="54150"/>
                </a:lnTo>
                <a:lnTo>
                  <a:pt x="26480" y="54120"/>
                </a:lnTo>
                <a:lnTo>
                  <a:pt x="26490" y="54110"/>
                </a:lnTo>
                <a:lnTo>
                  <a:pt x="26510" y="54090"/>
                </a:lnTo>
                <a:lnTo>
                  <a:pt x="26550" y="54050"/>
                </a:lnTo>
                <a:lnTo>
                  <a:pt x="26560" y="54040"/>
                </a:lnTo>
                <a:lnTo>
                  <a:pt x="26590" y="54030"/>
                </a:lnTo>
                <a:lnTo>
                  <a:pt x="26600" y="54020"/>
                </a:lnTo>
                <a:lnTo>
                  <a:pt x="26620" y="54020"/>
                </a:lnTo>
                <a:lnTo>
                  <a:pt x="26640" y="54020"/>
                </a:lnTo>
                <a:lnTo>
                  <a:pt x="26650" y="54020"/>
                </a:lnTo>
                <a:lnTo>
                  <a:pt x="26670" y="54030"/>
                </a:lnTo>
                <a:lnTo>
                  <a:pt x="26680" y="54040"/>
                </a:lnTo>
                <a:lnTo>
                  <a:pt x="26690" y="54060"/>
                </a:lnTo>
                <a:lnTo>
                  <a:pt x="26700" y="54070"/>
                </a:lnTo>
                <a:lnTo>
                  <a:pt x="26710" y="54080"/>
                </a:lnTo>
                <a:lnTo>
                  <a:pt x="26710" y="54090"/>
                </a:lnTo>
                <a:lnTo>
                  <a:pt x="26710" y="54110"/>
                </a:lnTo>
                <a:lnTo>
                  <a:pt x="26710" y="54140"/>
                </a:lnTo>
                <a:lnTo>
                  <a:pt x="26700" y="54150"/>
                </a:lnTo>
                <a:lnTo>
                  <a:pt x="26690" y="54190"/>
                </a:lnTo>
                <a:lnTo>
                  <a:pt x="26690" y="54200"/>
                </a:lnTo>
                <a:lnTo>
                  <a:pt x="26680" y="54230"/>
                </a:lnTo>
                <a:lnTo>
                  <a:pt x="26670" y="54260"/>
                </a:lnTo>
                <a:lnTo>
                  <a:pt x="26650" y="54290"/>
                </a:lnTo>
                <a:lnTo>
                  <a:pt x="26610" y="54340"/>
                </a:lnTo>
                <a:lnTo>
                  <a:pt x="26590" y="54370"/>
                </a:lnTo>
                <a:lnTo>
                  <a:pt x="26580" y="54400"/>
                </a:lnTo>
                <a:lnTo>
                  <a:pt x="26560" y="54430"/>
                </a:lnTo>
                <a:lnTo>
                  <a:pt x="26550" y="54470"/>
                </a:lnTo>
                <a:lnTo>
                  <a:pt x="26550" y="54490"/>
                </a:lnTo>
                <a:lnTo>
                  <a:pt x="26540" y="54520"/>
                </a:lnTo>
                <a:lnTo>
                  <a:pt x="26550" y="54550"/>
                </a:lnTo>
                <a:lnTo>
                  <a:pt x="26550" y="54580"/>
                </a:lnTo>
                <a:lnTo>
                  <a:pt x="26560" y="54610"/>
                </a:lnTo>
                <a:lnTo>
                  <a:pt x="26570" y="54630"/>
                </a:lnTo>
                <a:lnTo>
                  <a:pt x="26570" y="54640"/>
                </a:lnTo>
                <a:lnTo>
                  <a:pt x="26590" y="54660"/>
                </a:lnTo>
                <a:lnTo>
                  <a:pt x="26600" y="54680"/>
                </a:lnTo>
                <a:lnTo>
                  <a:pt x="26610" y="54680"/>
                </a:lnTo>
                <a:lnTo>
                  <a:pt x="26620" y="54690"/>
                </a:lnTo>
                <a:lnTo>
                  <a:pt x="26640" y="54700"/>
                </a:lnTo>
                <a:lnTo>
                  <a:pt x="26650" y="54710"/>
                </a:lnTo>
                <a:lnTo>
                  <a:pt x="26670" y="54700"/>
                </a:lnTo>
                <a:lnTo>
                  <a:pt x="26680" y="54700"/>
                </a:lnTo>
                <a:lnTo>
                  <a:pt x="26700" y="54700"/>
                </a:lnTo>
                <a:lnTo>
                  <a:pt x="26720" y="54690"/>
                </a:lnTo>
                <a:lnTo>
                  <a:pt x="26740" y="54670"/>
                </a:lnTo>
                <a:lnTo>
                  <a:pt x="26760" y="54650"/>
                </a:lnTo>
                <a:lnTo>
                  <a:pt x="26770" y="54660"/>
                </a:lnTo>
                <a:lnTo>
                  <a:pt x="26780" y="54670"/>
                </a:lnTo>
                <a:lnTo>
                  <a:pt x="26780" y="54680"/>
                </a:lnTo>
                <a:lnTo>
                  <a:pt x="26780" y="54700"/>
                </a:lnTo>
                <a:lnTo>
                  <a:pt x="26780" y="54710"/>
                </a:lnTo>
                <a:lnTo>
                  <a:pt x="26780" y="54740"/>
                </a:lnTo>
                <a:lnTo>
                  <a:pt x="26770" y="54770"/>
                </a:lnTo>
                <a:lnTo>
                  <a:pt x="26770" y="54780"/>
                </a:lnTo>
                <a:lnTo>
                  <a:pt x="26780" y="54780"/>
                </a:lnTo>
                <a:lnTo>
                  <a:pt x="26780" y="54790"/>
                </a:lnTo>
                <a:lnTo>
                  <a:pt x="26790" y="54800"/>
                </a:lnTo>
                <a:lnTo>
                  <a:pt x="26800" y="54800"/>
                </a:lnTo>
                <a:lnTo>
                  <a:pt x="26810" y="54800"/>
                </a:lnTo>
                <a:lnTo>
                  <a:pt x="26810" y="54790"/>
                </a:lnTo>
                <a:lnTo>
                  <a:pt x="26820" y="54790"/>
                </a:lnTo>
                <a:lnTo>
                  <a:pt x="26830" y="54790"/>
                </a:lnTo>
                <a:lnTo>
                  <a:pt x="26840" y="54780"/>
                </a:lnTo>
                <a:lnTo>
                  <a:pt x="26850" y="54780"/>
                </a:lnTo>
                <a:lnTo>
                  <a:pt x="26860" y="54780"/>
                </a:lnTo>
                <a:lnTo>
                  <a:pt x="26860" y="54790"/>
                </a:lnTo>
                <a:lnTo>
                  <a:pt x="26870" y="54790"/>
                </a:lnTo>
                <a:lnTo>
                  <a:pt x="26870" y="54800"/>
                </a:lnTo>
                <a:lnTo>
                  <a:pt x="26880" y="54800"/>
                </a:lnTo>
                <a:lnTo>
                  <a:pt x="26890" y="54810"/>
                </a:lnTo>
                <a:lnTo>
                  <a:pt x="26900" y="54820"/>
                </a:lnTo>
                <a:lnTo>
                  <a:pt x="26920" y="54830"/>
                </a:lnTo>
                <a:lnTo>
                  <a:pt x="26930" y="54840"/>
                </a:lnTo>
                <a:lnTo>
                  <a:pt x="26940" y="54850"/>
                </a:lnTo>
                <a:lnTo>
                  <a:pt x="26940" y="54860"/>
                </a:lnTo>
                <a:lnTo>
                  <a:pt x="26940" y="54870"/>
                </a:lnTo>
                <a:lnTo>
                  <a:pt x="26940" y="54880"/>
                </a:lnTo>
                <a:lnTo>
                  <a:pt x="26950" y="54890"/>
                </a:lnTo>
                <a:lnTo>
                  <a:pt x="26960" y="54900"/>
                </a:lnTo>
                <a:lnTo>
                  <a:pt x="26960" y="54910"/>
                </a:lnTo>
                <a:lnTo>
                  <a:pt x="26980" y="54930"/>
                </a:lnTo>
                <a:lnTo>
                  <a:pt x="26980" y="54940"/>
                </a:lnTo>
                <a:lnTo>
                  <a:pt x="26990" y="54950"/>
                </a:lnTo>
                <a:lnTo>
                  <a:pt x="26990" y="54960"/>
                </a:lnTo>
                <a:lnTo>
                  <a:pt x="27000" y="54970"/>
                </a:lnTo>
                <a:lnTo>
                  <a:pt x="27000" y="54980"/>
                </a:lnTo>
                <a:lnTo>
                  <a:pt x="27000" y="54990"/>
                </a:lnTo>
                <a:lnTo>
                  <a:pt x="27000" y="55020"/>
                </a:lnTo>
                <a:lnTo>
                  <a:pt x="27000" y="55030"/>
                </a:lnTo>
                <a:lnTo>
                  <a:pt x="26990" y="55020"/>
                </a:lnTo>
                <a:lnTo>
                  <a:pt x="26980" y="55020"/>
                </a:lnTo>
                <a:lnTo>
                  <a:pt x="26970" y="55010"/>
                </a:lnTo>
                <a:lnTo>
                  <a:pt x="26950" y="55010"/>
                </a:lnTo>
                <a:lnTo>
                  <a:pt x="26940" y="55010"/>
                </a:lnTo>
                <a:lnTo>
                  <a:pt x="26930" y="55000"/>
                </a:lnTo>
                <a:lnTo>
                  <a:pt x="26920" y="55000"/>
                </a:lnTo>
                <a:lnTo>
                  <a:pt x="26910" y="54990"/>
                </a:lnTo>
                <a:lnTo>
                  <a:pt x="26900" y="54990"/>
                </a:lnTo>
                <a:lnTo>
                  <a:pt x="26890" y="54980"/>
                </a:lnTo>
                <a:lnTo>
                  <a:pt x="26870" y="54980"/>
                </a:lnTo>
                <a:lnTo>
                  <a:pt x="26860" y="54980"/>
                </a:lnTo>
                <a:lnTo>
                  <a:pt x="26850" y="54980"/>
                </a:lnTo>
                <a:lnTo>
                  <a:pt x="26840" y="54980"/>
                </a:lnTo>
                <a:lnTo>
                  <a:pt x="26830" y="54980"/>
                </a:lnTo>
                <a:lnTo>
                  <a:pt x="26810" y="54980"/>
                </a:lnTo>
                <a:lnTo>
                  <a:pt x="26800" y="54980"/>
                </a:lnTo>
                <a:lnTo>
                  <a:pt x="26720" y="55040"/>
                </a:lnTo>
                <a:lnTo>
                  <a:pt x="26710" y="55040"/>
                </a:lnTo>
                <a:lnTo>
                  <a:pt x="26710" y="55050"/>
                </a:lnTo>
                <a:lnTo>
                  <a:pt x="26700" y="55050"/>
                </a:lnTo>
                <a:lnTo>
                  <a:pt x="26700" y="55060"/>
                </a:lnTo>
                <a:lnTo>
                  <a:pt x="26700" y="55070"/>
                </a:lnTo>
                <a:lnTo>
                  <a:pt x="26700" y="55090"/>
                </a:lnTo>
                <a:lnTo>
                  <a:pt x="26690" y="55090"/>
                </a:lnTo>
                <a:lnTo>
                  <a:pt x="26680" y="55100"/>
                </a:lnTo>
                <a:lnTo>
                  <a:pt x="26670" y="55110"/>
                </a:lnTo>
                <a:lnTo>
                  <a:pt x="26660" y="55110"/>
                </a:lnTo>
                <a:lnTo>
                  <a:pt x="26650" y="55120"/>
                </a:lnTo>
                <a:lnTo>
                  <a:pt x="26640" y="55120"/>
                </a:lnTo>
                <a:lnTo>
                  <a:pt x="26630" y="55130"/>
                </a:lnTo>
                <a:lnTo>
                  <a:pt x="26620" y="55130"/>
                </a:lnTo>
                <a:lnTo>
                  <a:pt x="26610" y="55130"/>
                </a:lnTo>
                <a:lnTo>
                  <a:pt x="26600" y="55130"/>
                </a:lnTo>
                <a:lnTo>
                  <a:pt x="26590" y="55130"/>
                </a:lnTo>
                <a:lnTo>
                  <a:pt x="26570" y="55130"/>
                </a:lnTo>
                <a:lnTo>
                  <a:pt x="26560" y="55130"/>
                </a:lnTo>
                <a:lnTo>
                  <a:pt x="26550" y="55130"/>
                </a:lnTo>
                <a:lnTo>
                  <a:pt x="26460" y="55170"/>
                </a:lnTo>
                <a:lnTo>
                  <a:pt x="26450" y="55170"/>
                </a:lnTo>
                <a:lnTo>
                  <a:pt x="26440" y="55180"/>
                </a:lnTo>
                <a:lnTo>
                  <a:pt x="26430" y="55190"/>
                </a:lnTo>
                <a:lnTo>
                  <a:pt x="26420" y="55190"/>
                </a:lnTo>
                <a:lnTo>
                  <a:pt x="26410" y="55200"/>
                </a:lnTo>
                <a:lnTo>
                  <a:pt x="26400" y="55210"/>
                </a:lnTo>
                <a:lnTo>
                  <a:pt x="26400" y="55220"/>
                </a:lnTo>
                <a:lnTo>
                  <a:pt x="26390" y="55220"/>
                </a:lnTo>
                <a:lnTo>
                  <a:pt x="26390" y="55230"/>
                </a:lnTo>
                <a:lnTo>
                  <a:pt x="26380" y="55240"/>
                </a:lnTo>
                <a:lnTo>
                  <a:pt x="26370" y="55240"/>
                </a:lnTo>
                <a:lnTo>
                  <a:pt x="26360" y="55250"/>
                </a:lnTo>
                <a:lnTo>
                  <a:pt x="26350" y="55250"/>
                </a:lnTo>
                <a:lnTo>
                  <a:pt x="26330" y="55260"/>
                </a:lnTo>
                <a:lnTo>
                  <a:pt x="26320" y="55280"/>
                </a:lnTo>
                <a:lnTo>
                  <a:pt x="26310" y="55280"/>
                </a:lnTo>
                <a:lnTo>
                  <a:pt x="26300" y="55300"/>
                </a:lnTo>
                <a:lnTo>
                  <a:pt x="26300" y="55310"/>
                </a:lnTo>
                <a:lnTo>
                  <a:pt x="26290" y="55310"/>
                </a:lnTo>
                <a:lnTo>
                  <a:pt x="26290" y="55320"/>
                </a:lnTo>
                <a:lnTo>
                  <a:pt x="26290" y="55330"/>
                </a:lnTo>
                <a:lnTo>
                  <a:pt x="26280" y="55340"/>
                </a:lnTo>
                <a:lnTo>
                  <a:pt x="26270" y="55340"/>
                </a:lnTo>
                <a:lnTo>
                  <a:pt x="26270" y="55330"/>
                </a:lnTo>
                <a:lnTo>
                  <a:pt x="26260" y="55330"/>
                </a:lnTo>
                <a:lnTo>
                  <a:pt x="26240" y="55330"/>
                </a:lnTo>
                <a:lnTo>
                  <a:pt x="26230" y="55330"/>
                </a:lnTo>
                <a:lnTo>
                  <a:pt x="26220" y="55340"/>
                </a:lnTo>
                <a:lnTo>
                  <a:pt x="26210" y="55350"/>
                </a:lnTo>
                <a:lnTo>
                  <a:pt x="26210" y="55360"/>
                </a:lnTo>
                <a:lnTo>
                  <a:pt x="26220" y="55380"/>
                </a:lnTo>
                <a:lnTo>
                  <a:pt x="26220" y="55390"/>
                </a:lnTo>
                <a:lnTo>
                  <a:pt x="26230" y="55400"/>
                </a:lnTo>
                <a:lnTo>
                  <a:pt x="26240" y="55410"/>
                </a:lnTo>
                <a:lnTo>
                  <a:pt x="26250" y="55410"/>
                </a:lnTo>
                <a:lnTo>
                  <a:pt x="26260" y="55410"/>
                </a:lnTo>
                <a:lnTo>
                  <a:pt x="26270" y="55410"/>
                </a:lnTo>
                <a:lnTo>
                  <a:pt x="26270" y="55420"/>
                </a:lnTo>
                <a:lnTo>
                  <a:pt x="26280" y="55430"/>
                </a:lnTo>
                <a:lnTo>
                  <a:pt x="26280" y="55440"/>
                </a:lnTo>
                <a:lnTo>
                  <a:pt x="26280" y="55450"/>
                </a:lnTo>
                <a:lnTo>
                  <a:pt x="26270" y="55460"/>
                </a:lnTo>
                <a:lnTo>
                  <a:pt x="26260" y="55460"/>
                </a:lnTo>
                <a:lnTo>
                  <a:pt x="26250" y="55460"/>
                </a:lnTo>
                <a:lnTo>
                  <a:pt x="26240" y="55460"/>
                </a:lnTo>
                <a:lnTo>
                  <a:pt x="26230" y="55470"/>
                </a:lnTo>
                <a:lnTo>
                  <a:pt x="26220" y="55470"/>
                </a:lnTo>
                <a:lnTo>
                  <a:pt x="26210" y="55470"/>
                </a:lnTo>
                <a:lnTo>
                  <a:pt x="26210" y="55480"/>
                </a:lnTo>
                <a:lnTo>
                  <a:pt x="26200" y="55490"/>
                </a:lnTo>
                <a:lnTo>
                  <a:pt x="26200" y="55500"/>
                </a:lnTo>
                <a:lnTo>
                  <a:pt x="26200" y="55510"/>
                </a:lnTo>
                <a:lnTo>
                  <a:pt x="26200" y="55530"/>
                </a:lnTo>
                <a:lnTo>
                  <a:pt x="26200" y="55550"/>
                </a:lnTo>
                <a:lnTo>
                  <a:pt x="26200" y="55570"/>
                </a:lnTo>
                <a:lnTo>
                  <a:pt x="26200" y="55590"/>
                </a:lnTo>
                <a:lnTo>
                  <a:pt x="26200" y="55600"/>
                </a:lnTo>
                <a:lnTo>
                  <a:pt x="26200" y="55620"/>
                </a:lnTo>
                <a:lnTo>
                  <a:pt x="26180" y="55640"/>
                </a:lnTo>
                <a:lnTo>
                  <a:pt x="26180" y="55650"/>
                </a:lnTo>
                <a:lnTo>
                  <a:pt x="26170" y="55650"/>
                </a:lnTo>
                <a:lnTo>
                  <a:pt x="26160" y="55660"/>
                </a:lnTo>
                <a:lnTo>
                  <a:pt x="26150" y="55660"/>
                </a:lnTo>
                <a:lnTo>
                  <a:pt x="26130" y="55650"/>
                </a:lnTo>
                <a:lnTo>
                  <a:pt x="26120" y="55650"/>
                </a:lnTo>
                <a:lnTo>
                  <a:pt x="26120" y="55640"/>
                </a:lnTo>
                <a:lnTo>
                  <a:pt x="26110" y="55640"/>
                </a:lnTo>
                <a:lnTo>
                  <a:pt x="26110" y="55630"/>
                </a:lnTo>
                <a:lnTo>
                  <a:pt x="26110" y="55620"/>
                </a:lnTo>
                <a:lnTo>
                  <a:pt x="26120" y="55610"/>
                </a:lnTo>
                <a:lnTo>
                  <a:pt x="26130" y="55610"/>
                </a:lnTo>
                <a:lnTo>
                  <a:pt x="26130" y="55600"/>
                </a:lnTo>
                <a:lnTo>
                  <a:pt x="26130" y="55590"/>
                </a:lnTo>
                <a:lnTo>
                  <a:pt x="26130" y="55570"/>
                </a:lnTo>
                <a:lnTo>
                  <a:pt x="26120" y="55550"/>
                </a:lnTo>
                <a:lnTo>
                  <a:pt x="26120" y="55540"/>
                </a:lnTo>
                <a:lnTo>
                  <a:pt x="26120" y="55530"/>
                </a:lnTo>
                <a:lnTo>
                  <a:pt x="26120" y="55520"/>
                </a:lnTo>
                <a:lnTo>
                  <a:pt x="26130" y="55510"/>
                </a:lnTo>
                <a:lnTo>
                  <a:pt x="26130" y="55500"/>
                </a:lnTo>
                <a:lnTo>
                  <a:pt x="26150" y="55480"/>
                </a:lnTo>
                <a:lnTo>
                  <a:pt x="26160" y="55470"/>
                </a:lnTo>
                <a:lnTo>
                  <a:pt x="26160" y="55460"/>
                </a:lnTo>
                <a:lnTo>
                  <a:pt x="26170" y="55450"/>
                </a:lnTo>
                <a:lnTo>
                  <a:pt x="26180" y="55450"/>
                </a:lnTo>
                <a:lnTo>
                  <a:pt x="26180" y="55430"/>
                </a:lnTo>
                <a:lnTo>
                  <a:pt x="26170" y="55420"/>
                </a:lnTo>
                <a:lnTo>
                  <a:pt x="26160" y="55420"/>
                </a:lnTo>
                <a:lnTo>
                  <a:pt x="26150" y="55420"/>
                </a:lnTo>
                <a:lnTo>
                  <a:pt x="26140" y="55420"/>
                </a:lnTo>
                <a:lnTo>
                  <a:pt x="26120" y="55420"/>
                </a:lnTo>
                <a:lnTo>
                  <a:pt x="26120" y="55430"/>
                </a:lnTo>
                <a:lnTo>
                  <a:pt x="26110" y="55430"/>
                </a:lnTo>
                <a:lnTo>
                  <a:pt x="26100" y="55440"/>
                </a:lnTo>
                <a:lnTo>
                  <a:pt x="26090" y="55450"/>
                </a:lnTo>
                <a:lnTo>
                  <a:pt x="26080" y="55450"/>
                </a:lnTo>
                <a:lnTo>
                  <a:pt x="26070" y="55450"/>
                </a:lnTo>
                <a:lnTo>
                  <a:pt x="26060" y="55450"/>
                </a:lnTo>
                <a:lnTo>
                  <a:pt x="26050" y="55440"/>
                </a:lnTo>
                <a:lnTo>
                  <a:pt x="26040" y="55440"/>
                </a:lnTo>
                <a:lnTo>
                  <a:pt x="26030" y="55430"/>
                </a:lnTo>
                <a:lnTo>
                  <a:pt x="26020" y="55420"/>
                </a:lnTo>
                <a:lnTo>
                  <a:pt x="26020" y="55410"/>
                </a:lnTo>
                <a:lnTo>
                  <a:pt x="26020" y="55400"/>
                </a:lnTo>
                <a:lnTo>
                  <a:pt x="26010" y="55390"/>
                </a:lnTo>
                <a:lnTo>
                  <a:pt x="26010" y="55380"/>
                </a:lnTo>
                <a:lnTo>
                  <a:pt x="26020" y="55370"/>
                </a:lnTo>
                <a:lnTo>
                  <a:pt x="26030" y="55370"/>
                </a:lnTo>
                <a:lnTo>
                  <a:pt x="26040" y="55360"/>
                </a:lnTo>
                <a:lnTo>
                  <a:pt x="26060" y="55350"/>
                </a:lnTo>
                <a:lnTo>
                  <a:pt x="26070" y="55350"/>
                </a:lnTo>
                <a:lnTo>
                  <a:pt x="26080" y="55350"/>
                </a:lnTo>
                <a:lnTo>
                  <a:pt x="26090" y="55340"/>
                </a:lnTo>
                <a:lnTo>
                  <a:pt x="26100" y="55340"/>
                </a:lnTo>
                <a:lnTo>
                  <a:pt x="26100" y="55330"/>
                </a:lnTo>
                <a:lnTo>
                  <a:pt x="26110" y="55310"/>
                </a:lnTo>
                <a:lnTo>
                  <a:pt x="26110" y="55290"/>
                </a:lnTo>
                <a:lnTo>
                  <a:pt x="26100" y="55280"/>
                </a:lnTo>
                <a:lnTo>
                  <a:pt x="26100" y="55270"/>
                </a:lnTo>
                <a:lnTo>
                  <a:pt x="26090" y="55270"/>
                </a:lnTo>
                <a:lnTo>
                  <a:pt x="26080" y="55270"/>
                </a:lnTo>
                <a:lnTo>
                  <a:pt x="26070" y="55270"/>
                </a:lnTo>
                <a:lnTo>
                  <a:pt x="26060" y="55270"/>
                </a:lnTo>
                <a:lnTo>
                  <a:pt x="26050" y="55280"/>
                </a:lnTo>
                <a:lnTo>
                  <a:pt x="26040" y="55300"/>
                </a:lnTo>
                <a:lnTo>
                  <a:pt x="26030" y="55300"/>
                </a:lnTo>
                <a:lnTo>
                  <a:pt x="26020" y="55310"/>
                </a:lnTo>
                <a:lnTo>
                  <a:pt x="26000" y="55320"/>
                </a:lnTo>
                <a:lnTo>
                  <a:pt x="25990" y="55320"/>
                </a:lnTo>
                <a:lnTo>
                  <a:pt x="25970" y="55330"/>
                </a:lnTo>
                <a:lnTo>
                  <a:pt x="25960" y="55330"/>
                </a:lnTo>
                <a:lnTo>
                  <a:pt x="25940" y="55340"/>
                </a:lnTo>
                <a:lnTo>
                  <a:pt x="25930" y="55340"/>
                </a:lnTo>
                <a:lnTo>
                  <a:pt x="25920" y="55340"/>
                </a:lnTo>
                <a:lnTo>
                  <a:pt x="25910" y="55330"/>
                </a:lnTo>
                <a:lnTo>
                  <a:pt x="25900" y="55330"/>
                </a:lnTo>
                <a:lnTo>
                  <a:pt x="25900" y="55340"/>
                </a:lnTo>
                <a:lnTo>
                  <a:pt x="25890" y="55340"/>
                </a:lnTo>
                <a:lnTo>
                  <a:pt x="25890" y="55350"/>
                </a:lnTo>
                <a:lnTo>
                  <a:pt x="25890" y="55360"/>
                </a:lnTo>
                <a:lnTo>
                  <a:pt x="25900" y="55360"/>
                </a:lnTo>
                <a:lnTo>
                  <a:pt x="25920" y="55370"/>
                </a:lnTo>
                <a:lnTo>
                  <a:pt x="25920" y="55380"/>
                </a:lnTo>
                <a:lnTo>
                  <a:pt x="25930" y="55380"/>
                </a:lnTo>
                <a:lnTo>
                  <a:pt x="25930" y="55390"/>
                </a:lnTo>
                <a:lnTo>
                  <a:pt x="25940" y="55390"/>
                </a:lnTo>
                <a:lnTo>
                  <a:pt x="25940" y="55400"/>
                </a:lnTo>
                <a:lnTo>
                  <a:pt x="25930" y="55410"/>
                </a:lnTo>
                <a:lnTo>
                  <a:pt x="25920" y="55420"/>
                </a:lnTo>
                <a:lnTo>
                  <a:pt x="25910" y="55420"/>
                </a:lnTo>
                <a:lnTo>
                  <a:pt x="25900" y="55420"/>
                </a:lnTo>
                <a:lnTo>
                  <a:pt x="25890" y="55420"/>
                </a:lnTo>
                <a:lnTo>
                  <a:pt x="25880" y="55420"/>
                </a:lnTo>
                <a:lnTo>
                  <a:pt x="25860" y="55410"/>
                </a:lnTo>
                <a:lnTo>
                  <a:pt x="25850" y="55410"/>
                </a:lnTo>
                <a:lnTo>
                  <a:pt x="25830" y="55410"/>
                </a:lnTo>
                <a:lnTo>
                  <a:pt x="25820" y="55420"/>
                </a:lnTo>
                <a:lnTo>
                  <a:pt x="25810" y="55420"/>
                </a:lnTo>
                <a:lnTo>
                  <a:pt x="25810" y="55430"/>
                </a:lnTo>
                <a:lnTo>
                  <a:pt x="25800" y="55440"/>
                </a:lnTo>
                <a:lnTo>
                  <a:pt x="25800" y="55450"/>
                </a:lnTo>
                <a:lnTo>
                  <a:pt x="25800" y="55460"/>
                </a:lnTo>
                <a:lnTo>
                  <a:pt x="25800" y="55470"/>
                </a:lnTo>
                <a:lnTo>
                  <a:pt x="25800" y="55480"/>
                </a:lnTo>
                <a:lnTo>
                  <a:pt x="25800" y="55490"/>
                </a:lnTo>
                <a:lnTo>
                  <a:pt x="25790" y="55500"/>
                </a:lnTo>
                <a:lnTo>
                  <a:pt x="25790" y="55510"/>
                </a:lnTo>
                <a:lnTo>
                  <a:pt x="25780" y="55510"/>
                </a:lnTo>
                <a:lnTo>
                  <a:pt x="25770" y="55510"/>
                </a:lnTo>
                <a:lnTo>
                  <a:pt x="25760" y="55510"/>
                </a:lnTo>
                <a:lnTo>
                  <a:pt x="25750" y="55520"/>
                </a:lnTo>
                <a:lnTo>
                  <a:pt x="25740" y="55520"/>
                </a:lnTo>
                <a:lnTo>
                  <a:pt x="25730" y="55520"/>
                </a:lnTo>
                <a:lnTo>
                  <a:pt x="25730" y="55530"/>
                </a:lnTo>
                <a:lnTo>
                  <a:pt x="25730" y="55540"/>
                </a:lnTo>
                <a:lnTo>
                  <a:pt x="25730" y="55550"/>
                </a:lnTo>
                <a:lnTo>
                  <a:pt x="25720" y="55560"/>
                </a:lnTo>
                <a:lnTo>
                  <a:pt x="25720" y="55570"/>
                </a:lnTo>
                <a:lnTo>
                  <a:pt x="25720" y="55580"/>
                </a:lnTo>
                <a:lnTo>
                  <a:pt x="25720" y="55590"/>
                </a:lnTo>
                <a:lnTo>
                  <a:pt x="25730" y="55600"/>
                </a:lnTo>
                <a:lnTo>
                  <a:pt x="25720" y="55600"/>
                </a:lnTo>
                <a:lnTo>
                  <a:pt x="25710" y="55600"/>
                </a:lnTo>
                <a:lnTo>
                  <a:pt x="25710" y="55590"/>
                </a:lnTo>
                <a:lnTo>
                  <a:pt x="25700" y="55590"/>
                </a:lnTo>
                <a:lnTo>
                  <a:pt x="25700" y="55580"/>
                </a:lnTo>
                <a:lnTo>
                  <a:pt x="25700" y="55570"/>
                </a:lnTo>
                <a:lnTo>
                  <a:pt x="25690" y="55560"/>
                </a:lnTo>
                <a:lnTo>
                  <a:pt x="25680" y="55560"/>
                </a:lnTo>
                <a:lnTo>
                  <a:pt x="25670" y="55560"/>
                </a:lnTo>
                <a:lnTo>
                  <a:pt x="25660" y="55560"/>
                </a:lnTo>
                <a:lnTo>
                  <a:pt x="25650" y="55570"/>
                </a:lnTo>
                <a:lnTo>
                  <a:pt x="25640" y="55570"/>
                </a:lnTo>
                <a:lnTo>
                  <a:pt x="25630" y="55580"/>
                </a:lnTo>
                <a:lnTo>
                  <a:pt x="25620" y="55580"/>
                </a:lnTo>
                <a:lnTo>
                  <a:pt x="25620" y="55570"/>
                </a:lnTo>
                <a:lnTo>
                  <a:pt x="25610" y="55570"/>
                </a:lnTo>
                <a:lnTo>
                  <a:pt x="25590" y="55560"/>
                </a:lnTo>
                <a:lnTo>
                  <a:pt x="25590" y="55570"/>
                </a:lnTo>
                <a:lnTo>
                  <a:pt x="25460" y="55580"/>
                </a:lnTo>
                <a:lnTo>
                  <a:pt x="25460" y="55590"/>
                </a:lnTo>
                <a:lnTo>
                  <a:pt x="25450" y="55590"/>
                </a:lnTo>
                <a:lnTo>
                  <a:pt x="25440" y="55590"/>
                </a:lnTo>
                <a:lnTo>
                  <a:pt x="25430" y="55590"/>
                </a:lnTo>
                <a:lnTo>
                  <a:pt x="25420" y="55590"/>
                </a:lnTo>
                <a:lnTo>
                  <a:pt x="25420" y="55580"/>
                </a:lnTo>
                <a:lnTo>
                  <a:pt x="25280" y="55570"/>
                </a:lnTo>
                <a:lnTo>
                  <a:pt x="25240" y="55590"/>
                </a:lnTo>
                <a:lnTo>
                  <a:pt x="25230" y="55590"/>
                </a:lnTo>
                <a:lnTo>
                  <a:pt x="25230" y="55600"/>
                </a:lnTo>
                <a:lnTo>
                  <a:pt x="25220" y="55610"/>
                </a:lnTo>
                <a:lnTo>
                  <a:pt x="25220" y="55620"/>
                </a:lnTo>
                <a:lnTo>
                  <a:pt x="25220" y="55630"/>
                </a:lnTo>
                <a:lnTo>
                  <a:pt x="25230" y="55630"/>
                </a:lnTo>
                <a:lnTo>
                  <a:pt x="25230" y="55640"/>
                </a:lnTo>
                <a:lnTo>
                  <a:pt x="25240" y="55640"/>
                </a:lnTo>
                <a:lnTo>
                  <a:pt x="25240" y="55650"/>
                </a:lnTo>
                <a:lnTo>
                  <a:pt x="25260" y="55660"/>
                </a:lnTo>
                <a:lnTo>
                  <a:pt x="25270" y="55670"/>
                </a:lnTo>
                <a:lnTo>
                  <a:pt x="25280" y="55670"/>
                </a:lnTo>
                <a:lnTo>
                  <a:pt x="25290" y="55670"/>
                </a:lnTo>
                <a:lnTo>
                  <a:pt x="25290" y="55680"/>
                </a:lnTo>
                <a:lnTo>
                  <a:pt x="25300" y="55670"/>
                </a:lnTo>
                <a:lnTo>
                  <a:pt x="25310" y="55670"/>
                </a:lnTo>
                <a:lnTo>
                  <a:pt x="25320" y="55670"/>
                </a:lnTo>
                <a:lnTo>
                  <a:pt x="25320" y="55680"/>
                </a:lnTo>
                <a:lnTo>
                  <a:pt x="25340" y="55680"/>
                </a:lnTo>
                <a:lnTo>
                  <a:pt x="25350" y="55690"/>
                </a:lnTo>
                <a:lnTo>
                  <a:pt x="25350" y="55680"/>
                </a:lnTo>
                <a:lnTo>
                  <a:pt x="25360" y="55680"/>
                </a:lnTo>
                <a:lnTo>
                  <a:pt x="25370" y="55680"/>
                </a:lnTo>
                <a:lnTo>
                  <a:pt x="25380" y="55670"/>
                </a:lnTo>
                <a:lnTo>
                  <a:pt x="25400" y="55660"/>
                </a:lnTo>
                <a:lnTo>
                  <a:pt x="25410" y="55660"/>
                </a:lnTo>
                <a:lnTo>
                  <a:pt x="25430" y="55660"/>
                </a:lnTo>
                <a:lnTo>
                  <a:pt x="25440" y="55660"/>
                </a:lnTo>
                <a:lnTo>
                  <a:pt x="25460" y="55660"/>
                </a:lnTo>
                <a:lnTo>
                  <a:pt x="25470" y="55660"/>
                </a:lnTo>
                <a:lnTo>
                  <a:pt x="25480" y="55670"/>
                </a:lnTo>
                <a:lnTo>
                  <a:pt x="25490" y="55680"/>
                </a:lnTo>
                <a:lnTo>
                  <a:pt x="25500" y="55690"/>
                </a:lnTo>
                <a:lnTo>
                  <a:pt x="25510" y="55700"/>
                </a:lnTo>
                <a:lnTo>
                  <a:pt x="25520" y="55700"/>
                </a:lnTo>
                <a:lnTo>
                  <a:pt x="25530" y="55700"/>
                </a:lnTo>
                <a:lnTo>
                  <a:pt x="25550" y="55710"/>
                </a:lnTo>
                <a:lnTo>
                  <a:pt x="25560" y="55720"/>
                </a:lnTo>
                <a:lnTo>
                  <a:pt x="25570" y="55740"/>
                </a:lnTo>
                <a:lnTo>
                  <a:pt x="25570" y="55750"/>
                </a:lnTo>
                <a:lnTo>
                  <a:pt x="25560" y="55760"/>
                </a:lnTo>
                <a:lnTo>
                  <a:pt x="25560" y="55770"/>
                </a:lnTo>
                <a:lnTo>
                  <a:pt x="25550" y="55770"/>
                </a:lnTo>
                <a:lnTo>
                  <a:pt x="25540" y="55780"/>
                </a:lnTo>
                <a:lnTo>
                  <a:pt x="25530" y="55780"/>
                </a:lnTo>
                <a:lnTo>
                  <a:pt x="25500" y="55790"/>
                </a:lnTo>
                <a:lnTo>
                  <a:pt x="25480" y="55780"/>
                </a:lnTo>
                <a:lnTo>
                  <a:pt x="25480" y="55790"/>
                </a:lnTo>
                <a:lnTo>
                  <a:pt x="25470" y="55790"/>
                </a:lnTo>
                <a:lnTo>
                  <a:pt x="25440" y="55800"/>
                </a:lnTo>
                <a:lnTo>
                  <a:pt x="25430" y="55800"/>
                </a:lnTo>
                <a:lnTo>
                  <a:pt x="25420" y="55800"/>
                </a:lnTo>
                <a:lnTo>
                  <a:pt x="25410" y="55800"/>
                </a:lnTo>
                <a:lnTo>
                  <a:pt x="25400" y="55810"/>
                </a:lnTo>
                <a:lnTo>
                  <a:pt x="25390" y="55810"/>
                </a:lnTo>
                <a:lnTo>
                  <a:pt x="25380" y="55830"/>
                </a:lnTo>
                <a:lnTo>
                  <a:pt x="25380" y="55840"/>
                </a:lnTo>
                <a:lnTo>
                  <a:pt x="25370" y="55840"/>
                </a:lnTo>
                <a:lnTo>
                  <a:pt x="25360" y="55850"/>
                </a:lnTo>
                <a:lnTo>
                  <a:pt x="25340" y="55870"/>
                </a:lnTo>
                <a:lnTo>
                  <a:pt x="25320" y="55890"/>
                </a:lnTo>
                <a:lnTo>
                  <a:pt x="25310" y="55900"/>
                </a:lnTo>
                <a:lnTo>
                  <a:pt x="25310" y="55910"/>
                </a:lnTo>
                <a:lnTo>
                  <a:pt x="25310" y="55920"/>
                </a:lnTo>
                <a:lnTo>
                  <a:pt x="25310" y="55930"/>
                </a:lnTo>
                <a:lnTo>
                  <a:pt x="25320" y="55950"/>
                </a:lnTo>
                <a:lnTo>
                  <a:pt x="25330" y="55980"/>
                </a:lnTo>
                <a:lnTo>
                  <a:pt x="25340" y="55990"/>
                </a:lnTo>
                <a:lnTo>
                  <a:pt x="25340" y="56010"/>
                </a:lnTo>
                <a:lnTo>
                  <a:pt x="25340" y="56020"/>
                </a:lnTo>
                <a:lnTo>
                  <a:pt x="25340" y="56030"/>
                </a:lnTo>
                <a:lnTo>
                  <a:pt x="25330" y="56040"/>
                </a:lnTo>
                <a:lnTo>
                  <a:pt x="25320" y="56040"/>
                </a:lnTo>
                <a:lnTo>
                  <a:pt x="25310" y="56050"/>
                </a:lnTo>
                <a:lnTo>
                  <a:pt x="25300" y="56060"/>
                </a:lnTo>
                <a:lnTo>
                  <a:pt x="25290" y="56080"/>
                </a:lnTo>
                <a:lnTo>
                  <a:pt x="25280" y="56090"/>
                </a:lnTo>
                <a:lnTo>
                  <a:pt x="25270" y="56100"/>
                </a:lnTo>
                <a:lnTo>
                  <a:pt x="25260" y="56100"/>
                </a:lnTo>
                <a:lnTo>
                  <a:pt x="25250" y="56080"/>
                </a:lnTo>
                <a:lnTo>
                  <a:pt x="25240" y="56060"/>
                </a:lnTo>
                <a:lnTo>
                  <a:pt x="25240" y="56040"/>
                </a:lnTo>
                <a:lnTo>
                  <a:pt x="25230" y="56030"/>
                </a:lnTo>
                <a:lnTo>
                  <a:pt x="25230" y="56020"/>
                </a:lnTo>
                <a:lnTo>
                  <a:pt x="25220" y="56010"/>
                </a:lnTo>
                <a:lnTo>
                  <a:pt x="25210" y="56010"/>
                </a:lnTo>
                <a:lnTo>
                  <a:pt x="25200" y="56000"/>
                </a:lnTo>
                <a:lnTo>
                  <a:pt x="25180" y="55980"/>
                </a:lnTo>
                <a:lnTo>
                  <a:pt x="25170" y="55980"/>
                </a:lnTo>
                <a:lnTo>
                  <a:pt x="25090" y="55960"/>
                </a:lnTo>
                <a:lnTo>
                  <a:pt x="25060" y="55970"/>
                </a:lnTo>
                <a:lnTo>
                  <a:pt x="25060" y="56000"/>
                </a:lnTo>
                <a:lnTo>
                  <a:pt x="25060" y="56050"/>
                </a:lnTo>
                <a:lnTo>
                  <a:pt x="25040" y="56090"/>
                </a:lnTo>
                <a:lnTo>
                  <a:pt x="25040" y="56100"/>
                </a:lnTo>
                <a:lnTo>
                  <a:pt x="25030" y="56100"/>
                </a:lnTo>
                <a:lnTo>
                  <a:pt x="25030" y="56110"/>
                </a:lnTo>
                <a:lnTo>
                  <a:pt x="25020" y="56110"/>
                </a:lnTo>
                <a:lnTo>
                  <a:pt x="25010" y="56110"/>
                </a:lnTo>
                <a:lnTo>
                  <a:pt x="24990" y="56110"/>
                </a:lnTo>
                <a:lnTo>
                  <a:pt x="24980" y="56110"/>
                </a:lnTo>
                <a:lnTo>
                  <a:pt x="24970" y="56110"/>
                </a:lnTo>
                <a:lnTo>
                  <a:pt x="24950" y="56130"/>
                </a:lnTo>
                <a:lnTo>
                  <a:pt x="24940" y="56130"/>
                </a:lnTo>
                <a:lnTo>
                  <a:pt x="24920" y="56130"/>
                </a:lnTo>
                <a:lnTo>
                  <a:pt x="24910" y="56130"/>
                </a:lnTo>
                <a:lnTo>
                  <a:pt x="24900" y="56130"/>
                </a:lnTo>
                <a:lnTo>
                  <a:pt x="24900" y="56120"/>
                </a:lnTo>
                <a:lnTo>
                  <a:pt x="24850" y="56140"/>
                </a:lnTo>
                <a:lnTo>
                  <a:pt x="24850" y="56150"/>
                </a:lnTo>
                <a:lnTo>
                  <a:pt x="24850" y="56160"/>
                </a:lnTo>
                <a:lnTo>
                  <a:pt x="24840" y="56170"/>
                </a:lnTo>
                <a:lnTo>
                  <a:pt x="24840" y="56190"/>
                </a:lnTo>
                <a:lnTo>
                  <a:pt x="24840" y="56200"/>
                </a:lnTo>
                <a:lnTo>
                  <a:pt x="24830" y="56210"/>
                </a:lnTo>
                <a:lnTo>
                  <a:pt x="24820" y="56230"/>
                </a:lnTo>
                <a:lnTo>
                  <a:pt x="24810" y="56250"/>
                </a:lnTo>
                <a:lnTo>
                  <a:pt x="24800" y="56260"/>
                </a:lnTo>
                <a:lnTo>
                  <a:pt x="24780" y="56260"/>
                </a:lnTo>
                <a:lnTo>
                  <a:pt x="24780" y="56270"/>
                </a:lnTo>
                <a:lnTo>
                  <a:pt x="24770" y="56270"/>
                </a:lnTo>
                <a:lnTo>
                  <a:pt x="24770" y="56280"/>
                </a:lnTo>
                <a:lnTo>
                  <a:pt x="24760" y="56280"/>
                </a:lnTo>
                <a:lnTo>
                  <a:pt x="24760" y="56290"/>
                </a:lnTo>
                <a:lnTo>
                  <a:pt x="24740" y="56310"/>
                </a:lnTo>
                <a:lnTo>
                  <a:pt x="24740" y="56320"/>
                </a:lnTo>
                <a:lnTo>
                  <a:pt x="24740" y="56330"/>
                </a:lnTo>
                <a:lnTo>
                  <a:pt x="24730" y="56340"/>
                </a:lnTo>
                <a:lnTo>
                  <a:pt x="24720" y="56340"/>
                </a:lnTo>
                <a:lnTo>
                  <a:pt x="24710" y="56350"/>
                </a:lnTo>
                <a:lnTo>
                  <a:pt x="24700" y="56350"/>
                </a:lnTo>
                <a:lnTo>
                  <a:pt x="24640" y="56370"/>
                </a:lnTo>
                <a:lnTo>
                  <a:pt x="24600" y="56420"/>
                </a:lnTo>
                <a:lnTo>
                  <a:pt x="24560" y="56430"/>
                </a:lnTo>
                <a:lnTo>
                  <a:pt x="24510" y="56410"/>
                </a:lnTo>
                <a:lnTo>
                  <a:pt x="24500" y="56410"/>
                </a:lnTo>
                <a:lnTo>
                  <a:pt x="24450" y="56400"/>
                </a:lnTo>
                <a:lnTo>
                  <a:pt x="24440" y="56410"/>
                </a:lnTo>
                <a:lnTo>
                  <a:pt x="24430" y="56410"/>
                </a:lnTo>
                <a:lnTo>
                  <a:pt x="24420" y="56410"/>
                </a:lnTo>
                <a:lnTo>
                  <a:pt x="24380" y="56420"/>
                </a:lnTo>
                <a:lnTo>
                  <a:pt x="24370" y="56430"/>
                </a:lnTo>
                <a:lnTo>
                  <a:pt x="24360" y="56430"/>
                </a:lnTo>
                <a:lnTo>
                  <a:pt x="24340" y="56440"/>
                </a:lnTo>
                <a:lnTo>
                  <a:pt x="24330" y="56440"/>
                </a:lnTo>
                <a:lnTo>
                  <a:pt x="24320" y="56440"/>
                </a:lnTo>
                <a:lnTo>
                  <a:pt x="24310" y="56450"/>
                </a:lnTo>
                <a:lnTo>
                  <a:pt x="24310" y="56460"/>
                </a:lnTo>
                <a:lnTo>
                  <a:pt x="24310" y="56470"/>
                </a:lnTo>
                <a:lnTo>
                  <a:pt x="24310" y="56480"/>
                </a:lnTo>
                <a:lnTo>
                  <a:pt x="24310" y="56490"/>
                </a:lnTo>
                <a:lnTo>
                  <a:pt x="24320" y="56490"/>
                </a:lnTo>
                <a:lnTo>
                  <a:pt x="24320" y="56500"/>
                </a:lnTo>
                <a:lnTo>
                  <a:pt x="24330" y="56510"/>
                </a:lnTo>
                <a:lnTo>
                  <a:pt x="24340" y="56520"/>
                </a:lnTo>
                <a:lnTo>
                  <a:pt x="24350" y="56530"/>
                </a:lnTo>
                <a:lnTo>
                  <a:pt x="24360" y="56530"/>
                </a:lnTo>
                <a:lnTo>
                  <a:pt x="24360" y="56540"/>
                </a:lnTo>
                <a:lnTo>
                  <a:pt x="24360" y="56550"/>
                </a:lnTo>
                <a:lnTo>
                  <a:pt x="24360" y="56570"/>
                </a:lnTo>
                <a:lnTo>
                  <a:pt x="24360" y="56580"/>
                </a:lnTo>
                <a:lnTo>
                  <a:pt x="24360" y="56590"/>
                </a:lnTo>
                <a:lnTo>
                  <a:pt x="24350" y="56600"/>
                </a:lnTo>
                <a:lnTo>
                  <a:pt x="24340" y="56610"/>
                </a:lnTo>
                <a:lnTo>
                  <a:pt x="24320" y="56620"/>
                </a:lnTo>
                <a:lnTo>
                  <a:pt x="24320" y="56630"/>
                </a:lnTo>
                <a:lnTo>
                  <a:pt x="24310" y="56630"/>
                </a:lnTo>
                <a:lnTo>
                  <a:pt x="24300" y="56620"/>
                </a:lnTo>
                <a:lnTo>
                  <a:pt x="24290" y="56620"/>
                </a:lnTo>
                <a:lnTo>
                  <a:pt x="24280" y="56610"/>
                </a:lnTo>
                <a:lnTo>
                  <a:pt x="24270" y="56610"/>
                </a:lnTo>
                <a:lnTo>
                  <a:pt x="24170" y="56700"/>
                </a:lnTo>
                <a:lnTo>
                  <a:pt x="24160" y="56700"/>
                </a:lnTo>
                <a:lnTo>
                  <a:pt x="24150" y="56760"/>
                </a:lnTo>
                <a:lnTo>
                  <a:pt x="24130" y="56780"/>
                </a:lnTo>
                <a:lnTo>
                  <a:pt x="24100" y="56800"/>
                </a:lnTo>
                <a:lnTo>
                  <a:pt x="24090" y="56800"/>
                </a:lnTo>
                <a:lnTo>
                  <a:pt x="24090" y="56810"/>
                </a:lnTo>
                <a:lnTo>
                  <a:pt x="24080" y="56820"/>
                </a:lnTo>
                <a:lnTo>
                  <a:pt x="24080" y="56830"/>
                </a:lnTo>
                <a:lnTo>
                  <a:pt x="24070" y="56850"/>
                </a:lnTo>
                <a:lnTo>
                  <a:pt x="24060" y="56870"/>
                </a:lnTo>
                <a:lnTo>
                  <a:pt x="24050" y="56880"/>
                </a:lnTo>
                <a:lnTo>
                  <a:pt x="24040" y="56880"/>
                </a:lnTo>
                <a:lnTo>
                  <a:pt x="24040" y="56860"/>
                </a:lnTo>
                <a:lnTo>
                  <a:pt x="24030" y="56850"/>
                </a:lnTo>
                <a:lnTo>
                  <a:pt x="24020" y="56850"/>
                </a:lnTo>
                <a:lnTo>
                  <a:pt x="24010" y="56850"/>
                </a:lnTo>
                <a:lnTo>
                  <a:pt x="23990" y="56850"/>
                </a:lnTo>
                <a:lnTo>
                  <a:pt x="23990" y="56860"/>
                </a:lnTo>
                <a:lnTo>
                  <a:pt x="23980" y="56860"/>
                </a:lnTo>
                <a:lnTo>
                  <a:pt x="23970" y="56870"/>
                </a:lnTo>
                <a:lnTo>
                  <a:pt x="23970" y="56880"/>
                </a:lnTo>
                <a:lnTo>
                  <a:pt x="23960" y="56890"/>
                </a:lnTo>
                <a:lnTo>
                  <a:pt x="23950" y="56890"/>
                </a:lnTo>
                <a:lnTo>
                  <a:pt x="23930" y="56910"/>
                </a:lnTo>
                <a:lnTo>
                  <a:pt x="23910" y="56920"/>
                </a:lnTo>
                <a:lnTo>
                  <a:pt x="23900" y="56930"/>
                </a:lnTo>
                <a:lnTo>
                  <a:pt x="23890" y="56940"/>
                </a:lnTo>
                <a:lnTo>
                  <a:pt x="23890" y="56950"/>
                </a:lnTo>
                <a:lnTo>
                  <a:pt x="23880" y="56960"/>
                </a:lnTo>
                <a:lnTo>
                  <a:pt x="23870" y="56970"/>
                </a:lnTo>
                <a:lnTo>
                  <a:pt x="23860" y="56980"/>
                </a:lnTo>
                <a:lnTo>
                  <a:pt x="23850" y="56980"/>
                </a:lnTo>
                <a:lnTo>
                  <a:pt x="23850" y="56990"/>
                </a:lnTo>
                <a:lnTo>
                  <a:pt x="23850" y="57000"/>
                </a:lnTo>
                <a:lnTo>
                  <a:pt x="23850" y="57010"/>
                </a:lnTo>
                <a:lnTo>
                  <a:pt x="23850" y="57020"/>
                </a:lnTo>
                <a:lnTo>
                  <a:pt x="23850" y="57030"/>
                </a:lnTo>
                <a:lnTo>
                  <a:pt x="23850" y="57040"/>
                </a:lnTo>
                <a:lnTo>
                  <a:pt x="23850" y="57050"/>
                </a:lnTo>
                <a:lnTo>
                  <a:pt x="23850" y="57060"/>
                </a:lnTo>
                <a:lnTo>
                  <a:pt x="23850" y="57070"/>
                </a:lnTo>
                <a:lnTo>
                  <a:pt x="23840" y="57080"/>
                </a:lnTo>
                <a:lnTo>
                  <a:pt x="23840" y="57090"/>
                </a:lnTo>
                <a:lnTo>
                  <a:pt x="23840" y="57100"/>
                </a:lnTo>
                <a:lnTo>
                  <a:pt x="23830" y="57120"/>
                </a:lnTo>
                <a:lnTo>
                  <a:pt x="23820" y="57130"/>
                </a:lnTo>
                <a:lnTo>
                  <a:pt x="23810" y="57140"/>
                </a:lnTo>
                <a:lnTo>
                  <a:pt x="23790" y="57160"/>
                </a:lnTo>
                <a:lnTo>
                  <a:pt x="23780" y="57180"/>
                </a:lnTo>
                <a:lnTo>
                  <a:pt x="23760" y="57190"/>
                </a:lnTo>
                <a:lnTo>
                  <a:pt x="23750" y="57190"/>
                </a:lnTo>
                <a:lnTo>
                  <a:pt x="23740" y="57200"/>
                </a:lnTo>
                <a:lnTo>
                  <a:pt x="23740" y="57210"/>
                </a:lnTo>
                <a:lnTo>
                  <a:pt x="23750" y="57210"/>
                </a:lnTo>
                <a:lnTo>
                  <a:pt x="23750" y="57230"/>
                </a:lnTo>
                <a:lnTo>
                  <a:pt x="23740" y="57240"/>
                </a:lnTo>
                <a:lnTo>
                  <a:pt x="23740" y="57250"/>
                </a:lnTo>
                <a:lnTo>
                  <a:pt x="23730" y="57260"/>
                </a:lnTo>
                <a:lnTo>
                  <a:pt x="23730" y="57270"/>
                </a:lnTo>
                <a:lnTo>
                  <a:pt x="23730" y="57280"/>
                </a:lnTo>
                <a:lnTo>
                  <a:pt x="23730" y="57290"/>
                </a:lnTo>
                <a:lnTo>
                  <a:pt x="23730" y="57300"/>
                </a:lnTo>
                <a:lnTo>
                  <a:pt x="23730" y="57320"/>
                </a:lnTo>
                <a:lnTo>
                  <a:pt x="23740" y="57340"/>
                </a:lnTo>
                <a:lnTo>
                  <a:pt x="23740" y="57350"/>
                </a:lnTo>
                <a:lnTo>
                  <a:pt x="23730" y="57360"/>
                </a:lnTo>
                <a:lnTo>
                  <a:pt x="23730" y="57370"/>
                </a:lnTo>
                <a:lnTo>
                  <a:pt x="23720" y="57370"/>
                </a:lnTo>
                <a:lnTo>
                  <a:pt x="23720" y="57380"/>
                </a:lnTo>
                <a:lnTo>
                  <a:pt x="23710" y="57400"/>
                </a:lnTo>
                <a:lnTo>
                  <a:pt x="23690" y="57420"/>
                </a:lnTo>
                <a:lnTo>
                  <a:pt x="23680" y="57440"/>
                </a:lnTo>
                <a:lnTo>
                  <a:pt x="23680" y="57450"/>
                </a:lnTo>
                <a:lnTo>
                  <a:pt x="23670" y="57460"/>
                </a:lnTo>
                <a:lnTo>
                  <a:pt x="23660" y="57460"/>
                </a:lnTo>
                <a:lnTo>
                  <a:pt x="23650" y="57460"/>
                </a:lnTo>
                <a:lnTo>
                  <a:pt x="23640" y="57460"/>
                </a:lnTo>
                <a:lnTo>
                  <a:pt x="23620" y="57460"/>
                </a:lnTo>
                <a:lnTo>
                  <a:pt x="23610" y="57450"/>
                </a:lnTo>
                <a:lnTo>
                  <a:pt x="23600" y="57450"/>
                </a:lnTo>
                <a:lnTo>
                  <a:pt x="23580" y="57440"/>
                </a:lnTo>
                <a:lnTo>
                  <a:pt x="23570" y="57440"/>
                </a:lnTo>
                <a:lnTo>
                  <a:pt x="23570" y="57450"/>
                </a:lnTo>
                <a:lnTo>
                  <a:pt x="23570" y="57460"/>
                </a:lnTo>
                <a:lnTo>
                  <a:pt x="23570" y="57480"/>
                </a:lnTo>
                <a:lnTo>
                  <a:pt x="23570" y="57490"/>
                </a:lnTo>
                <a:lnTo>
                  <a:pt x="23560" y="57500"/>
                </a:lnTo>
                <a:lnTo>
                  <a:pt x="23570" y="57510"/>
                </a:lnTo>
                <a:lnTo>
                  <a:pt x="23570" y="57520"/>
                </a:lnTo>
                <a:lnTo>
                  <a:pt x="23570" y="57530"/>
                </a:lnTo>
                <a:lnTo>
                  <a:pt x="23570" y="57540"/>
                </a:lnTo>
                <a:lnTo>
                  <a:pt x="23570" y="57550"/>
                </a:lnTo>
                <a:lnTo>
                  <a:pt x="23560" y="57560"/>
                </a:lnTo>
                <a:lnTo>
                  <a:pt x="23570" y="57570"/>
                </a:lnTo>
                <a:lnTo>
                  <a:pt x="23560" y="57580"/>
                </a:lnTo>
                <a:lnTo>
                  <a:pt x="23560" y="57590"/>
                </a:lnTo>
                <a:lnTo>
                  <a:pt x="23560" y="57600"/>
                </a:lnTo>
                <a:lnTo>
                  <a:pt x="23560" y="57610"/>
                </a:lnTo>
                <a:lnTo>
                  <a:pt x="23550" y="57620"/>
                </a:lnTo>
                <a:lnTo>
                  <a:pt x="23550" y="57630"/>
                </a:lnTo>
                <a:lnTo>
                  <a:pt x="23550" y="57640"/>
                </a:lnTo>
                <a:lnTo>
                  <a:pt x="23540" y="57650"/>
                </a:lnTo>
                <a:lnTo>
                  <a:pt x="23530" y="57650"/>
                </a:lnTo>
                <a:lnTo>
                  <a:pt x="23520" y="57660"/>
                </a:lnTo>
                <a:lnTo>
                  <a:pt x="23510" y="57660"/>
                </a:lnTo>
                <a:lnTo>
                  <a:pt x="23500" y="57660"/>
                </a:lnTo>
                <a:lnTo>
                  <a:pt x="23490" y="57660"/>
                </a:lnTo>
                <a:lnTo>
                  <a:pt x="23480" y="57660"/>
                </a:lnTo>
                <a:lnTo>
                  <a:pt x="23470" y="57660"/>
                </a:lnTo>
                <a:lnTo>
                  <a:pt x="23460" y="57660"/>
                </a:lnTo>
                <a:lnTo>
                  <a:pt x="23450" y="57660"/>
                </a:lnTo>
                <a:lnTo>
                  <a:pt x="23440" y="57660"/>
                </a:lnTo>
                <a:lnTo>
                  <a:pt x="23420" y="57660"/>
                </a:lnTo>
                <a:lnTo>
                  <a:pt x="23420" y="57670"/>
                </a:lnTo>
                <a:lnTo>
                  <a:pt x="23410" y="57670"/>
                </a:lnTo>
                <a:lnTo>
                  <a:pt x="23390" y="57680"/>
                </a:lnTo>
                <a:lnTo>
                  <a:pt x="23390" y="57690"/>
                </a:lnTo>
                <a:lnTo>
                  <a:pt x="23380" y="57690"/>
                </a:lnTo>
                <a:lnTo>
                  <a:pt x="23370" y="57690"/>
                </a:lnTo>
                <a:lnTo>
                  <a:pt x="23360" y="57690"/>
                </a:lnTo>
                <a:lnTo>
                  <a:pt x="23350" y="57690"/>
                </a:lnTo>
                <a:lnTo>
                  <a:pt x="23340" y="57690"/>
                </a:lnTo>
                <a:lnTo>
                  <a:pt x="23330" y="57690"/>
                </a:lnTo>
                <a:lnTo>
                  <a:pt x="23320" y="57690"/>
                </a:lnTo>
                <a:lnTo>
                  <a:pt x="23310" y="57700"/>
                </a:lnTo>
                <a:lnTo>
                  <a:pt x="23300" y="57700"/>
                </a:lnTo>
                <a:lnTo>
                  <a:pt x="23280" y="57700"/>
                </a:lnTo>
                <a:lnTo>
                  <a:pt x="23270" y="57700"/>
                </a:lnTo>
                <a:lnTo>
                  <a:pt x="23260" y="57700"/>
                </a:lnTo>
                <a:lnTo>
                  <a:pt x="23250" y="57700"/>
                </a:lnTo>
                <a:lnTo>
                  <a:pt x="23240" y="57700"/>
                </a:lnTo>
                <a:lnTo>
                  <a:pt x="23230" y="57700"/>
                </a:lnTo>
                <a:lnTo>
                  <a:pt x="23220" y="57700"/>
                </a:lnTo>
                <a:lnTo>
                  <a:pt x="23210" y="57700"/>
                </a:lnTo>
                <a:lnTo>
                  <a:pt x="23190" y="57700"/>
                </a:lnTo>
                <a:lnTo>
                  <a:pt x="23180" y="57700"/>
                </a:lnTo>
                <a:lnTo>
                  <a:pt x="23170" y="57700"/>
                </a:lnTo>
                <a:lnTo>
                  <a:pt x="23160" y="57700"/>
                </a:lnTo>
                <a:lnTo>
                  <a:pt x="23130" y="57700"/>
                </a:lnTo>
                <a:lnTo>
                  <a:pt x="23120" y="57700"/>
                </a:lnTo>
                <a:lnTo>
                  <a:pt x="23110" y="57710"/>
                </a:lnTo>
                <a:lnTo>
                  <a:pt x="23100" y="57710"/>
                </a:lnTo>
                <a:lnTo>
                  <a:pt x="23090" y="57720"/>
                </a:lnTo>
                <a:lnTo>
                  <a:pt x="23090" y="57730"/>
                </a:lnTo>
                <a:lnTo>
                  <a:pt x="23080" y="57740"/>
                </a:lnTo>
                <a:lnTo>
                  <a:pt x="23070" y="57750"/>
                </a:lnTo>
                <a:lnTo>
                  <a:pt x="23060" y="57750"/>
                </a:lnTo>
                <a:lnTo>
                  <a:pt x="23050" y="57740"/>
                </a:lnTo>
                <a:lnTo>
                  <a:pt x="23040" y="57740"/>
                </a:lnTo>
                <a:lnTo>
                  <a:pt x="23030" y="57740"/>
                </a:lnTo>
                <a:lnTo>
                  <a:pt x="23020" y="57750"/>
                </a:lnTo>
                <a:lnTo>
                  <a:pt x="23010" y="57750"/>
                </a:lnTo>
                <a:lnTo>
                  <a:pt x="23010" y="57760"/>
                </a:lnTo>
                <a:lnTo>
                  <a:pt x="23010" y="57770"/>
                </a:lnTo>
                <a:lnTo>
                  <a:pt x="23010" y="57780"/>
                </a:lnTo>
                <a:lnTo>
                  <a:pt x="23020" y="57790"/>
                </a:lnTo>
                <a:lnTo>
                  <a:pt x="23030" y="57800"/>
                </a:lnTo>
                <a:lnTo>
                  <a:pt x="23030" y="57810"/>
                </a:lnTo>
                <a:lnTo>
                  <a:pt x="23030" y="57820"/>
                </a:lnTo>
                <a:lnTo>
                  <a:pt x="23020" y="57830"/>
                </a:lnTo>
                <a:lnTo>
                  <a:pt x="23020" y="57840"/>
                </a:lnTo>
                <a:lnTo>
                  <a:pt x="23020" y="57850"/>
                </a:lnTo>
                <a:lnTo>
                  <a:pt x="23030" y="57860"/>
                </a:lnTo>
                <a:lnTo>
                  <a:pt x="23040" y="57870"/>
                </a:lnTo>
                <a:lnTo>
                  <a:pt x="23040" y="57880"/>
                </a:lnTo>
                <a:lnTo>
                  <a:pt x="23030" y="57890"/>
                </a:lnTo>
                <a:lnTo>
                  <a:pt x="23040" y="57890"/>
                </a:lnTo>
                <a:lnTo>
                  <a:pt x="23050" y="57890"/>
                </a:lnTo>
                <a:lnTo>
                  <a:pt x="23060" y="57900"/>
                </a:lnTo>
                <a:lnTo>
                  <a:pt x="23050" y="57900"/>
                </a:lnTo>
                <a:lnTo>
                  <a:pt x="23050" y="57910"/>
                </a:lnTo>
                <a:lnTo>
                  <a:pt x="23040" y="57920"/>
                </a:lnTo>
                <a:lnTo>
                  <a:pt x="23040" y="57940"/>
                </a:lnTo>
                <a:lnTo>
                  <a:pt x="23040" y="57950"/>
                </a:lnTo>
                <a:lnTo>
                  <a:pt x="23050" y="57950"/>
                </a:lnTo>
                <a:lnTo>
                  <a:pt x="23060" y="57950"/>
                </a:lnTo>
                <a:lnTo>
                  <a:pt x="23070" y="57950"/>
                </a:lnTo>
                <a:lnTo>
                  <a:pt x="23070" y="57960"/>
                </a:lnTo>
                <a:lnTo>
                  <a:pt x="23060" y="57970"/>
                </a:lnTo>
                <a:lnTo>
                  <a:pt x="23050" y="57970"/>
                </a:lnTo>
                <a:lnTo>
                  <a:pt x="23050" y="57980"/>
                </a:lnTo>
                <a:lnTo>
                  <a:pt x="23060" y="57990"/>
                </a:lnTo>
                <a:lnTo>
                  <a:pt x="23070" y="57980"/>
                </a:lnTo>
                <a:lnTo>
                  <a:pt x="23080" y="57980"/>
                </a:lnTo>
                <a:lnTo>
                  <a:pt x="23080" y="57990"/>
                </a:lnTo>
                <a:lnTo>
                  <a:pt x="23080" y="58000"/>
                </a:lnTo>
                <a:lnTo>
                  <a:pt x="23080" y="58010"/>
                </a:lnTo>
                <a:lnTo>
                  <a:pt x="23080" y="58020"/>
                </a:lnTo>
                <a:lnTo>
                  <a:pt x="23080" y="58030"/>
                </a:lnTo>
                <a:lnTo>
                  <a:pt x="23080" y="58040"/>
                </a:lnTo>
                <a:lnTo>
                  <a:pt x="23080" y="58050"/>
                </a:lnTo>
                <a:lnTo>
                  <a:pt x="23070" y="58050"/>
                </a:lnTo>
                <a:lnTo>
                  <a:pt x="23060" y="58060"/>
                </a:lnTo>
                <a:lnTo>
                  <a:pt x="23050" y="58070"/>
                </a:lnTo>
                <a:lnTo>
                  <a:pt x="23040" y="58070"/>
                </a:lnTo>
                <a:lnTo>
                  <a:pt x="23030" y="58070"/>
                </a:lnTo>
                <a:lnTo>
                  <a:pt x="23010" y="58070"/>
                </a:lnTo>
                <a:lnTo>
                  <a:pt x="23010" y="58080"/>
                </a:lnTo>
                <a:lnTo>
                  <a:pt x="23000" y="58080"/>
                </a:lnTo>
                <a:lnTo>
                  <a:pt x="22990" y="58080"/>
                </a:lnTo>
                <a:lnTo>
                  <a:pt x="22980" y="58090"/>
                </a:lnTo>
                <a:lnTo>
                  <a:pt x="22960" y="58090"/>
                </a:lnTo>
                <a:lnTo>
                  <a:pt x="22950" y="58090"/>
                </a:lnTo>
                <a:lnTo>
                  <a:pt x="22940" y="58090"/>
                </a:lnTo>
                <a:lnTo>
                  <a:pt x="22940" y="58100"/>
                </a:lnTo>
                <a:lnTo>
                  <a:pt x="22930" y="58100"/>
                </a:lnTo>
                <a:lnTo>
                  <a:pt x="22930" y="58110"/>
                </a:lnTo>
                <a:lnTo>
                  <a:pt x="22920" y="58110"/>
                </a:lnTo>
                <a:lnTo>
                  <a:pt x="22910" y="58110"/>
                </a:lnTo>
                <a:lnTo>
                  <a:pt x="22900" y="58110"/>
                </a:lnTo>
                <a:lnTo>
                  <a:pt x="22890" y="58110"/>
                </a:lnTo>
                <a:lnTo>
                  <a:pt x="22890" y="58120"/>
                </a:lnTo>
                <a:lnTo>
                  <a:pt x="22890" y="58130"/>
                </a:lnTo>
                <a:lnTo>
                  <a:pt x="22900" y="58140"/>
                </a:lnTo>
                <a:lnTo>
                  <a:pt x="22900" y="58150"/>
                </a:lnTo>
                <a:lnTo>
                  <a:pt x="22900" y="58160"/>
                </a:lnTo>
                <a:lnTo>
                  <a:pt x="22900" y="58170"/>
                </a:lnTo>
                <a:lnTo>
                  <a:pt x="22900" y="58180"/>
                </a:lnTo>
                <a:lnTo>
                  <a:pt x="22890" y="58190"/>
                </a:lnTo>
                <a:lnTo>
                  <a:pt x="22890" y="58200"/>
                </a:lnTo>
                <a:lnTo>
                  <a:pt x="22890" y="58210"/>
                </a:lnTo>
                <a:lnTo>
                  <a:pt x="22890" y="58220"/>
                </a:lnTo>
                <a:lnTo>
                  <a:pt x="22900" y="58220"/>
                </a:lnTo>
                <a:lnTo>
                  <a:pt x="22910" y="58220"/>
                </a:lnTo>
                <a:lnTo>
                  <a:pt x="22920" y="58220"/>
                </a:lnTo>
                <a:lnTo>
                  <a:pt x="22920" y="58230"/>
                </a:lnTo>
                <a:lnTo>
                  <a:pt x="22920" y="58240"/>
                </a:lnTo>
                <a:lnTo>
                  <a:pt x="22900" y="58240"/>
                </a:lnTo>
                <a:lnTo>
                  <a:pt x="22890" y="58250"/>
                </a:lnTo>
                <a:lnTo>
                  <a:pt x="22890" y="58260"/>
                </a:lnTo>
                <a:lnTo>
                  <a:pt x="22880" y="58270"/>
                </a:lnTo>
                <a:lnTo>
                  <a:pt x="22880" y="58280"/>
                </a:lnTo>
                <a:lnTo>
                  <a:pt x="22880" y="58290"/>
                </a:lnTo>
                <a:lnTo>
                  <a:pt x="22880" y="58300"/>
                </a:lnTo>
                <a:lnTo>
                  <a:pt x="22880" y="58330"/>
                </a:lnTo>
                <a:lnTo>
                  <a:pt x="22880" y="58340"/>
                </a:lnTo>
                <a:lnTo>
                  <a:pt x="22880" y="58350"/>
                </a:lnTo>
                <a:lnTo>
                  <a:pt x="22880" y="58360"/>
                </a:lnTo>
                <a:lnTo>
                  <a:pt x="22870" y="58360"/>
                </a:lnTo>
                <a:lnTo>
                  <a:pt x="22870" y="58370"/>
                </a:lnTo>
                <a:lnTo>
                  <a:pt x="22860" y="58370"/>
                </a:lnTo>
                <a:lnTo>
                  <a:pt x="22850" y="58370"/>
                </a:lnTo>
                <a:lnTo>
                  <a:pt x="22840" y="58370"/>
                </a:lnTo>
                <a:lnTo>
                  <a:pt x="22830" y="58370"/>
                </a:lnTo>
                <a:lnTo>
                  <a:pt x="22810" y="58370"/>
                </a:lnTo>
                <a:lnTo>
                  <a:pt x="22790" y="58380"/>
                </a:lnTo>
                <a:lnTo>
                  <a:pt x="22780" y="58380"/>
                </a:lnTo>
                <a:lnTo>
                  <a:pt x="22760" y="58380"/>
                </a:lnTo>
                <a:lnTo>
                  <a:pt x="22750" y="58380"/>
                </a:lnTo>
                <a:lnTo>
                  <a:pt x="22740" y="58370"/>
                </a:lnTo>
                <a:lnTo>
                  <a:pt x="22740" y="58360"/>
                </a:lnTo>
                <a:lnTo>
                  <a:pt x="22730" y="58350"/>
                </a:lnTo>
                <a:lnTo>
                  <a:pt x="22720" y="58340"/>
                </a:lnTo>
                <a:lnTo>
                  <a:pt x="22720" y="58330"/>
                </a:lnTo>
                <a:lnTo>
                  <a:pt x="22720" y="58310"/>
                </a:lnTo>
                <a:lnTo>
                  <a:pt x="22720" y="58300"/>
                </a:lnTo>
                <a:lnTo>
                  <a:pt x="22720" y="58270"/>
                </a:lnTo>
                <a:lnTo>
                  <a:pt x="22720" y="58260"/>
                </a:lnTo>
                <a:lnTo>
                  <a:pt x="22710" y="58250"/>
                </a:lnTo>
                <a:lnTo>
                  <a:pt x="22700" y="58250"/>
                </a:lnTo>
                <a:lnTo>
                  <a:pt x="22690" y="58260"/>
                </a:lnTo>
                <a:lnTo>
                  <a:pt x="22680" y="58270"/>
                </a:lnTo>
                <a:lnTo>
                  <a:pt x="22680" y="58280"/>
                </a:lnTo>
                <a:lnTo>
                  <a:pt x="22670" y="58280"/>
                </a:lnTo>
                <a:lnTo>
                  <a:pt x="22660" y="58280"/>
                </a:lnTo>
                <a:lnTo>
                  <a:pt x="22650" y="58290"/>
                </a:lnTo>
                <a:lnTo>
                  <a:pt x="22640" y="58290"/>
                </a:lnTo>
                <a:lnTo>
                  <a:pt x="22630" y="58290"/>
                </a:lnTo>
                <a:lnTo>
                  <a:pt x="22620" y="58290"/>
                </a:lnTo>
                <a:lnTo>
                  <a:pt x="22610" y="58300"/>
                </a:lnTo>
                <a:lnTo>
                  <a:pt x="22600" y="58300"/>
                </a:lnTo>
                <a:lnTo>
                  <a:pt x="22590" y="58300"/>
                </a:lnTo>
                <a:lnTo>
                  <a:pt x="22590" y="58310"/>
                </a:lnTo>
                <a:lnTo>
                  <a:pt x="22580" y="58310"/>
                </a:lnTo>
                <a:lnTo>
                  <a:pt x="22570" y="58310"/>
                </a:lnTo>
                <a:lnTo>
                  <a:pt x="22560" y="58300"/>
                </a:lnTo>
                <a:lnTo>
                  <a:pt x="22560" y="58280"/>
                </a:lnTo>
                <a:lnTo>
                  <a:pt x="22560" y="58270"/>
                </a:lnTo>
                <a:lnTo>
                  <a:pt x="22560" y="58260"/>
                </a:lnTo>
                <a:lnTo>
                  <a:pt x="22550" y="58250"/>
                </a:lnTo>
                <a:lnTo>
                  <a:pt x="22550" y="58240"/>
                </a:lnTo>
                <a:lnTo>
                  <a:pt x="22550" y="58230"/>
                </a:lnTo>
                <a:lnTo>
                  <a:pt x="22560" y="58230"/>
                </a:lnTo>
                <a:lnTo>
                  <a:pt x="22570" y="58220"/>
                </a:lnTo>
                <a:lnTo>
                  <a:pt x="22580" y="58220"/>
                </a:lnTo>
                <a:lnTo>
                  <a:pt x="22590" y="58220"/>
                </a:lnTo>
                <a:lnTo>
                  <a:pt x="22600" y="58210"/>
                </a:lnTo>
                <a:lnTo>
                  <a:pt x="22600" y="58200"/>
                </a:lnTo>
                <a:lnTo>
                  <a:pt x="22590" y="58200"/>
                </a:lnTo>
                <a:lnTo>
                  <a:pt x="22580" y="58200"/>
                </a:lnTo>
                <a:lnTo>
                  <a:pt x="22570" y="58210"/>
                </a:lnTo>
                <a:lnTo>
                  <a:pt x="22560" y="58210"/>
                </a:lnTo>
                <a:lnTo>
                  <a:pt x="22540" y="58220"/>
                </a:lnTo>
                <a:lnTo>
                  <a:pt x="22530" y="58220"/>
                </a:lnTo>
                <a:lnTo>
                  <a:pt x="22520" y="58220"/>
                </a:lnTo>
                <a:lnTo>
                  <a:pt x="22500" y="58210"/>
                </a:lnTo>
                <a:lnTo>
                  <a:pt x="22490" y="58210"/>
                </a:lnTo>
                <a:lnTo>
                  <a:pt x="22480" y="58200"/>
                </a:lnTo>
                <a:lnTo>
                  <a:pt x="22470" y="58200"/>
                </a:lnTo>
                <a:lnTo>
                  <a:pt x="22460" y="58200"/>
                </a:lnTo>
                <a:lnTo>
                  <a:pt x="22450" y="58210"/>
                </a:lnTo>
                <a:lnTo>
                  <a:pt x="22440" y="58220"/>
                </a:lnTo>
                <a:lnTo>
                  <a:pt x="22430" y="58230"/>
                </a:lnTo>
                <a:lnTo>
                  <a:pt x="22420" y="58240"/>
                </a:lnTo>
                <a:lnTo>
                  <a:pt x="22420" y="58250"/>
                </a:lnTo>
                <a:lnTo>
                  <a:pt x="22410" y="58250"/>
                </a:lnTo>
                <a:lnTo>
                  <a:pt x="22400" y="58250"/>
                </a:lnTo>
                <a:lnTo>
                  <a:pt x="22390" y="58250"/>
                </a:lnTo>
                <a:lnTo>
                  <a:pt x="22380" y="58240"/>
                </a:lnTo>
                <a:lnTo>
                  <a:pt x="22370" y="58240"/>
                </a:lnTo>
                <a:lnTo>
                  <a:pt x="22360" y="58240"/>
                </a:lnTo>
                <a:lnTo>
                  <a:pt x="22350" y="58230"/>
                </a:lnTo>
                <a:lnTo>
                  <a:pt x="22350" y="58220"/>
                </a:lnTo>
                <a:lnTo>
                  <a:pt x="22350" y="58210"/>
                </a:lnTo>
                <a:lnTo>
                  <a:pt x="22360" y="58190"/>
                </a:lnTo>
                <a:lnTo>
                  <a:pt x="22360" y="58180"/>
                </a:lnTo>
                <a:lnTo>
                  <a:pt x="22360" y="58170"/>
                </a:lnTo>
                <a:lnTo>
                  <a:pt x="22340" y="58150"/>
                </a:lnTo>
                <a:lnTo>
                  <a:pt x="22330" y="58130"/>
                </a:lnTo>
                <a:lnTo>
                  <a:pt x="22330" y="58120"/>
                </a:lnTo>
                <a:lnTo>
                  <a:pt x="22310" y="58100"/>
                </a:lnTo>
                <a:lnTo>
                  <a:pt x="22300" y="58100"/>
                </a:lnTo>
                <a:lnTo>
                  <a:pt x="22290" y="58100"/>
                </a:lnTo>
                <a:lnTo>
                  <a:pt x="22280" y="58100"/>
                </a:lnTo>
                <a:lnTo>
                  <a:pt x="22270" y="58100"/>
                </a:lnTo>
                <a:lnTo>
                  <a:pt x="22260" y="58100"/>
                </a:lnTo>
                <a:lnTo>
                  <a:pt x="22250" y="58090"/>
                </a:lnTo>
                <a:lnTo>
                  <a:pt x="22230" y="58080"/>
                </a:lnTo>
                <a:lnTo>
                  <a:pt x="22220" y="58070"/>
                </a:lnTo>
                <a:lnTo>
                  <a:pt x="22210" y="58070"/>
                </a:lnTo>
                <a:lnTo>
                  <a:pt x="22200" y="58070"/>
                </a:lnTo>
                <a:lnTo>
                  <a:pt x="22190" y="58070"/>
                </a:lnTo>
                <a:lnTo>
                  <a:pt x="22190" y="58060"/>
                </a:lnTo>
                <a:lnTo>
                  <a:pt x="22200" y="58050"/>
                </a:lnTo>
                <a:lnTo>
                  <a:pt x="22200" y="58040"/>
                </a:lnTo>
                <a:lnTo>
                  <a:pt x="22200" y="58030"/>
                </a:lnTo>
                <a:lnTo>
                  <a:pt x="22220" y="58020"/>
                </a:lnTo>
                <a:lnTo>
                  <a:pt x="22240" y="58020"/>
                </a:lnTo>
                <a:lnTo>
                  <a:pt x="22250" y="58020"/>
                </a:lnTo>
                <a:lnTo>
                  <a:pt x="22250" y="58010"/>
                </a:lnTo>
                <a:lnTo>
                  <a:pt x="22250" y="58000"/>
                </a:lnTo>
                <a:lnTo>
                  <a:pt x="22240" y="57990"/>
                </a:lnTo>
                <a:lnTo>
                  <a:pt x="22230" y="57990"/>
                </a:lnTo>
                <a:lnTo>
                  <a:pt x="22220" y="57990"/>
                </a:lnTo>
                <a:lnTo>
                  <a:pt x="22220" y="57980"/>
                </a:lnTo>
                <a:lnTo>
                  <a:pt x="22220" y="57970"/>
                </a:lnTo>
                <a:lnTo>
                  <a:pt x="22230" y="57960"/>
                </a:lnTo>
                <a:lnTo>
                  <a:pt x="22250" y="57960"/>
                </a:lnTo>
                <a:lnTo>
                  <a:pt x="22260" y="57960"/>
                </a:lnTo>
                <a:lnTo>
                  <a:pt x="22270" y="57950"/>
                </a:lnTo>
                <a:lnTo>
                  <a:pt x="22270" y="57940"/>
                </a:lnTo>
                <a:lnTo>
                  <a:pt x="22280" y="57940"/>
                </a:lnTo>
                <a:lnTo>
                  <a:pt x="22270" y="57930"/>
                </a:lnTo>
                <a:lnTo>
                  <a:pt x="22260" y="57930"/>
                </a:lnTo>
                <a:lnTo>
                  <a:pt x="22250" y="57930"/>
                </a:lnTo>
                <a:lnTo>
                  <a:pt x="22240" y="57930"/>
                </a:lnTo>
                <a:lnTo>
                  <a:pt x="22230" y="57930"/>
                </a:lnTo>
                <a:lnTo>
                  <a:pt x="22210" y="57930"/>
                </a:lnTo>
                <a:lnTo>
                  <a:pt x="22200" y="57930"/>
                </a:lnTo>
                <a:lnTo>
                  <a:pt x="22190" y="57930"/>
                </a:lnTo>
                <a:lnTo>
                  <a:pt x="22180" y="57930"/>
                </a:lnTo>
                <a:lnTo>
                  <a:pt x="22170" y="57930"/>
                </a:lnTo>
                <a:lnTo>
                  <a:pt x="22160" y="57940"/>
                </a:lnTo>
                <a:lnTo>
                  <a:pt x="22150" y="57940"/>
                </a:lnTo>
                <a:lnTo>
                  <a:pt x="22140" y="57950"/>
                </a:lnTo>
                <a:lnTo>
                  <a:pt x="22130" y="57950"/>
                </a:lnTo>
                <a:lnTo>
                  <a:pt x="22120" y="57950"/>
                </a:lnTo>
                <a:lnTo>
                  <a:pt x="22120" y="57960"/>
                </a:lnTo>
                <a:lnTo>
                  <a:pt x="22110" y="57970"/>
                </a:lnTo>
                <a:lnTo>
                  <a:pt x="22100" y="57970"/>
                </a:lnTo>
                <a:lnTo>
                  <a:pt x="22100" y="57980"/>
                </a:lnTo>
                <a:lnTo>
                  <a:pt x="22090" y="57980"/>
                </a:lnTo>
                <a:lnTo>
                  <a:pt x="22080" y="57980"/>
                </a:lnTo>
                <a:lnTo>
                  <a:pt x="22070" y="57970"/>
                </a:lnTo>
                <a:lnTo>
                  <a:pt x="22060" y="57970"/>
                </a:lnTo>
                <a:lnTo>
                  <a:pt x="22060" y="57980"/>
                </a:lnTo>
                <a:lnTo>
                  <a:pt x="22060" y="57990"/>
                </a:lnTo>
                <a:lnTo>
                  <a:pt x="22060" y="58000"/>
                </a:lnTo>
                <a:lnTo>
                  <a:pt x="22040" y="57990"/>
                </a:lnTo>
                <a:lnTo>
                  <a:pt x="22020" y="57980"/>
                </a:lnTo>
                <a:lnTo>
                  <a:pt x="22010" y="57970"/>
                </a:lnTo>
                <a:lnTo>
                  <a:pt x="22000" y="57960"/>
                </a:lnTo>
                <a:lnTo>
                  <a:pt x="21980" y="57940"/>
                </a:lnTo>
                <a:lnTo>
                  <a:pt x="21970" y="57930"/>
                </a:lnTo>
                <a:lnTo>
                  <a:pt x="21950" y="57910"/>
                </a:lnTo>
                <a:lnTo>
                  <a:pt x="21940" y="57900"/>
                </a:lnTo>
                <a:lnTo>
                  <a:pt x="21930" y="57900"/>
                </a:lnTo>
                <a:lnTo>
                  <a:pt x="21930" y="57890"/>
                </a:lnTo>
                <a:lnTo>
                  <a:pt x="21920" y="57890"/>
                </a:lnTo>
                <a:lnTo>
                  <a:pt x="21910" y="57890"/>
                </a:lnTo>
                <a:lnTo>
                  <a:pt x="21910" y="57880"/>
                </a:lnTo>
                <a:lnTo>
                  <a:pt x="21900" y="57880"/>
                </a:lnTo>
                <a:lnTo>
                  <a:pt x="21900" y="57870"/>
                </a:lnTo>
                <a:lnTo>
                  <a:pt x="21890" y="57870"/>
                </a:lnTo>
                <a:lnTo>
                  <a:pt x="21890" y="57880"/>
                </a:lnTo>
                <a:lnTo>
                  <a:pt x="21880" y="57890"/>
                </a:lnTo>
                <a:lnTo>
                  <a:pt x="21880" y="57900"/>
                </a:lnTo>
                <a:lnTo>
                  <a:pt x="21870" y="57900"/>
                </a:lnTo>
                <a:lnTo>
                  <a:pt x="21860" y="57900"/>
                </a:lnTo>
                <a:lnTo>
                  <a:pt x="21860" y="57880"/>
                </a:lnTo>
                <a:lnTo>
                  <a:pt x="21860" y="57860"/>
                </a:lnTo>
                <a:lnTo>
                  <a:pt x="21860" y="57850"/>
                </a:lnTo>
                <a:lnTo>
                  <a:pt x="21850" y="57840"/>
                </a:lnTo>
                <a:lnTo>
                  <a:pt x="21850" y="57820"/>
                </a:lnTo>
                <a:lnTo>
                  <a:pt x="21850" y="57810"/>
                </a:lnTo>
                <a:lnTo>
                  <a:pt x="21840" y="57790"/>
                </a:lnTo>
                <a:lnTo>
                  <a:pt x="21840" y="57760"/>
                </a:lnTo>
                <a:lnTo>
                  <a:pt x="21840" y="57750"/>
                </a:lnTo>
                <a:lnTo>
                  <a:pt x="21830" y="57750"/>
                </a:lnTo>
                <a:lnTo>
                  <a:pt x="21820" y="57750"/>
                </a:lnTo>
                <a:lnTo>
                  <a:pt x="21790" y="57740"/>
                </a:lnTo>
                <a:lnTo>
                  <a:pt x="21770" y="57730"/>
                </a:lnTo>
                <a:lnTo>
                  <a:pt x="21750" y="57720"/>
                </a:lnTo>
                <a:lnTo>
                  <a:pt x="21740" y="57720"/>
                </a:lnTo>
                <a:lnTo>
                  <a:pt x="21730" y="57720"/>
                </a:lnTo>
                <a:lnTo>
                  <a:pt x="21730" y="57710"/>
                </a:lnTo>
                <a:lnTo>
                  <a:pt x="21720" y="57710"/>
                </a:lnTo>
                <a:lnTo>
                  <a:pt x="21720" y="57700"/>
                </a:lnTo>
                <a:lnTo>
                  <a:pt x="21710" y="57680"/>
                </a:lnTo>
                <a:lnTo>
                  <a:pt x="21710" y="57660"/>
                </a:lnTo>
                <a:lnTo>
                  <a:pt x="21710" y="57650"/>
                </a:lnTo>
                <a:lnTo>
                  <a:pt x="21710" y="57630"/>
                </a:lnTo>
                <a:lnTo>
                  <a:pt x="21710" y="57620"/>
                </a:lnTo>
                <a:lnTo>
                  <a:pt x="21710" y="57600"/>
                </a:lnTo>
                <a:lnTo>
                  <a:pt x="21710" y="57590"/>
                </a:lnTo>
                <a:lnTo>
                  <a:pt x="21710" y="57580"/>
                </a:lnTo>
                <a:lnTo>
                  <a:pt x="21710" y="57570"/>
                </a:lnTo>
                <a:lnTo>
                  <a:pt x="21710" y="57560"/>
                </a:lnTo>
                <a:lnTo>
                  <a:pt x="21710" y="57550"/>
                </a:lnTo>
                <a:lnTo>
                  <a:pt x="21700" y="57540"/>
                </a:lnTo>
                <a:lnTo>
                  <a:pt x="21690" y="57550"/>
                </a:lnTo>
                <a:lnTo>
                  <a:pt x="21680" y="57550"/>
                </a:lnTo>
                <a:lnTo>
                  <a:pt x="21670" y="57560"/>
                </a:lnTo>
                <a:lnTo>
                  <a:pt x="21670" y="57580"/>
                </a:lnTo>
                <a:lnTo>
                  <a:pt x="21660" y="57590"/>
                </a:lnTo>
                <a:lnTo>
                  <a:pt x="21650" y="57590"/>
                </a:lnTo>
                <a:lnTo>
                  <a:pt x="21640" y="57570"/>
                </a:lnTo>
                <a:lnTo>
                  <a:pt x="21640" y="57560"/>
                </a:lnTo>
                <a:lnTo>
                  <a:pt x="21640" y="57550"/>
                </a:lnTo>
                <a:lnTo>
                  <a:pt x="21630" y="57540"/>
                </a:lnTo>
                <a:lnTo>
                  <a:pt x="21620" y="57530"/>
                </a:lnTo>
                <a:lnTo>
                  <a:pt x="21610" y="57530"/>
                </a:lnTo>
                <a:lnTo>
                  <a:pt x="21600" y="57530"/>
                </a:lnTo>
                <a:lnTo>
                  <a:pt x="21590" y="57520"/>
                </a:lnTo>
                <a:lnTo>
                  <a:pt x="21580" y="57520"/>
                </a:lnTo>
                <a:lnTo>
                  <a:pt x="21570" y="57520"/>
                </a:lnTo>
                <a:lnTo>
                  <a:pt x="21550" y="57510"/>
                </a:lnTo>
                <a:lnTo>
                  <a:pt x="21520" y="57490"/>
                </a:lnTo>
                <a:lnTo>
                  <a:pt x="21510" y="57480"/>
                </a:lnTo>
                <a:lnTo>
                  <a:pt x="21500" y="57480"/>
                </a:lnTo>
                <a:lnTo>
                  <a:pt x="21490" y="57480"/>
                </a:lnTo>
                <a:lnTo>
                  <a:pt x="21490" y="57470"/>
                </a:lnTo>
                <a:lnTo>
                  <a:pt x="21480" y="57460"/>
                </a:lnTo>
                <a:lnTo>
                  <a:pt x="21480" y="57450"/>
                </a:lnTo>
                <a:lnTo>
                  <a:pt x="21490" y="57440"/>
                </a:lnTo>
                <a:lnTo>
                  <a:pt x="21490" y="57430"/>
                </a:lnTo>
                <a:lnTo>
                  <a:pt x="21490" y="57420"/>
                </a:lnTo>
                <a:lnTo>
                  <a:pt x="21480" y="57420"/>
                </a:lnTo>
                <a:lnTo>
                  <a:pt x="21470" y="57420"/>
                </a:lnTo>
                <a:lnTo>
                  <a:pt x="21460" y="57430"/>
                </a:lnTo>
                <a:lnTo>
                  <a:pt x="21450" y="57420"/>
                </a:lnTo>
                <a:lnTo>
                  <a:pt x="21440" y="57420"/>
                </a:lnTo>
                <a:lnTo>
                  <a:pt x="21430" y="57420"/>
                </a:lnTo>
                <a:lnTo>
                  <a:pt x="21410" y="57420"/>
                </a:lnTo>
                <a:lnTo>
                  <a:pt x="21400" y="57420"/>
                </a:lnTo>
                <a:lnTo>
                  <a:pt x="21390" y="57410"/>
                </a:lnTo>
                <a:lnTo>
                  <a:pt x="21380" y="57410"/>
                </a:lnTo>
                <a:lnTo>
                  <a:pt x="21370" y="57410"/>
                </a:lnTo>
                <a:lnTo>
                  <a:pt x="21360" y="57420"/>
                </a:lnTo>
                <a:lnTo>
                  <a:pt x="21340" y="57420"/>
                </a:lnTo>
                <a:lnTo>
                  <a:pt x="21310" y="57420"/>
                </a:lnTo>
                <a:lnTo>
                  <a:pt x="21250" y="57400"/>
                </a:lnTo>
                <a:lnTo>
                  <a:pt x="21240" y="57400"/>
                </a:lnTo>
                <a:lnTo>
                  <a:pt x="21220" y="57400"/>
                </a:lnTo>
                <a:lnTo>
                  <a:pt x="21210" y="57400"/>
                </a:lnTo>
                <a:lnTo>
                  <a:pt x="21210" y="57390"/>
                </a:lnTo>
                <a:lnTo>
                  <a:pt x="21210" y="57380"/>
                </a:lnTo>
                <a:lnTo>
                  <a:pt x="21210" y="57370"/>
                </a:lnTo>
                <a:lnTo>
                  <a:pt x="21210" y="57360"/>
                </a:lnTo>
                <a:lnTo>
                  <a:pt x="21200" y="57360"/>
                </a:lnTo>
                <a:lnTo>
                  <a:pt x="21190" y="57350"/>
                </a:lnTo>
                <a:lnTo>
                  <a:pt x="21180" y="57350"/>
                </a:lnTo>
                <a:lnTo>
                  <a:pt x="21170" y="57340"/>
                </a:lnTo>
                <a:lnTo>
                  <a:pt x="21160" y="57330"/>
                </a:lnTo>
                <a:lnTo>
                  <a:pt x="21150" y="57330"/>
                </a:lnTo>
                <a:lnTo>
                  <a:pt x="21150" y="57320"/>
                </a:lnTo>
                <a:lnTo>
                  <a:pt x="21150" y="57330"/>
                </a:lnTo>
                <a:lnTo>
                  <a:pt x="21140" y="57330"/>
                </a:lnTo>
                <a:lnTo>
                  <a:pt x="21140" y="57340"/>
                </a:lnTo>
                <a:lnTo>
                  <a:pt x="21130" y="57340"/>
                </a:lnTo>
                <a:lnTo>
                  <a:pt x="21130" y="57330"/>
                </a:lnTo>
                <a:lnTo>
                  <a:pt x="21130" y="57320"/>
                </a:lnTo>
                <a:lnTo>
                  <a:pt x="21120" y="57320"/>
                </a:lnTo>
                <a:lnTo>
                  <a:pt x="21120" y="57310"/>
                </a:lnTo>
                <a:lnTo>
                  <a:pt x="21110" y="57320"/>
                </a:lnTo>
                <a:lnTo>
                  <a:pt x="21100" y="57320"/>
                </a:lnTo>
                <a:lnTo>
                  <a:pt x="21090" y="57320"/>
                </a:lnTo>
                <a:lnTo>
                  <a:pt x="21090" y="57330"/>
                </a:lnTo>
                <a:lnTo>
                  <a:pt x="21080" y="57330"/>
                </a:lnTo>
                <a:lnTo>
                  <a:pt x="21070" y="57320"/>
                </a:lnTo>
                <a:lnTo>
                  <a:pt x="21060" y="57320"/>
                </a:lnTo>
                <a:lnTo>
                  <a:pt x="21060" y="57310"/>
                </a:lnTo>
                <a:lnTo>
                  <a:pt x="21050" y="57310"/>
                </a:lnTo>
                <a:lnTo>
                  <a:pt x="21040" y="57300"/>
                </a:lnTo>
                <a:lnTo>
                  <a:pt x="21030" y="57290"/>
                </a:lnTo>
                <a:lnTo>
                  <a:pt x="21020" y="57270"/>
                </a:lnTo>
                <a:lnTo>
                  <a:pt x="21010" y="57260"/>
                </a:lnTo>
                <a:lnTo>
                  <a:pt x="21000" y="57260"/>
                </a:lnTo>
                <a:lnTo>
                  <a:pt x="20990" y="57260"/>
                </a:lnTo>
                <a:lnTo>
                  <a:pt x="20980" y="57260"/>
                </a:lnTo>
                <a:lnTo>
                  <a:pt x="20980" y="57270"/>
                </a:lnTo>
                <a:lnTo>
                  <a:pt x="20980" y="57280"/>
                </a:lnTo>
                <a:lnTo>
                  <a:pt x="20980" y="57290"/>
                </a:lnTo>
                <a:lnTo>
                  <a:pt x="20980" y="57300"/>
                </a:lnTo>
                <a:lnTo>
                  <a:pt x="20970" y="57300"/>
                </a:lnTo>
                <a:lnTo>
                  <a:pt x="20960" y="57300"/>
                </a:lnTo>
                <a:lnTo>
                  <a:pt x="20960" y="57290"/>
                </a:lnTo>
                <a:lnTo>
                  <a:pt x="20950" y="57290"/>
                </a:lnTo>
                <a:lnTo>
                  <a:pt x="20940" y="57290"/>
                </a:lnTo>
                <a:lnTo>
                  <a:pt x="20930" y="57290"/>
                </a:lnTo>
                <a:lnTo>
                  <a:pt x="20930" y="57280"/>
                </a:lnTo>
                <a:lnTo>
                  <a:pt x="20920" y="57280"/>
                </a:lnTo>
                <a:lnTo>
                  <a:pt x="20910" y="57280"/>
                </a:lnTo>
                <a:lnTo>
                  <a:pt x="20910" y="57270"/>
                </a:lnTo>
                <a:lnTo>
                  <a:pt x="20900" y="57270"/>
                </a:lnTo>
                <a:lnTo>
                  <a:pt x="20890" y="57270"/>
                </a:lnTo>
                <a:lnTo>
                  <a:pt x="20890" y="57260"/>
                </a:lnTo>
                <a:lnTo>
                  <a:pt x="20890" y="57250"/>
                </a:lnTo>
                <a:lnTo>
                  <a:pt x="20890" y="57240"/>
                </a:lnTo>
                <a:lnTo>
                  <a:pt x="20880" y="57240"/>
                </a:lnTo>
                <a:lnTo>
                  <a:pt x="20880" y="57230"/>
                </a:lnTo>
                <a:lnTo>
                  <a:pt x="20870" y="57230"/>
                </a:lnTo>
                <a:lnTo>
                  <a:pt x="20860" y="57230"/>
                </a:lnTo>
                <a:lnTo>
                  <a:pt x="20850" y="57240"/>
                </a:lnTo>
                <a:lnTo>
                  <a:pt x="20840" y="57240"/>
                </a:lnTo>
                <a:lnTo>
                  <a:pt x="20840" y="57230"/>
                </a:lnTo>
                <a:lnTo>
                  <a:pt x="20830" y="57230"/>
                </a:lnTo>
                <a:lnTo>
                  <a:pt x="20830" y="57240"/>
                </a:lnTo>
                <a:lnTo>
                  <a:pt x="20820" y="57240"/>
                </a:lnTo>
                <a:lnTo>
                  <a:pt x="20810" y="57240"/>
                </a:lnTo>
                <a:lnTo>
                  <a:pt x="20810" y="57250"/>
                </a:lnTo>
                <a:lnTo>
                  <a:pt x="20800" y="57250"/>
                </a:lnTo>
                <a:lnTo>
                  <a:pt x="20800" y="57260"/>
                </a:lnTo>
                <a:lnTo>
                  <a:pt x="20790" y="57260"/>
                </a:lnTo>
                <a:lnTo>
                  <a:pt x="20790" y="57250"/>
                </a:lnTo>
                <a:lnTo>
                  <a:pt x="20790" y="57240"/>
                </a:lnTo>
                <a:lnTo>
                  <a:pt x="20780" y="57240"/>
                </a:lnTo>
                <a:lnTo>
                  <a:pt x="20780" y="57250"/>
                </a:lnTo>
                <a:lnTo>
                  <a:pt x="20770" y="57250"/>
                </a:lnTo>
                <a:lnTo>
                  <a:pt x="20760" y="57250"/>
                </a:lnTo>
                <a:lnTo>
                  <a:pt x="20750" y="57250"/>
                </a:lnTo>
                <a:lnTo>
                  <a:pt x="20750" y="57240"/>
                </a:lnTo>
                <a:lnTo>
                  <a:pt x="20740" y="57240"/>
                </a:lnTo>
                <a:lnTo>
                  <a:pt x="20730" y="57240"/>
                </a:lnTo>
                <a:lnTo>
                  <a:pt x="20720" y="57250"/>
                </a:lnTo>
                <a:lnTo>
                  <a:pt x="20710" y="57250"/>
                </a:lnTo>
                <a:lnTo>
                  <a:pt x="20710" y="57260"/>
                </a:lnTo>
                <a:lnTo>
                  <a:pt x="20720" y="57260"/>
                </a:lnTo>
                <a:lnTo>
                  <a:pt x="20710" y="57270"/>
                </a:lnTo>
                <a:lnTo>
                  <a:pt x="20710" y="57260"/>
                </a:lnTo>
                <a:lnTo>
                  <a:pt x="20700" y="57260"/>
                </a:lnTo>
                <a:lnTo>
                  <a:pt x="20700" y="57250"/>
                </a:lnTo>
                <a:lnTo>
                  <a:pt x="20690" y="57260"/>
                </a:lnTo>
                <a:lnTo>
                  <a:pt x="20680" y="57260"/>
                </a:lnTo>
                <a:lnTo>
                  <a:pt x="20670" y="57260"/>
                </a:lnTo>
                <a:lnTo>
                  <a:pt x="20660" y="57260"/>
                </a:lnTo>
                <a:lnTo>
                  <a:pt x="20650" y="57260"/>
                </a:lnTo>
                <a:lnTo>
                  <a:pt x="20640" y="57260"/>
                </a:lnTo>
                <a:lnTo>
                  <a:pt x="20630" y="57260"/>
                </a:lnTo>
                <a:lnTo>
                  <a:pt x="20630" y="57270"/>
                </a:lnTo>
                <a:lnTo>
                  <a:pt x="20630" y="57280"/>
                </a:lnTo>
                <a:lnTo>
                  <a:pt x="20630" y="57290"/>
                </a:lnTo>
                <a:lnTo>
                  <a:pt x="20620" y="57290"/>
                </a:lnTo>
                <a:lnTo>
                  <a:pt x="20620" y="57300"/>
                </a:lnTo>
                <a:lnTo>
                  <a:pt x="20610" y="57300"/>
                </a:lnTo>
                <a:lnTo>
                  <a:pt x="20600" y="57290"/>
                </a:lnTo>
                <a:lnTo>
                  <a:pt x="20590" y="57290"/>
                </a:lnTo>
                <a:lnTo>
                  <a:pt x="20580" y="57300"/>
                </a:lnTo>
                <a:lnTo>
                  <a:pt x="20570" y="57300"/>
                </a:lnTo>
                <a:lnTo>
                  <a:pt x="20560" y="57300"/>
                </a:lnTo>
                <a:lnTo>
                  <a:pt x="20560" y="57290"/>
                </a:lnTo>
                <a:lnTo>
                  <a:pt x="20550" y="57280"/>
                </a:lnTo>
                <a:lnTo>
                  <a:pt x="20540" y="57280"/>
                </a:lnTo>
                <a:lnTo>
                  <a:pt x="20530" y="57280"/>
                </a:lnTo>
                <a:lnTo>
                  <a:pt x="20530" y="57290"/>
                </a:lnTo>
                <a:lnTo>
                  <a:pt x="20530" y="57300"/>
                </a:lnTo>
                <a:lnTo>
                  <a:pt x="20520" y="57300"/>
                </a:lnTo>
                <a:lnTo>
                  <a:pt x="20510" y="57300"/>
                </a:lnTo>
                <a:lnTo>
                  <a:pt x="20510" y="57290"/>
                </a:lnTo>
                <a:lnTo>
                  <a:pt x="20500" y="57290"/>
                </a:lnTo>
                <a:lnTo>
                  <a:pt x="20490" y="57290"/>
                </a:lnTo>
                <a:lnTo>
                  <a:pt x="20490" y="57280"/>
                </a:lnTo>
                <a:lnTo>
                  <a:pt x="20480" y="57270"/>
                </a:lnTo>
                <a:lnTo>
                  <a:pt x="20470" y="57260"/>
                </a:lnTo>
                <a:lnTo>
                  <a:pt x="20450" y="57260"/>
                </a:lnTo>
                <a:lnTo>
                  <a:pt x="20440" y="57250"/>
                </a:lnTo>
                <a:lnTo>
                  <a:pt x="20430" y="57240"/>
                </a:lnTo>
                <a:lnTo>
                  <a:pt x="20420" y="57240"/>
                </a:lnTo>
                <a:lnTo>
                  <a:pt x="20410" y="57240"/>
                </a:lnTo>
                <a:lnTo>
                  <a:pt x="20390" y="57240"/>
                </a:lnTo>
                <a:lnTo>
                  <a:pt x="20390" y="57230"/>
                </a:lnTo>
                <a:lnTo>
                  <a:pt x="20390" y="57220"/>
                </a:lnTo>
                <a:lnTo>
                  <a:pt x="20400" y="57210"/>
                </a:lnTo>
                <a:lnTo>
                  <a:pt x="20400" y="57200"/>
                </a:lnTo>
                <a:lnTo>
                  <a:pt x="20410" y="57200"/>
                </a:lnTo>
                <a:lnTo>
                  <a:pt x="20410" y="57190"/>
                </a:lnTo>
                <a:lnTo>
                  <a:pt x="20420" y="57180"/>
                </a:lnTo>
                <a:lnTo>
                  <a:pt x="20420" y="57170"/>
                </a:lnTo>
                <a:lnTo>
                  <a:pt x="20420" y="57160"/>
                </a:lnTo>
                <a:lnTo>
                  <a:pt x="20410" y="57160"/>
                </a:lnTo>
                <a:lnTo>
                  <a:pt x="20410" y="57150"/>
                </a:lnTo>
                <a:lnTo>
                  <a:pt x="20400" y="57150"/>
                </a:lnTo>
                <a:lnTo>
                  <a:pt x="20400" y="57160"/>
                </a:lnTo>
                <a:lnTo>
                  <a:pt x="20390" y="57160"/>
                </a:lnTo>
                <a:lnTo>
                  <a:pt x="20380" y="57160"/>
                </a:lnTo>
                <a:lnTo>
                  <a:pt x="20380" y="57150"/>
                </a:lnTo>
                <a:lnTo>
                  <a:pt x="20380" y="57140"/>
                </a:lnTo>
                <a:lnTo>
                  <a:pt x="20370" y="57140"/>
                </a:lnTo>
                <a:lnTo>
                  <a:pt x="20370" y="57150"/>
                </a:lnTo>
                <a:lnTo>
                  <a:pt x="20360" y="57150"/>
                </a:lnTo>
                <a:lnTo>
                  <a:pt x="20350" y="57150"/>
                </a:lnTo>
                <a:lnTo>
                  <a:pt x="20350" y="57140"/>
                </a:lnTo>
                <a:lnTo>
                  <a:pt x="20340" y="57140"/>
                </a:lnTo>
                <a:lnTo>
                  <a:pt x="20340" y="57130"/>
                </a:lnTo>
                <a:lnTo>
                  <a:pt x="20330" y="57130"/>
                </a:lnTo>
                <a:lnTo>
                  <a:pt x="20330" y="57120"/>
                </a:lnTo>
                <a:lnTo>
                  <a:pt x="20320" y="57120"/>
                </a:lnTo>
                <a:lnTo>
                  <a:pt x="20310" y="57120"/>
                </a:lnTo>
                <a:lnTo>
                  <a:pt x="20320" y="57110"/>
                </a:lnTo>
                <a:lnTo>
                  <a:pt x="20310" y="57100"/>
                </a:lnTo>
                <a:lnTo>
                  <a:pt x="20310" y="57090"/>
                </a:lnTo>
                <a:lnTo>
                  <a:pt x="20310" y="57080"/>
                </a:lnTo>
                <a:lnTo>
                  <a:pt x="20300" y="57080"/>
                </a:lnTo>
                <a:lnTo>
                  <a:pt x="20300" y="57070"/>
                </a:lnTo>
                <a:lnTo>
                  <a:pt x="20300" y="57060"/>
                </a:lnTo>
                <a:lnTo>
                  <a:pt x="20300" y="57050"/>
                </a:lnTo>
                <a:lnTo>
                  <a:pt x="20300" y="57040"/>
                </a:lnTo>
                <a:lnTo>
                  <a:pt x="20300" y="57030"/>
                </a:lnTo>
                <a:lnTo>
                  <a:pt x="20300" y="57020"/>
                </a:lnTo>
                <a:lnTo>
                  <a:pt x="20300" y="57000"/>
                </a:lnTo>
                <a:lnTo>
                  <a:pt x="20300" y="56980"/>
                </a:lnTo>
                <a:lnTo>
                  <a:pt x="20290" y="56960"/>
                </a:lnTo>
                <a:lnTo>
                  <a:pt x="20290" y="56950"/>
                </a:lnTo>
                <a:lnTo>
                  <a:pt x="20290" y="56930"/>
                </a:lnTo>
                <a:lnTo>
                  <a:pt x="20290" y="56920"/>
                </a:lnTo>
                <a:lnTo>
                  <a:pt x="20300" y="56910"/>
                </a:lnTo>
                <a:lnTo>
                  <a:pt x="20300" y="56900"/>
                </a:lnTo>
                <a:lnTo>
                  <a:pt x="20310" y="56880"/>
                </a:lnTo>
                <a:lnTo>
                  <a:pt x="20310" y="56870"/>
                </a:lnTo>
                <a:lnTo>
                  <a:pt x="20310" y="56850"/>
                </a:lnTo>
                <a:lnTo>
                  <a:pt x="20320" y="56840"/>
                </a:lnTo>
                <a:lnTo>
                  <a:pt x="20330" y="56820"/>
                </a:lnTo>
                <a:lnTo>
                  <a:pt x="20330" y="56810"/>
                </a:lnTo>
                <a:lnTo>
                  <a:pt x="20340" y="56810"/>
                </a:lnTo>
                <a:lnTo>
                  <a:pt x="20350" y="56800"/>
                </a:lnTo>
                <a:lnTo>
                  <a:pt x="20360" y="56800"/>
                </a:lnTo>
                <a:lnTo>
                  <a:pt x="20370" y="56800"/>
                </a:lnTo>
                <a:lnTo>
                  <a:pt x="20390" y="56800"/>
                </a:lnTo>
                <a:lnTo>
                  <a:pt x="20400" y="56800"/>
                </a:lnTo>
                <a:lnTo>
                  <a:pt x="20410" y="56800"/>
                </a:lnTo>
                <a:lnTo>
                  <a:pt x="20420" y="56790"/>
                </a:lnTo>
                <a:lnTo>
                  <a:pt x="20430" y="56780"/>
                </a:lnTo>
                <a:lnTo>
                  <a:pt x="20440" y="56760"/>
                </a:lnTo>
                <a:lnTo>
                  <a:pt x="20450" y="56760"/>
                </a:lnTo>
                <a:lnTo>
                  <a:pt x="20470" y="56740"/>
                </a:lnTo>
                <a:lnTo>
                  <a:pt x="20480" y="56730"/>
                </a:lnTo>
                <a:lnTo>
                  <a:pt x="20510" y="56710"/>
                </a:lnTo>
                <a:lnTo>
                  <a:pt x="20510" y="56690"/>
                </a:lnTo>
                <a:lnTo>
                  <a:pt x="20520" y="56680"/>
                </a:lnTo>
                <a:lnTo>
                  <a:pt x="20530" y="56670"/>
                </a:lnTo>
                <a:lnTo>
                  <a:pt x="20540" y="56670"/>
                </a:lnTo>
                <a:lnTo>
                  <a:pt x="20550" y="56660"/>
                </a:lnTo>
                <a:lnTo>
                  <a:pt x="20560" y="56660"/>
                </a:lnTo>
                <a:lnTo>
                  <a:pt x="20560" y="56650"/>
                </a:lnTo>
                <a:lnTo>
                  <a:pt x="20580" y="56650"/>
                </a:lnTo>
                <a:lnTo>
                  <a:pt x="20590" y="56640"/>
                </a:lnTo>
                <a:lnTo>
                  <a:pt x="20590" y="56630"/>
                </a:lnTo>
                <a:lnTo>
                  <a:pt x="20600" y="56620"/>
                </a:lnTo>
                <a:lnTo>
                  <a:pt x="20600" y="56610"/>
                </a:lnTo>
                <a:lnTo>
                  <a:pt x="20610" y="56600"/>
                </a:lnTo>
                <a:lnTo>
                  <a:pt x="20620" y="56590"/>
                </a:lnTo>
                <a:lnTo>
                  <a:pt x="20630" y="56590"/>
                </a:lnTo>
                <a:lnTo>
                  <a:pt x="20630" y="56580"/>
                </a:lnTo>
                <a:lnTo>
                  <a:pt x="20650" y="56550"/>
                </a:lnTo>
                <a:lnTo>
                  <a:pt x="20660" y="56530"/>
                </a:lnTo>
                <a:lnTo>
                  <a:pt x="20680" y="56520"/>
                </a:lnTo>
                <a:lnTo>
                  <a:pt x="20690" y="56510"/>
                </a:lnTo>
                <a:lnTo>
                  <a:pt x="20700" y="56500"/>
                </a:lnTo>
                <a:lnTo>
                  <a:pt x="20710" y="56490"/>
                </a:lnTo>
                <a:lnTo>
                  <a:pt x="20720" y="56460"/>
                </a:lnTo>
                <a:lnTo>
                  <a:pt x="20730" y="56460"/>
                </a:lnTo>
                <a:lnTo>
                  <a:pt x="20740" y="56440"/>
                </a:lnTo>
                <a:lnTo>
                  <a:pt x="20750" y="56430"/>
                </a:lnTo>
                <a:lnTo>
                  <a:pt x="20750" y="56420"/>
                </a:lnTo>
                <a:lnTo>
                  <a:pt x="20760" y="56410"/>
                </a:lnTo>
                <a:lnTo>
                  <a:pt x="20770" y="56410"/>
                </a:lnTo>
                <a:lnTo>
                  <a:pt x="20790" y="56410"/>
                </a:lnTo>
                <a:lnTo>
                  <a:pt x="20800" y="56410"/>
                </a:lnTo>
                <a:lnTo>
                  <a:pt x="20810" y="56400"/>
                </a:lnTo>
                <a:lnTo>
                  <a:pt x="20820" y="56390"/>
                </a:lnTo>
                <a:lnTo>
                  <a:pt x="20830" y="56380"/>
                </a:lnTo>
                <a:lnTo>
                  <a:pt x="20840" y="56380"/>
                </a:lnTo>
                <a:lnTo>
                  <a:pt x="20840" y="56370"/>
                </a:lnTo>
                <a:lnTo>
                  <a:pt x="20840" y="56360"/>
                </a:lnTo>
                <a:lnTo>
                  <a:pt x="20840" y="56340"/>
                </a:lnTo>
                <a:lnTo>
                  <a:pt x="20840" y="56330"/>
                </a:lnTo>
                <a:lnTo>
                  <a:pt x="20840" y="56320"/>
                </a:lnTo>
                <a:lnTo>
                  <a:pt x="20830" y="56310"/>
                </a:lnTo>
                <a:lnTo>
                  <a:pt x="20830" y="56300"/>
                </a:lnTo>
                <a:lnTo>
                  <a:pt x="20830" y="56290"/>
                </a:lnTo>
                <a:lnTo>
                  <a:pt x="20830" y="56280"/>
                </a:lnTo>
                <a:lnTo>
                  <a:pt x="20840" y="56280"/>
                </a:lnTo>
                <a:lnTo>
                  <a:pt x="20840" y="56270"/>
                </a:lnTo>
                <a:lnTo>
                  <a:pt x="20840" y="56260"/>
                </a:lnTo>
                <a:lnTo>
                  <a:pt x="20840" y="56250"/>
                </a:lnTo>
                <a:lnTo>
                  <a:pt x="20840" y="56240"/>
                </a:lnTo>
                <a:lnTo>
                  <a:pt x="20830" y="56230"/>
                </a:lnTo>
                <a:lnTo>
                  <a:pt x="20840" y="56220"/>
                </a:lnTo>
                <a:lnTo>
                  <a:pt x="20840" y="56210"/>
                </a:lnTo>
                <a:lnTo>
                  <a:pt x="20840" y="56200"/>
                </a:lnTo>
                <a:lnTo>
                  <a:pt x="20850" y="56180"/>
                </a:lnTo>
                <a:lnTo>
                  <a:pt x="20850" y="56170"/>
                </a:lnTo>
                <a:lnTo>
                  <a:pt x="20850" y="56160"/>
                </a:lnTo>
                <a:lnTo>
                  <a:pt x="20860" y="56160"/>
                </a:lnTo>
                <a:lnTo>
                  <a:pt x="20870" y="56150"/>
                </a:lnTo>
                <a:lnTo>
                  <a:pt x="20890" y="56140"/>
                </a:lnTo>
                <a:lnTo>
                  <a:pt x="20900" y="56130"/>
                </a:lnTo>
                <a:lnTo>
                  <a:pt x="20910" y="56120"/>
                </a:lnTo>
                <a:lnTo>
                  <a:pt x="20920" y="56110"/>
                </a:lnTo>
                <a:lnTo>
                  <a:pt x="20930" y="56110"/>
                </a:lnTo>
                <a:lnTo>
                  <a:pt x="20940" y="56110"/>
                </a:lnTo>
                <a:lnTo>
                  <a:pt x="20960" y="56100"/>
                </a:lnTo>
                <a:lnTo>
                  <a:pt x="20970" y="56100"/>
                </a:lnTo>
                <a:lnTo>
                  <a:pt x="20980" y="56090"/>
                </a:lnTo>
                <a:lnTo>
                  <a:pt x="20990" y="56080"/>
                </a:lnTo>
                <a:lnTo>
                  <a:pt x="21000" y="56080"/>
                </a:lnTo>
                <a:lnTo>
                  <a:pt x="21020" y="56070"/>
                </a:lnTo>
                <a:lnTo>
                  <a:pt x="21030" y="56060"/>
                </a:lnTo>
                <a:lnTo>
                  <a:pt x="21050" y="56050"/>
                </a:lnTo>
                <a:lnTo>
                  <a:pt x="21060" y="56050"/>
                </a:lnTo>
                <a:lnTo>
                  <a:pt x="21070" y="56040"/>
                </a:lnTo>
                <a:lnTo>
                  <a:pt x="21080" y="56030"/>
                </a:lnTo>
                <a:lnTo>
                  <a:pt x="21090" y="56010"/>
                </a:lnTo>
                <a:lnTo>
                  <a:pt x="21100" y="55990"/>
                </a:lnTo>
                <a:lnTo>
                  <a:pt x="21110" y="55980"/>
                </a:lnTo>
                <a:lnTo>
                  <a:pt x="21110" y="55970"/>
                </a:lnTo>
                <a:lnTo>
                  <a:pt x="21120" y="55970"/>
                </a:lnTo>
                <a:lnTo>
                  <a:pt x="21130" y="55970"/>
                </a:lnTo>
                <a:lnTo>
                  <a:pt x="21140" y="55970"/>
                </a:lnTo>
                <a:lnTo>
                  <a:pt x="21150" y="55970"/>
                </a:lnTo>
                <a:lnTo>
                  <a:pt x="21150" y="55960"/>
                </a:lnTo>
                <a:lnTo>
                  <a:pt x="21160" y="55960"/>
                </a:lnTo>
                <a:lnTo>
                  <a:pt x="21170" y="55970"/>
                </a:lnTo>
                <a:lnTo>
                  <a:pt x="21180" y="55960"/>
                </a:lnTo>
                <a:lnTo>
                  <a:pt x="21190" y="55960"/>
                </a:lnTo>
                <a:lnTo>
                  <a:pt x="21210" y="55950"/>
                </a:lnTo>
                <a:lnTo>
                  <a:pt x="21220" y="55940"/>
                </a:lnTo>
                <a:lnTo>
                  <a:pt x="21230" y="55940"/>
                </a:lnTo>
                <a:lnTo>
                  <a:pt x="21230" y="55930"/>
                </a:lnTo>
                <a:lnTo>
                  <a:pt x="21240" y="55930"/>
                </a:lnTo>
                <a:lnTo>
                  <a:pt x="21250" y="55930"/>
                </a:lnTo>
                <a:lnTo>
                  <a:pt x="21260" y="55910"/>
                </a:lnTo>
                <a:lnTo>
                  <a:pt x="21270" y="55900"/>
                </a:lnTo>
                <a:lnTo>
                  <a:pt x="21270" y="55890"/>
                </a:lnTo>
                <a:lnTo>
                  <a:pt x="21280" y="55880"/>
                </a:lnTo>
                <a:lnTo>
                  <a:pt x="21290" y="55870"/>
                </a:lnTo>
                <a:lnTo>
                  <a:pt x="21290" y="55860"/>
                </a:lnTo>
                <a:lnTo>
                  <a:pt x="21280" y="55850"/>
                </a:lnTo>
                <a:lnTo>
                  <a:pt x="21280" y="55840"/>
                </a:lnTo>
                <a:lnTo>
                  <a:pt x="21270" y="55840"/>
                </a:lnTo>
                <a:lnTo>
                  <a:pt x="21270" y="55830"/>
                </a:lnTo>
                <a:lnTo>
                  <a:pt x="21280" y="55820"/>
                </a:lnTo>
                <a:lnTo>
                  <a:pt x="21290" y="55820"/>
                </a:lnTo>
                <a:lnTo>
                  <a:pt x="21290" y="55810"/>
                </a:lnTo>
                <a:lnTo>
                  <a:pt x="21280" y="55800"/>
                </a:lnTo>
                <a:lnTo>
                  <a:pt x="21270" y="55770"/>
                </a:lnTo>
                <a:lnTo>
                  <a:pt x="21270" y="55760"/>
                </a:lnTo>
                <a:lnTo>
                  <a:pt x="21270" y="55740"/>
                </a:lnTo>
                <a:lnTo>
                  <a:pt x="21270" y="55730"/>
                </a:lnTo>
                <a:lnTo>
                  <a:pt x="21270" y="55720"/>
                </a:lnTo>
                <a:lnTo>
                  <a:pt x="21280" y="55710"/>
                </a:lnTo>
                <a:lnTo>
                  <a:pt x="21280" y="55700"/>
                </a:lnTo>
                <a:lnTo>
                  <a:pt x="21290" y="55690"/>
                </a:lnTo>
                <a:lnTo>
                  <a:pt x="21290" y="55680"/>
                </a:lnTo>
                <a:lnTo>
                  <a:pt x="21290" y="55670"/>
                </a:lnTo>
                <a:lnTo>
                  <a:pt x="21290" y="55660"/>
                </a:lnTo>
                <a:lnTo>
                  <a:pt x="21300" y="55650"/>
                </a:lnTo>
                <a:lnTo>
                  <a:pt x="21300" y="55640"/>
                </a:lnTo>
                <a:lnTo>
                  <a:pt x="21300" y="55630"/>
                </a:lnTo>
                <a:lnTo>
                  <a:pt x="21310" y="55610"/>
                </a:lnTo>
                <a:lnTo>
                  <a:pt x="21310" y="55590"/>
                </a:lnTo>
                <a:lnTo>
                  <a:pt x="21310" y="55580"/>
                </a:lnTo>
                <a:lnTo>
                  <a:pt x="21310" y="55570"/>
                </a:lnTo>
                <a:lnTo>
                  <a:pt x="21300" y="55560"/>
                </a:lnTo>
                <a:lnTo>
                  <a:pt x="21290" y="55560"/>
                </a:lnTo>
                <a:lnTo>
                  <a:pt x="21280" y="55560"/>
                </a:lnTo>
                <a:lnTo>
                  <a:pt x="21250" y="55560"/>
                </a:lnTo>
                <a:lnTo>
                  <a:pt x="21230" y="55550"/>
                </a:lnTo>
                <a:lnTo>
                  <a:pt x="21220" y="55550"/>
                </a:lnTo>
                <a:lnTo>
                  <a:pt x="21210" y="55540"/>
                </a:lnTo>
                <a:lnTo>
                  <a:pt x="21200" y="55540"/>
                </a:lnTo>
                <a:lnTo>
                  <a:pt x="21200" y="55550"/>
                </a:lnTo>
                <a:lnTo>
                  <a:pt x="21190" y="55550"/>
                </a:lnTo>
                <a:lnTo>
                  <a:pt x="21180" y="55560"/>
                </a:lnTo>
                <a:lnTo>
                  <a:pt x="21170" y="55560"/>
                </a:lnTo>
                <a:lnTo>
                  <a:pt x="21160" y="55550"/>
                </a:lnTo>
                <a:lnTo>
                  <a:pt x="21170" y="55540"/>
                </a:lnTo>
                <a:lnTo>
                  <a:pt x="21170" y="55530"/>
                </a:lnTo>
                <a:lnTo>
                  <a:pt x="21170" y="55520"/>
                </a:lnTo>
                <a:lnTo>
                  <a:pt x="21170" y="55510"/>
                </a:lnTo>
                <a:lnTo>
                  <a:pt x="21160" y="55510"/>
                </a:lnTo>
                <a:lnTo>
                  <a:pt x="21160" y="55500"/>
                </a:lnTo>
                <a:lnTo>
                  <a:pt x="21160" y="55490"/>
                </a:lnTo>
                <a:lnTo>
                  <a:pt x="21160" y="55480"/>
                </a:lnTo>
                <a:lnTo>
                  <a:pt x="21140" y="55470"/>
                </a:lnTo>
                <a:lnTo>
                  <a:pt x="21130" y="55460"/>
                </a:lnTo>
                <a:lnTo>
                  <a:pt x="21130" y="55450"/>
                </a:lnTo>
                <a:lnTo>
                  <a:pt x="21120" y="55430"/>
                </a:lnTo>
                <a:lnTo>
                  <a:pt x="21120" y="55420"/>
                </a:lnTo>
                <a:lnTo>
                  <a:pt x="21100" y="55390"/>
                </a:lnTo>
                <a:lnTo>
                  <a:pt x="21080" y="55380"/>
                </a:lnTo>
                <a:lnTo>
                  <a:pt x="21060" y="55380"/>
                </a:lnTo>
                <a:lnTo>
                  <a:pt x="21050" y="55370"/>
                </a:lnTo>
                <a:lnTo>
                  <a:pt x="21040" y="55370"/>
                </a:lnTo>
                <a:lnTo>
                  <a:pt x="21030" y="55370"/>
                </a:lnTo>
                <a:lnTo>
                  <a:pt x="21020" y="55360"/>
                </a:lnTo>
                <a:lnTo>
                  <a:pt x="21020" y="55350"/>
                </a:lnTo>
                <a:lnTo>
                  <a:pt x="21020" y="55330"/>
                </a:lnTo>
                <a:lnTo>
                  <a:pt x="21020" y="55310"/>
                </a:lnTo>
                <a:lnTo>
                  <a:pt x="21020" y="55270"/>
                </a:lnTo>
                <a:lnTo>
                  <a:pt x="21030" y="55260"/>
                </a:lnTo>
                <a:lnTo>
                  <a:pt x="21030" y="55240"/>
                </a:lnTo>
                <a:lnTo>
                  <a:pt x="21040" y="55230"/>
                </a:lnTo>
                <a:lnTo>
                  <a:pt x="21050" y="55220"/>
                </a:lnTo>
                <a:lnTo>
                  <a:pt x="21060" y="55210"/>
                </a:lnTo>
                <a:lnTo>
                  <a:pt x="21070" y="55210"/>
                </a:lnTo>
                <a:lnTo>
                  <a:pt x="21080" y="55210"/>
                </a:lnTo>
                <a:lnTo>
                  <a:pt x="21100" y="55210"/>
                </a:lnTo>
                <a:lnTo>
                  <a:pt x="21120" y="55200"/>
                </a:lnTo>
                <a:lnTo>
                  <a:pt x="21130" y="55200"/>
                </a:lnTo>
                <a:lnTo>
                  <a:pt x="21140" y="55200"/>
                </a:lnTo>
                <a:lnTo>
                  <a:pt x="21160" y="55200"/>
                </a:lnTo>
                <a:lnTo>
                  <a:pt x="21170" y="55190"/>
                </a:lnTo>
                <a:lnTo>
                  <a:pt x="21180" y="55180"/>
                </a:lnTo>
                <a:lnTo>
                  <a:pt x="21190" y="55180"/>
                </a:lnTo>
                <a:lnTo>
                  <a:pt x="21200" y="55170"/>
                </a:lnTo>
                <a:lnTo>
                  <a:pt x="21210" y="55170"/>
                </a:lnTo>
                <a:lnTo>
                  <a:pt x="21220" y="55170"/>
                </a:lnTo>
                <a:lnTo>
                  <a:pt x="21230" y="55170"/>
                </a:lnTo>
                <a:lnTo>
                  <a:pt x="21240" y="55160"/>
                </a:lnTo>
                <a:lnTo>
                  <a:pt x="21250" y="55160"/>
                </a:lnTo>
                <a:lnTo>
                  <a:pt x="21260" y="55140"/>
                </a:lnTo>
                <a:lnTo>
                  <a:pt x="21270" y="55120"/>
                </a:lnTo>
                <a:lnTo>
                  <a:pt x="21270" y="55100"/>
                </a:lnTo>
                <a:lnTo>
                  <a:pt x="21290" y="55050"/>
                </a:lnTo>
                <a:lnTo>
                  <a:pt x="21300" y="55030"/>
                </a:lnTo>
                <a:lnTo>
                  <a:pt x="21300" y="55020"/>
                </a:lnTo>
                <a:lnTo>
                  <a:pt x="21300" y="55010"/>
                </a:lnTo>
                <a:lnTo>
                  <a:pt x="21300" y="55000"/>
                </a:lnTo>
                <a:lnTo>
                  <a:pt x="21290" y="54990"/>
                </a:lnTo>
                <a:lnTo>
                  <a:pt x="21290" y="54980"/>
                </a:lnTo>
                <a:lnTo>
                  <a:pt x="21280" y="54970"/>
                </a:lnTo>
                <a:lnTo>
                  <a:pt x="21280" y="54960"/>
                </a:lnTo>
                <a:lnTo>
                  <a:pt x="21270" y="54950"/>
                </a:lnTo>
                <a:lnTo>
                  <a:pt x="21270" y="54940"/>
                </a:lnTo>
                <a:lnTo>
                  <a:pt x="21270" y="54920"/>
                </a:lnTo>
                <a:lnTo>
                  <a:pt x="21260" y="54910"/>
                </a:lnTo>
                <a:lnTo>
                  <a:pt x="21250" y="54900"/>
                </a:lnTo>
                <a:lnTo>
                  <a:pt x="21240" y="54890"/>
                </a:lnTo>
                <a:lnTo>
                  <a:pt x="21230" y="54880"/>
                </a:lnTo>
                <a:lnTo>
                  <a:pt x="21230" y="54870"/>
                </a:lnTo>
                <a:lnTo>
                  <a:pt x="21220" y="54860"/>
                </a:lnTo>
                <a:lnTo>
                  <a:pt x="21210" y="54850"/>
                </a:lnTo>
                <a:lnTo>
                  <a:pt x="21200" y="54850"/>
                </a:lnTo>
                <a:lnTo>
                  <a:pt x="21190" y="54840"/>
                </a:lnTo>
                <a:lnTo>
                  <a:pt x="21170" y="54840"/>
                </a:lnTo>
                <a:lnTo>
                  <a:pt x="21160" y="54830"/>
                </a:lnTo>
                <a:lnTo>
                  <a:pt x="21150" y="54820"/>
                </a:lnTo>
                <a:lnTo>
                  <a:pt x="21160" y="54820"/>
                </a:lnTo>
                <a:lnTo>
                  <a:pt x="21160" y="54810"/>
                </a:lnTo>
                <a:lnTo>
                  <a:pt x="21170" y="54800"/>
                </a:lnTo>
                <a:lnTo>
                  <a:pt x="21170" y="54790"/>
                </a:lnTo>
                <a:lnTo>
                  <a:pt x="21180" y="54790"/>
                </a:lnTo>
                <a:lnTo>
                  <a:pt x="21190" y="54770"/>
                </a:lnTo>
                <a:lnTo>
                  <a:pt x="21190" y="54750"/>
                </a:lnTo>
                <a:lnTo>
                  <a:pt x="21200" y="54740"/>
                </a:lnTo>
                <a:lnTo>
                  <a:pt x="21210" y="54730"/>
                </a:lnTo>
                <a:lnTo>
                  <a:pt x="21220" y="54720"/>
                </a:lnTo>
                <a:lnTo>
                  <a:pt x="21220" y="54710"/>
                </a:lnTo>
                <a:lnTo>
                  <a:pt x="21220" y="54700"/>
                </a:lnTo>
                <a:lnTo>
                  <a:pt x="21230" y="54690"/>
                </a:lnTo>
                <a:lnTo>
                  <a:pt x="21230" y="54680"/>
                </a:lnTo>
                <a:lnTo>
                  <a:pt x="21230" y="54670"/>
                </a:lnTo>
                <a:lnTo>
                  <a:pt x="21220" y="54670"/>
                </a:lnTo>
                <a:lnTo>
                  <a:pt x="21220" y="54660"/>
                </a:lnTo>
                <a:lnTo>
                  <a:pt x="21220" y="54650"/>
                </a:lnTo>
                <a:lnTo>
                  <a:pt x="21230" y="54650"/>
                </a:lnTo>
                <a:lnTo>
                  <a:pt x="21230" y="54640"/>
                </a:lnTo>
                <a:lnTo>
                  <a:pt x="21240" y="54640"/>
                </a:lnTo>
                <a:lnTo>
                  <a:pt x="21240" y="54630"/>
                </a:lnTo>
                <a:lnTo>
                  <a:pt x="21250" y="54630"/>
                </a:lnTo>
                <a:lnTo>
                  <a:pt x="21290" y="54620"/>
                </a:lnTo>
                <a:lnTo>
                  <a:pt x="21310" y="54610"/>
                </a:lnTo>
                <a:lnTo>
                  <a:pt x="21330" y="54600"/>
                </a:lnTo>
                <a:lnTo>
                  <a:pt x="21360" y="54590"/>
                </a:lnTo>
                <a:lnTo>
                  <a:pt x="21360" y="54580"/>
                </a:lnTo>
                <a:lnTo>
                  <a:pt x="21380" y="54580"/>
                </a:lnTo>
                <a:lnTo>
                  <a:pt x="21400" y="54570"/>
                </a:lnTo>
                <a:lnTo>
                  <a:pt x="21420" y="54560"/>
                </a:lnTo>
                <a:lnTo>
                  <a:pt x="21440" y="54550"/>
                </a:lnTo>
                <a:lnTo>
                  <a:pt x="21460" y="54550"/>
                </a:lnTo>
                <a:lnTo>
                  <a:pt x="21490" y="54560"/>
                </a:lnTo>
                <a:lnTo>
                  <a:pt x="21510" y="54560"/>
                </a:lnTo>
                <a:lnTo>
                  <a:pt x="21520" y="54560"/>
                </a:lnTo>
                <a:lnTo>
                  <a:pt x="21530" y="54550"/>
                </a:lnTo>
                <a:lnTo>
                  <a:pt x="21550" y="54540"/>
                </a:lnTo>
                <a:lnTo>
                  <a:pt x="21560" y="54530"/>
                </a:lnTo>
                <a:lnTo>
                  <a:pt x="21570" y="54510"/>
                </a:lnTo>
                <a:lnTo>
                  <a:pt x="21560" y="54500"/>
                </a:lnTo>
                <a:lnTo>
                  <a:pt x="21550" y="54480"/>
                </a:lnTo>
                <a:lnTo>
                  <a:pt x="21550" y="54460"/>
                </a:lnTo>
                <a:lnTo>
                  <a:pt x="21550" y="54450"/>
                </a:lnTo>
                <a:lnTo>
                  <a:pt x="21550" y="54440"/>
                </a:lnTo>
                <a:lnTo>
                  <a:pt x="21550" y="54430"/>
                </a:lnTo>
                <a:lnTo>
                  <a:pt x="21560" y="54410"/>
                </a:lnTo>
                <a:lnTo>
                  <a:pt x="21560" y="54400"/>
                </a:lnTo>
                <a:lnTo>
                  <a:pt x="21560" y="54390"/>
                </a:lnTo>
                <a:lnTo>
                  <a:pt x="21550" y="54370"/>
                </a:lnTo>
                <a:lnTo>
                  <a:pt x="21560" y="54350"/>
                </a:lnTo>
                <a:lnTo>
                  <a:pt x="21570" y="54330"/>
                </a:lnTo>
                <a:lnTo>
                  <a:pt x="21570" y="54310"/>
                </a:lnTo>
                <a:lnTo>
                  <a:pt x="21580" y="54300"/>
                </a:lnTo>
                <a:lnTo>
                  <a:pt x="21580" y="54290"/>
                </a:lnTo>
                <a:lnTo>
                  <a:pt x="21590" y="54270"/>
                </a:lnTo>
                <a:lnTo>
                  <a:pt x="21590" y="54260"/>
                </a:lnTo>
                <a:lnTo>
                  <a:pt x="21590" y="54240"/>
                </a:lnTo>
                <a:lnTo>
                  <a:pt x="21590" y="54230"/>
                </a:lnTo>
                <a:lnTo>
                  <a:pt x="21590" y="54220"/>
                </a:lnTo>
                <a:lnTo>
                  <a:pt x="21570" y="54210"/>
                </a:lnTo>
                <a:lnTo>
                  <a:pt x="21560" y="54190"/>
                </a:lnTo>
                <a:lnTo>
                  <a:pt x="21550" y="54180"/>
                </a:lnTo>
                <a:lnTo>
                  <a:pt x="21540" y="54170"/>
                </a:lnTo>
                <a:lnTo>
                  <a:pt x="21540" y="54150"/>
                </a:lnTo>
                <a:lnTo>
                  <a:pt x="21530" y="54140"/>
                </a:lnTo>
                <a:lnTo>
                  <a:pt x="21520" y="54120"/>
                </a:lnTo>
                <a:lnTo>
                  <a:pt x="21520" y="54110"/>
                </a:lnTo>
                <a:lnTo>
                  <a:pt x="21510" y="54100"/>
                </a:lnTo>
                <a:lnTo>
                  <a:pt x="21480" y="54080"/>
                </a:lnTo>
                <a:lnTo>
                  <a:pt x="21450" y="54060"/>
                </a:lnTo>
                <a:lnTo>
                  <a:pt x="21430" y="54050"/>
                </a:lnTo>
                <a:lnTo>
                  <a:pt x="21430" y="54040"/>
                </a:lnTo>
                <a:lnTo>
                  <a:pt x="21420" y="54040"/>
                </a:lnTo>
                <a:lnTo>
                  <a:pt x="21420" y="54030"/>
                </a:lnTo>
                <a:lnTo>
                  <a:pt x="21430" y="54020"/>
                </a:lnTo>
                <a:lnTo>
                  <a:pt x="21440" y="54010"/>
                </a:lnTo>
                <a:lnTo>
                  <a:pt x="21440" y="54000"/>
                </a:lnTo>
                <a:lnTo>
                  <a:pt x="21420" y="53980"/>
                </a:lnTo>
                <a:lnTo>
                  <a:pt x="21420" y="53960"/>
                </a:lnTo>
                <a:lnTo>
                  <a:pt x="21430" y="53930"/>
                </a:lnTo>
                <a:lnTo>
                  <a:pt x="21440" y="53900"/>
                </a:lnTo>
                <a:lnTo>
                  <a:pt x="21440" y="53890"/>
                </a:lnTo>
                <a:lnTo>
                  <a:pt x="21450" y="53890"/>
                </a:lnTo>
                <a:lnTo>
                  <a:pt x="21520" y="53840"/>
                </a:lnTo>
                <a:lnTo>
                  <a:pt x="21540" y="53830"/>
                </a:lnTo>
                <a:lnTo>
                  <a:pt x="21550" y="53810"/>
                </a:lnTo>
                <a:lnTo>
                  <a:pt x="21570" y="53780"/>
                </a:lnTo>
                <a:lnTo>
                  <a:pt x="21580" y="53760"/>
                </a:lnTo>
                <a:lnTo>
                  <a:pt x="21610" y="53740"/>
                </a:lnTo>
                <a:lnTo>
                  <a:pt x="21640" y="53730"/>
                </a:lnTo>
                <a:lnTo>
                  <a:pt x="21660" y="53720"/>
                </a:lnTo>
                <a:lnTo>
                  <a:pt x="21670" y="53720"/>
                </a:lnTo>
                <a:lnTo>
                  <a:pt x="21680" y="53710"/>
                </a:lnTo>
                <a:lnTo>
                  <a:pt x="21700" y="53690"/>
                </a:lnTo>
                <a:lnTo>
                  <a:pt x="21710" y="53680"/>
                </a:lnTo>
                <a:lnTo>
                  <a:pt x="21740" y="53660"/>
                </a:lnTo>
                <a:lnTo>
                  <a:pt x="21750" y="53650"/>
                </a:lnTo>
                <a:lnTo>
                  <a:pt x="21770" y="53650"/>
                </a:lnTo>
                <a:lnTo>
                  <a:pt x="21820" y="53660"/>
                </a:lnTo>
                <a:lnTo>
                  <a:pt x="21850" y="53660"/>
                </a:lnTo>
                <a:lnTo>
                  <a:pt x="21860" y="53660"/>
                </a:lnTo>
                <a:lnTo>
                  <a:pt x="21880" y="53650"/>
                </a:lnTo>
                <a:lnTo>
                  <a:pt x="21890" y="53640"/>
                </a:lnTo>
                <a:lnTo>
                  <a:pt x="21930" y="53640"/>
                </a:lnTo>
                <a:lnTo>
                  <a:pt x="21940" y="53640"/>
                </a:lnTo>
                <a:lnTo>
                  <a:pt x="21950" y="53620"/>
                </a:lnTo>
                <a:lnTo>
                  <a:pt x="21960" y="53610"/>
                </a:lnTo>
                <a:lnTo>
                  <a:pt x="21990" y="53590"/>
                </a:lnTo>
                <a:lnTo>
                  <a:pt x="22020" y="53570"/>
                </a:lnTo>
                <a:lnTo>
                  <a:pt x="22040" y="53560"/>
                </a:lnTo>
                <a:lnTo>
                  <a:pt x="22060" y="53550"/>
                </a:lnTo>
                <a:lnTo>
                  <a:pt x="22080" y="53550"/>
                </a:lnTo>
                <a:lnTo>
                  <a:pt x="22110" y="53560"/>
                </a:lnTo>
                <a:lnTo>
                  <a:pt x="22120" y="53550"/>
                </a:lnTo>
                <a:lnTo>
                  <a:pt x="22140" y="53540"/>
                </a:lnTo>
                <a:lnTo>
                  <a:pt x="22150" y="53530"/>
                </a:lnTo>
                <a:lnTo>
                  <a:pt x="22170" y="53500"/>
                </a:lnTo>
                <a:lnTo>
                  <a:pt x="22180" y="53490"/>
                </a:lnTo>
                <a:lnTo>
                  <a:pt x="22200" y="53480"/>
                </a:lnTo>
                <a:lnTo>
                  <a:pt x="22210" y="53480"/>
                </a:lnTo>
                <a:lnTo>
                  <a:pt x="22200" y="53450"/>
                </a:lnTo>
                <a:lnTo>
                  <a:pt x="22200" y="53430"/>
                </a:lnTo>
                <a:lnTo>
                  <a:pt x="22200" y="53420"/>
                </a:lnTo>
                <a:lnTo>
                  <a:pt x="22230" y="53410"/>
                </a:lnTo>
                <a:lnTo>
                  <a:pt x="22250" y="53400"/>
                </a:lnTo>
                <a:lnTo>
                  <a:pt x="22250" y="53390"/>
                </a:lnTo>
                <a:lnTo>
                  <a:pt x="22270" y="53360"/>
                </a:lnTo>
                <a:lnTo>
                  <a:pt x="22280" y="53340"/>
                </a:lnTo>
                <a:lnTo>
                  <a:pt x="22300" y="53320"/>
                </a:lnTo>
                <a:lnTo>
                  <a:pt x="22330" y="53300"/>
                </a:lnTo>
                <a:lnTo>
                  <a:pt x="22370" y="53290"/>
                </a:lnTo>
                <a:lnTo>
                  <a:pt x="22400" y="53290"/>
                </a:lnTo>
                <a:lnTo>
                  <a:pt x="22410" y="53280"/>
                </a:lnTo>
                <a:lnTo>
                  <a:pt x="22420" y="53270"/>
                </a:lnTo>
                <a:lnTo>
                  <a:pt x="22430" y="53250"/>
                </a:lnTo>
                <a:lnTo>
                  <a:pt x="22430" y="53240"/>
                </a:lnTo>
                <a:lnTo>
                  <a:pt x="22410" y="53210"/>
                </a:lnTo>
                <a:lnTo>
                  <a:pt x="22410" y="53200"/>
                </a:lnTo>
                <a:lnTo>
                  <a:pt x="22420" y="53170"/>
                </a:lnTo>
                <a:lnTo>
                  <a:pt x="22420" y="53150"/>
                </a:lnTo>
                <a:lnTo>
                  <a:pt x="22420" y="53130"/>
                </a:lnTo>
                <a:lnTo>
                  <a:pt x="22410" y="53100"/>
                </a:lnTo>
                <a:lnTo>
                  <a:pt x="22410" y="53070"/>
                </a:lnTo>
                <a:lnTo>
                  <a:pt x="22410" y="53060"/>
                </a:lnTo>
                <a:lnTo>
                  <a:pt x="22420" y="53060"/>
                </a:lnTo>
                <a:lnTo>
                  <a:pt x="22430" y="53050"/>
                </a:lnTo>
                <a:lnTo>
                  <a:pt x="22430" y="53040"/>
                </a:lnTo>
                <a:lnTo>
                  <a:pt x="22430" y="52990"/>
                </a:lnTo>
                <a:lnTo>
                  <a:pt x="22430" y="52980"/>
                </a:lnTo>
                <a:lnTo>
                  <a:pt x="22440" y="52950"/>
                </a:lnTo>
                <a:lnTo>
                  <a:pt x="22440" y="52930"/>
                </a:lnTo>
                <a:lnTo>
                  <a:pt x="22440" y="52890"/>
                </a:lnTo>
                <a:lnTo>
                  <a:pt x="22450" y="52840"/>
                </a:lnTo>
                <a:lnTo>
                  <a:pt x="22460" y="52820"/>
                </a:lnTo>
                <a:lnTo>
                  <a:pt x="22460" y="52790"/>
                </a:lnTo>
                <a:lnTo>
                  <a:pt x="22470" y="52760"/>
                </a:lnTo>
                <a:lnTo>
                  <a:pt x="22480" y="52750"/>
                </a:lnTo>
                <a:lnTo>
                  <a:pt x="22490" y="52740"/>
                </a:lnTo>
                <a:lnTo>
                  <a:pt x="22520" y="52710"/>
                </a:lnTo>
                <a:lnTo>
                  <a:pt x="22530" y="52700"/>
                </a:lnTo>
                <a:lnTo>
                  <a:pt x="22540" y="52690"/>
                </a:lnTo>
                <a:lnTo>
                  <a:pt x="22560" y="52640"/>
                </a:lnTo>
                <a:lnTo>
                  <a:pt x="22570" y="52620"/>
                </a:lnTo>
                <a:lnTo>
                  <a:pt x="22580" y="52600"/>
                </a:lnTo>
                <a:lnTo>
                  <a:pt x="22590" y="52580"/>
                </a:lnTo>
                <a:lnTo>
                  <a:pt x="22610" y="52570"/>
                </a:lnTo>
                <a:lnTo>
                  <a:pt x="22620" y="52560"/>
                </a:lnTo>
                <a:lnTo>
                  <a:pt x="22630" y="52550"/>
                </a:lnTo>
                <a:lnTo>
                  <a:pt x="22640" y="52530"/>
                </a:lnTo>
                <a:lnTo>
                  <a:pt x="22640" y="52520"/>
                </a:lnTo>
                <a:lnTo>
                  <a:pt x="22650" y="52500"/>
                </a:lnTo>
                <a:lnTo>
                  <a:pt x="22650" y="52480"/>
                </a:lnTo>
                <a:lnTo>
                  <a:pt x="22650" y="52470"/>
                </a:lnTo>
                <a:lnTo>
                  <a:pt x="22660" y="52470"/>
                </a:lnTo>
                <a:lnTo>
                  <a:pt x="22680" y="52450"/>
                </a:lnTo>
                <a:lnTo>
                  <a:pt x="22720" y="52410"/>
                </a:lnTo>
                <a:lnTo>
                  <a:pt x="22740" y="52400"/>
                </a:lnTo>
                <a:lnTo>
                  <a:pt x="22740" y="52390"/>
                </a:lnTo>
                <a:lnTo>
                  <a:pt x="22760" y="52370"/>
                </a:lnTo>
                <a:lnTo>
                  <a:pt x="22780" y="52360"/>
                </a:lnTo>
                <a:lnTo>
                  <a:pt x="22790" y="52360"/>
                </a:lnTo>
                <a:lnTo>
                  <a:pt x="22800" y="52370"/>
                </a:lnTo>
                <a:lnTo>
                  <a:pt x="22810" y="52380"/>
                </a:lnTo>
                <a:lnTo>
                  <a:pt x="22820" y="52410"/>
                </a:lnTo>
                <a:lnTo>
                  <a:pt x="22840" y="52440"/>
                </a:lnTo>
                <a:lnTo>
                  <a:pt x="22840" y="52450"/>
                </a:lnTo>
                <a:lnTo>
                  <a:pt x="22850" y="52450"/>
                </a:lnTo>
                <a:lnTo>
                  <a:pt x="22850" y="52440"/>
                </a:lnTo>
                <a:lnTo>
                  <a:pt x="22860" y="52430"/>
                </a:lnTo>
                <a:lnTo>
                  <a:pt x="22880" y="52410"/>
                </a:lnTo>
                <a:lnTo>
                  <a:pt x="22920" y="52350"/>
                </a:lnTo>
                <a:lnTo>
                  <a:pt x="22950" y="52300"/>
                </a:lnTo>
                <a:lnTo>
                  <a:pt x="22980" y="52270"/>
                </a:lnTo>
                <a:lnTo>
                  <a:pt x="22990" y="52250"/>
                </a:lnTo>
                <a:lnTo>
                  <a:pt x="23020" y="52230"/>
                </a:lnTo>
                <a:lnTo>
                  <a:pt x="23020" y="52220"/>
                </a:lnTo>
                <a:lnTo>
                  <a:pt x="23010" y="52210"/>
                </a:lnTo>
                <a:lnTo>
                  <a:pt x="23000" y="52200"/>
                </a:lnTo>
                <a:lnTo>
                  <a:pt x="23000" y="52190"/>
                </a:lnTo>
                <a:lnTo>
                  <a:pt x="23020" y="52180"/>
                </a:lnTo>
                <a:lnTo>
                  <a:pt x="23030" y="52170"/>
                </a:lnTo>
                <a:lnTo>
                  <a:pt x="23050" y="52140"/>
                </a:lnTo>
                <a:lnTo>
                  <a:pt x="23070" y="52100"/>
                </a:lnTo>
                <a:lnTo>
                  <a:pt x="23080" y="52080"/>
                </a:lnTo>
                <a:lnTo>
                  <a:pt x="23090" y="52060"/>
                </a:lnTo>
                <a:lnTo>
                  <a:pt x="23090" y="52050"/>
                </a:lnTo>
                <a:lnTo>
                  <a:pt x="23070" y="52030"/>
                </a:lnTo>
                <a:lnTo>
                  <a:pt x="23060" y="52020"/>
                </a:lnTo>
                <a:lnTo>
                  <a:pt x="23050" y="52010"/>
                </a:lnTo>
                <a:lnTo>
                  <a:pt x="23030" y="52010"/>
                </a:lnTo>
                <a:lnTo>
                  <a:pt x="23020" y="52010"/>
                </a:lnTo>
                <a:lnTo>
                  <a:pt x="23000" y="52000"/>
                </a:lnTo>
                <a:lnTo>
                  <a:pt x="22980" y="51970"/>
                </a:lnTo>
                <a:lnTo>
                  <a:pt x="22970" y="51960"/>
                </a:lnTo>
                <a:lnTo>
                  <a:pt x="22970" y="51950"/>
                </a:lnTo>
                <a:lnTo>
                  <a:pt x="22970" y="51930"/>
                </a:lnTo>
                <a:lnTo>
                  <a:pt x="22970" y="51920"/>
                </a:lnTo>
                <a:lnTo>
                  <a:pt x="22970" y="51900"/>
                </a:lnTo>
                <a:lnTo>
                  <a:pt x="22980" y="51880"/>
                </a:lnTo>
                <a:lnTo>
                  <a:pt x="22970" y="51870"/>
                </a:lnTo>
                <a:lnTo>
                  <a:pt x="22970" y="51860"/>
                </a:lnTo>
                <a:lnTo>
                  <a:pt x="22970" y="51850"/>
                </a:lnTo>
                <a:lnTo>
                  <a:pt x="22970" y="51840"/>
                </a:lnTo>
                <a:lnTo>
                  <a:pt x="22980" y="51840"/>
                </a:lnTo>
                <a:lnTo>
                  <a:pt x="22990" y="51840"/>
                </a:lnTo>
                <a:lnTo>
                  <a:pt x="22990" y="51830"/>
                </a:lnTo>
                <a:lnTo>
                  <a:pt x="22990" y="51820"/>
                </a:lnTo>
                <a:lnTo>
                  <a:pt x="22980" y="51810"/>
                </a:lnTo>
                <a:lnTo>
                  <a:pt x="22940" y="51740"/>
                </a:lnTo>
                <a:lnTo>
                  <a:pt x="22920" y="51710"/>
                </a:lnTo>
                <a:lnTo>
                  <a:pt x="22910" y="51680"/>
                </a:lnTo>
                <a:lnTo>
                  <a:pt x="22900" y="51650"/>
                </a:lnTo>
                <a:lnTo>
                  <a:pt x="22890" y="51640"/>
                </a:lnTo>
                <a:lnTo>
                  <a:pt x="22890" y="51630"/>
                </a:lnTo>
                <a:lnTo>
                  <a:pt x="22890" y="51620"/>
                </a:lnTo>
                <a:lnTo>
                  <a:pt x="22900" y="51590"/>
                </a:lnTo>
                <a:lnTo>
                  <a:pt x="22910" y="51570"/>
                </a:lnTo>
                <a:lnTo>
                  <a:pt x="22910" y="51560"/>
                </a:lnTo>
                <a:lnTo>
                  <a:pt x="22900" y="51560"/>
                </a:lnTo>
                <a:lnTo>
                  <a:pt x="22880" y="51530"/>
                </a:lnTo>
                <a:lnTo>
                  <a:pt x="22880" y="51520"/>
                </a:lnTo>
                <a:lnTo>
                  <a:pt x="22880" y="51510"/>
                </a:lnTo>
                <a:lnTo>
                  <a:pt x="22880" y="51480"/>
                </a:lnTo>
                <a:lnTo>
                  <a:pt x="22880" y="51470"/>
                </a:lnTo>
                <a:lnTo>
                  <a:pt x="22870" y="51470"/>
                </a:lnTo>
                <a:lnTo>
                  <a:pt x="22860" y="51460"/>
                </a:lnTo>
                <a:lnTo>
                  <a:pt x="22860" y="51450"/>
                </a:lnTo>
                <a:lnTo>
                  <a:pt x="22870" y="51430"/>
                </a:lnTo>
                <a:lnTo>
                  <a:pt x="22890" y="51380"/>
                </a:lnTo>
                <a:lnTo>
                  <a:pt x="22890" y="51370"/>
                </a:lnTo>
                <a:lnTo>
                  <a:pt x="22910" y="51350"/>
                </a:lnTo>
                <a:lnTo>
                  <a:pt x="22930" y="51300"/>
                </a:lnTo>
                <a:lnTo>
                  <a:pt x="22930" y="51280"/>
                </a:lnTo>
                <a:lnTo>
                  <a:pt x="22940" y="51250"/>
                </a:lnTo>
                <a:lnTo>
                  <a:pt x="22940" y="51220"/>
                </a:lnTo>
                <a:lnTo>
                  <a:pt x="22950" y="51200"/>
                </a:lnTo>
                <a:lnTo>
                  <a:pt x="22950" y="51170"/>
                </a:lnTo>
                <a:lnTo>
                  <a:pt x="22960" y="51140"/>
                </a:lnTo>
                <a:lnTo>
                  <a:pt x="22970" y="51120"/>
                </a:lnTo>
                <a:lnTo>
                  <a:pt x="22970" y="51100"/>
                </a:lnTo>
                <a:lnTo>
                  <a:pt x="22990" y="51070"/>
                </a:lnTo>
                <a:lnTo>
                  <a:pt x="22990" y="51060"/>
                </a:lnTo>
                <a:lnTo>
                  <a:pt x="22990" y="51050"/>
                </a:lnTo>
                <a:lnTo>
                  <a:pt x="22990" y="51040"/>
                </a:lnTo>
                <a:lnTo>
                  <a:pt x="22980" y="51030"/>
                </a:lnTo>
                <a:lnTo>
                  <a:pt x="22990" y="51010"/>
                </a:lnTo>
                <a:lnTo>
                  <a:pt x="23020" y="50970"/>
                </a:lnTo>
                <a:lnTo>
                  <a:pt x="23030" y="50960"/>
                </a:lnTo>
                <a:lnTo>
                  <a:pt x="23030" y="50940"/>
                </a:lnTo>
                <a:lnTo>
                  <a:pt x="23030" y="50930"/>
                </a:lnTo>
                <a:lnTo>
                  <a:pt x="23030" y="50920"/>
                </a:lnTo>
                <a:lnTo>
                  <a:pt x="23020" y="50900"/>
                </a:lnTo>
                <a:lnTo>
                  <a:pt x="23020" y="50890"/>
                </a:lnTo>
                <a:lnTo>
                  <a:pt x="23020" y="50870"/>
                </a:lnTo>
                <a:lnTo>
                  <a:pt x="23030" y="50840"/>
                </a:lnTo>
                <a:lnTo>
                  <a:pt x="23040" y="50820"/>
                </a:lnTo>
                <a:lnTo>
                  <a:pt x="23050" y="50810"/>
                </a:lnTo>
                <a:lnTo>
                  <a:pt x="23070" y="50780"/>
                </a:lnTo>
                <a:lnTo>
                  <a:pt x="23090" y="50750"/>
                </a:lnTo>
                <a:lnTo>
                  <a:pt x="23100" y="50740"/>
                </a:lnTo>
                <a:lnTo>
                  <a:pt x="23100" y="50730"/>
                </a:lnTo>
                <a:lnTo>
                  <a:pt x="23100" y="50720"/>
                </a:lnTo>
                <a:lnTo>
                  <a:pt x="23090" y="50710"/>
                </a:lnTo>
                <a:lnTo>
                  <a:pt x="23090" y="50700"/>
                </a:lnTo>
                <a:lnTo>
                  <a:pt x="23090" y="50690"/>
                </a:lnTo>
                <a:lnTo>
                  <a:pt x="23100" y="50670"/>
                </a:lnTo>
                <a:lnTo>
                  <a:pt x="23100" y="50660"/>
                </a:lnTo>
                <a:lnTo>
                  <a:pt x="23100" y="50650"/>
                </a:lnTo>
                <a:lnTo>
                  <a:pt x="23120" y="50620"/>
                </a:lnTo>
                <a:lnTo>
                  <a:pt x="23130" y="50590"/>
                </a:lnTo>
                <a:lnTo>
                  <a:pt x="23140" y="50570"/>
                </a:lnTo>
                <a:lnTo>
                  <a:pt x="23150" y="50550"/>
                </a:lnTo>
                <a:lnTo>
                  <a:pt x="23150" y="50540"/>
                </a:lnTo>
                <a:lnTo>
                  <a:pt x="23160" y="50530"/>
                </a:lnTo>
                <a:lnTo>
                  <a:pt x="23160" y="50520"/>
                </a:lnTo>
                <a:lnTo>
                  <a:pt x="23170" y="50520"/>
                </a:lnTo>
                <a:lnTo>
                  <a:pt x="23170" y="50510"/>
                </a:lnTo>
                <a:lnTo>
                  <a:pt x="23160" y="50500"/>
                </a:lnTo>
                <a:lnTo>
                  <a:pt x="23130" y="50460"/>
                </a:lnTo>
                <a:lnTo>
                  <a:pt x="23090" y="50410"/>
                </a:lnTo>
                <a:lnTo>
                  <a:pt x="23070" y="50400"/>
                </a:lnTo>
                <a:lnTo>
                  <a:pt x="23040" y="50390"/>
                </a:lnTo>
                <a:lnTo>
                  <a:pt x="23030" y="50390"/>
                </a:lnTo>
                <a:lnTo>
                  <a:pt x="23020" y="50400"/>
                </a:lnTo>
                <a:lnTo>
                  <a:pt x="23000" y="50440"/>
                </a:lnTo>
                <a:lnTo>
                  <a:pt x="22980" y="50460"/>
                </a:lnTo>
                <a:lnTo>
                  <a:pt x="22970" y="50470"/>
                </a:lnTo>
                <a:lnTo>
                  <a:pt x="22950" y="50470"/>
                </a:lnTo>
                <a:lnTo>
                  <a:pt x="22920" y="50470"/>
                </a:lnTo>
                <a:lnTo>
                  <a:pt x="22910" y="50460"/>
                </a:lnTo>
                <a:lnTo>
                  <a:pt x="22900" y="50460"/>
                </a:lnTo>
                <a:lnTo>
                  <a:pt x="22900" y="50450"/>
                </a:lnTo>
                <a:lnTo>
                  <a:pt x="22900" y="50430"/>
                </a:lnTo>
                <a:lnTo>
                  <a:pt x="22900" y="50410"/>
                </a:lnTo>
                <a:lnTo>
                  <a:pt x="22910" y="50390"/>
                </a:lnTo>
                <a:lnTo>
                  <a:pt x="22910" y="50370"/>
                </a:lnTo>
                <a:lnTo>
                  <a:pt x="22910" y="50360"/>
                </a:lnTo>
                <a:lnTo>
                  <a:pt x="22920" y="50340"/>
                </a:lnTo>
                <a:lnTo>
                  <a:pt x="22910" y="50310"/>
                </a:lnTo>
                <a:lnTo>
                  <a:pt x="22900" y="50300"/>
                </a:lnTo>
                <a:lnTo>
                  <a:pt x="22880" y="50300"/>
                </a:lnTo>
                <a:lnTo>
                  <a:pt x="22870" y="50290"/>
                </a:lnTo>
                <a:lnTo>
                  <a:pt x="22870" y="50280"/>
                </a:lnTo>
                <a:lnTo>
                  <a:pt x="22870" y="50270"/>
                </a:lnTo>
                <a:lnTo>
                  <a:pt x="22870" y="50260"/>
                </a:lnTo>
                <a:lnTo>
                  <a:pt x="22870" y="50250"/>
                </a:lnTo>
                <a:lnTo>
                  <a:pt x="22850" y="50220"/>
                </a:lnTo>
                <a:lnTo>
                  <a:pt x="22850" y="50210"/>
                </a:lnTo>
                <a:lnTo>
                  <a:pt x="22850" y="50200"/>
                </a:lnTo>
                <a:lnTo>
                  <a:pt x="22850" y="50180"/>
                </a:lnTo>
                <a:lnTo>
                  <a:pt x="22830" y="50150"/>
                </a:lnTo>
                <a:lnTo>
                  <a:pt x="22820" y="50140"/>
                </a:lnTo>
                <a:lnTo>
                  <a:pt x="22760" y="50080"/>
                </a:lnTo>
                <a:lnTo>
                  <a:pt x="22740" y="50060"/>
                </a:lnTo>
                <a:lnTo>
                  <a:pt x="22710" y="50050"/>
                </a:lnTo>
                <a:lnTo>
                  <a:pt x="22700" y="50030"/>
                </a:lnTo>
                <a:lnTo>
                  <a:pt x="22690" y="50030"/>
                </a:lnTo>
                <a:lnTo>
                  <a:pt x="22690" y="50020"/>
                </a:lnTo>
                <a:lnTo>
                  <a:pt x="22690" y="50010"/>
                </a:lnTo>
                <a:lnTo>
                  <a:pt x="22700" y="49990"/>
                </a:lnTo>
                <a:lnTo>
                  <a:pt x="22720" y="49980"/>
                </a:lnTo>
                <a:lnTo>
                  <a:pt x="22730" y="49970"/>
                </a:lnTo>
                <a:lnTo>
                  <a:pt x="22740" y="49970"/>
                </a:lnTo>
                <a:lnTo>
                  <a:pt x="22750" y="49940"/>
                </a:lnTo>
                <a:lnTo>
                  <a:pt x="22750" y="49920"/>
                </a:lnTo>
                <a:lnTo>
                  <a:pt x="22760" y="49910"/>
                </a:lnTo>
                <a:lnTo>
                  <a:pt x="22790" y="49900"/>
                </a:lnTo>
                <a:lnTo>
                  <a:pt x="22800" y="49890"/>
                </a:lnTo>
                <a:lnTo>
                  <a:pt x="22820" y="49880"/>
                </a:lnTo>
                <a:lnTo>
                  <a:pt x="22830" y="49870"/>
                </a:lnTo>
                <a:lnTo>
                  <a:pt x="22850" y="49850"/>
                </a:lnTo>
                <a:lnTo>
                  <a:pt x="22870" y="49830"/>
                </a:lnTo>
                <a:lnTo>
                  <a:pt x="22880" y="49820"/>
                </a:lnTo>
                <a:lnTo>
                  <a:pt x="22880" y="49810"/>
                </a:lnTo>
                <a:lnTo>
                  <a:pt x="22860" y="49780"/>
                </a:lnTo>
                <a:lnTo>
                  <a:pt x="22850" y="49770"/>
                </a:lnTo>
                <a:lnTo>
                  <a:pt x="22840" y="49770"/>
                </a:lnTo>
                <a:lnTo>
                  <a:pt x="22830" y="49770"/>
                </a:lnTo>
                <a:lnTo>
                  <a:pt x="22820" y="49760"/>
                </a:lnTo>
                <a:lnTo>
                  <a:pt x="22810" y="49760"/>
                </a:lnTo>
                <a:lnTo>
                  <a:pt x="22810" y="49750"/>
                </a:lnTo>
                <a:lnTo>
                  <a:pt x="22790" y="49720"/>
                </a:lnTo>
                <a:lnTo>
                  <a:pt x="22770" y="49690"/>
                </a:lnTo>
                <a:lnTo>
                  <a:pt x="22760" y="49670"/>
                </a:lnTo>
                <a:lnTo>
                  <a:pt x="22740" y="49660"/>
                </a:lnTo>
                <a:lnTo>
                  <a:pt x="22740" y="49650"/>
                </a:lnTo>
                <a:lnTo>
                  <a:pt x="22730" y="49650"/>
                </a:lnTo>
                <a:lnTo>
                  <a:pt x="22730" y="49640"/>
                </a:lnTo>
                <a:lnTo>
                  <a:pt x="22740" y="49630"/>
                </a:lnTo>
                <a:lnTo>
                  <a:pt x="22750" y="49610"/>
                </a:lnTo>
                <a:lnTo>
                  <a:pt x="22760" y="49600"/>
                </a:lnTo>
                <a:lnTo>
                  <a:pt x="22770" y="49590"/>
                </a:lnTo>
                <a:lnTo>
                  <a:pt x="22780" y="49580"/>
                </a:lnTo>
                <a:lnTo>
                  <a:pt x="22800" y="49570"/>
                </a:lnTo>
                <a:lnTo>
                  <a:pt x="22830" y="49560"/>
                </a:lnTo>
                <a:lnTo>
                  <a:pt x="22850" y="49550"/>
                </a:lnTo>
                <a:lnTo>
                  <a:pt x="22860" y="49540"/>
                </a:lnTo>
                <a:lnTo>
                  <a:pt x="22860" y="49530"/>
                </a:lnTo>
                <a:lnTo>
                  <a:pt x="22850" y="49520"/>
                </a:lnTo>
                <a:lnTo>
                  <a:pt x="22840" y="49510"/>
                </a:lnTo>
                <a:lnTo>
                  <a:pt x="22840" y="49500"/>
                </a:lnTo>
                <a:lnTo>
                  <a:pt x="22850" y="49490"/>
                </a:lnTo>
                <a:lnTo>
                  <a:pt x="22850" y="49480"/>
                </a:lnTo>
                <a:lnTo>
                  <a:pt x="22870" y="49460"/>
                </a:lnTo>
                <a:lnTo>
                  <a:pt x="22880" y="49460"/>
                </a:lnTo>
                <a:lnTo>
                  <a:pt x="22900" y="49450"/>
                </a:lnTo>
                <a:lnTo>
                  <a:pt x="22900" y="49440"/>
                </a:lnTo>
                <a:lnTo>
                  <a:pt x="22910" y="49420"/>
                </a:lnTo>
                <a:lnTo>
                  <a:pt x="22920" y="49400"/>
                </a:lnTo>
                <a:lnTo>
                  <a:pt x="22930" y="49380"/>
                </a:lnTo>
                <a:lnTo>
                  <a:pt x="22940" y="49370"/>
                </a:lnTo>
                <a:lnTo>
                  <a:pt x="22950" y="49370"/>
                </a:lnTo>
                <a:lnTo>
                  <a:pt x="22970" y="49370"/>
                </a:lnTo>
                <a:lnTo>
                  <a:pt x="22980" y="49370"/>
                </a:lnTo>
                <a:lnTo>
                  <a:pt x="22990" y="49370"/>
                </a:lnTo>
                <a:lnTo>
                  <a:pt x="23000" y="49350"/>
                </a:lnTo>
                <a:lnTo>
                  <a:pt x="23000" y="49340"/>
                </a:lnTo>
                <a:lnTo>
                  <a:pt x="23010" y="49330"/>
                </a:lnTo>
                <a:lnTo>
                  <a:pt x="23010" y="49320"/>
                </a:lnTo>
                <a:lnTo>
                  <a:pt x="23020" y="49310"/>
                </a:lnTo>
                <a:lnTo>
                  <a:pt x="23040" y="49310"/>
                </a:lnTo>
                <a:lnTo>
                  <a:pt x="23040" y="49300"/>
                </a:lnTo>
                <a:lnTo>
                  <a:pt x="23050" y="49300"/>
                </a:lnTo>
                <a:lnTo>
                  <a:pt x="23060" y="49280"/>
                </a:lnTo>
                <a:lnTo>
                  <a:pt x="23060" y="49260"/>
                </a:lnTo>
                <a:lnTo>
                  <a:pt x="23060" y="49250"/>
                </a:lnTo>
                <a:lnTo>
                  <a:pt x="23060" y="49240"/>
                </a:lnTo>
                <a:lnTo>
                  <a:pt x="23050" y="49220"/>
                </a:lnTo>
                <a:lnTo>
                  <a:pt x="23060" y="49190"/>
                </a:lnTo>
                <a:lnTo>
                  <a:pt x="23060" y="49180"/>
                </a:lnTo>
                <a:lnTo>
                  <a:pt x="23070" y="49160"/>
                </a:lnTo>
                <a:lnTo>
                  <a:pt x="23060" y="49150"/>
                </a:lnTo>
                <a:lnTo>
                  <a:pt x="23040" y="49150"/>
                </a:lnTo>
                <a:lnTo>
                  <a:pt x="23010" y="49150"/>
                </a:lnTo>
                <a:lnTo>
                  <a:pt x="22970" y="49120"/>
                </a:lnTo>
                <a:lnTo>
                  <a:pt x="22950" y="49110"/>
                </a:lnTo>
                <a:lnTo>
                  <a:pt x="22930" y="49100"/>
                </a:lnTo>
                <a:lnTo>
                  <a:pt x="22910" y="49100"/>
                </a:lnTo>
                <a:lnTo>
                  <a:pt x="22900" y="49110"/>
                </a:lnTo>
                <a:lnTo>
                  <a:pt x="22880" y="49110"/>
                </a:lnTo>
                <a:lnTo>
                  <a:pt x="22870" y="49110"/>
                </a:lnTo>
                <a:lnTo>
                  <a:pt x="22840" y="49090"/>
                </a:lnTo>
                <a:lnTo>
                  <a:pt x="22810" y="49080"/>
                </a:lnTo>
                <a:lnTo>
                  <a:pt x="22790" y="49080"/>
                </a:lnTo>
                <a:lnTo>
                  <a:pt x="22770" y="49090"/>
                </a:lnTo>
                <a:lnTo>
                  <a:pt x="22760" y="49100"/>
                </a:lnTo>
                <a:lnTo>
                  <a:pt x="22740" y="49100"/>
                </a:lnTo>
                <a:lnTo>
                  <a:pt x="22640" y="49100"/>
                </a:lnTo>
                <a:lnTo>
                  <a:pt x="22590" y="49080"/>
                </a:lnTo>
                <a:lnTo>
                  <a:pt x="22530" y="49070"/>
                </a:lnTo>
                <a:lnTo>
                  <a:pt x="22490" y="49060"/>
                </a:lnTo>
                <a:lnTo>
                  <a:pt x="22450" y="49060"/>
                </a:lnTo>
                <a:lnTo>
                  <a:pt x="22420" y="49030"/>
                </a:lnTo>
                <a:lnTo>
                  <a:pt x="22410" y="48990"/>
                </a:lnTo>
                <a:lnTo>
                  <a:pt x="22390" y="48930"/>
                </a:lnTo>
                <a:lnTo>
                  <a:pt x="22370" y="48890"/>
                </a:lnTo>
                <a:lnTo>
                  <a:pt x="22350" y="48840"/>
                </a:lnTo>
                <a:lnTo>
                  <a:pt x="22330" y="48830"/>
                </a:lnTo>
                <a:lnTo>
                  <a:pt x="22320" y="48810"/>
                </a:lnTo>
                <a:lnTo>
                  <a:pt x="22310" y="48800"/>
                </a:lnTo>
                <a:lnTo>
                  <a:pt x="22280" y="48800"/>
                </a:lnTo>
                <a:lnTo>
                  <a:pt x="22250" y="48800"/>
                </a:lnTo>
                <a:lnTo>
                  <a:pt x="22230" y="48780"/>
                </a:lnTo>
                <a:lnTo>
                  <a:pt x="22210" y="48750"/>
                </a:lnTo>
                <a:lnTo>
                  <a:pt x="22190" y="48730"/>
                </a:lnTo>
                <a:lnTo>
                  <a:pt x="22180" y="48730"/>
                </a:lnTo>
                <a:lnTo>
                  <a:pt x="22150" y="48740"/>
                </a:lnTo>
                <a:lnTo>
                  <a:pt x="22120" y="48740"/>
                </a:lnTo>
                <a:lnTo>
                  <a:pt x="22100" y="48730"/>
                </a:lnTo>
                <a:lnTo>
                  <a:pt x="22080" y="48720"/>
                </a:lnTo>
                <a:lnTo>
                  <a:pt x="22080" y="48710"/>
                </a:lnTo>
                <a:lnTo>
                  <a:pt x="22080" y="48690"/>
                </a:lnTo>
                <a:lnTo>
                  <a:pt x="22080" y="48670"/>
                </a:lnTo>
                <a:lnTo>
                  <a:pt x="22080" y="48660"/>
                </a:lnTo>
                <a:lnTo>
                  <a:pt x="22070" y="48630"/>
                </a:lnTo>
                <a:lnTo>
                  <a:pt x="22070" y="48610"/>
                </a:lnTo>
                <a:lnTo>
                  <a:pt x="22080" y="48590"/>
                </a:lnTo>
                <a:lnTo>
                  <a:pt x="22090" y="48580"/>
                </a:lnTo>
                <a:lnTo>
                  <a:pt x="22090" y="48570"/>
                </a:lnTo>
                <a:lnTo>
                  <a:pt x="22060" y="48530"/>
                </a:lnTo>
                <a:lnTo>
                  <a:pt x="22040" y="48490"/>
                </a:lnTo>
                <a:lnTo>
                  <a:pt x="22030" y="48460"/>
                </a:lnTo>
                <a:lnTo>
                  <a:pt x="22010" y="48450"/>
                </a:lnTo>
                <a:lnTo>
                  <a:pt x="21970" y="48450"/>
                </a:lnTo>
                <a:lnTo>
                  <a:pt x="21950" y="48440"/>
                </a:lnTo>
                <a:lnTo>
                  <a:pt x="21940" y="48420"/>
                </a:lnTo>
                <a:lnTo>
                  <a:pt x="21910" y="48380"/>
                </a:lnTo>
                <a:lnTo>
                  <a:pt x="21880" y="48350"/>
                </a:lnTo>
                <a:lnTo>
                  <a:pt x="21850" y="48310"/>
                </a:lnTo>
                <a:lnTo>
                  <a:pt x="21820" y="48290"/>
                </a:lnTo>
                <a:lnTo>
                  <a:pt x="21800" y="48290"/>
                </a:lnTo>
                <a:lnTo>
                  <a:pt x="21780" y="48280"/>
                </a:lnTo>
                <a:lnTo>
                  <a:pt x="21770" y="48260"/>
                </a:lnTo>
                <a:lnTo>
                  <a:pt x="21770" y="48230"/>
                </a:lnTo>
                <a:lnTo>
                  <a:pt x="21780" y="48220"/>
                </a:lnTo>
                <a:lnTo>
                  <a:pt x="21810" y="48170"/>
                </a:lnTo>
                <a:lnTo>
                  <a:pt x="21810" y="48160"/>
                </a:lnTo>
                <a:lnTo>
                  <a:pt x="21810" y="48140"/>
                </a:lnTo>
                <a:lnTo>
                  <a:pt x="21790" y="48110"/>
                </a:lnTo>
                <a:lnTo>
                  <a:pt x="21790" y="48090"/>
                </a:lnTo>
                <a:lnTo>
                  <a:pt x="21790" y="48080"/>
                </a:lnTo>
                <a:lnTo>
                  <a:pt x="21800" y="48070"/>
                </a:lnTo>
                <a:lnTo>
                  <a:pt x="21820" y="48060"/>
                </a:lnTo>
                <a:lnTo>
                  <a:pt x="21840" y="48020"/>
                </a:lnTo>
                <a:lnTo>
                  <a:pt x="21850" y="48000"/>
                </a:lnTo>
                <a:lnTo>
                  <a:pt x="21870" y="48000"/>
                </a:lnTo>
                <a:lnTo>
                  <a:pt x="21870" y="47980"/>
                </a:lnTo>
                <a:lnTo>
                  <a:pt x="21880" y="47960"/>
                </a:lnTo>
                <a:lnTo>
                  <a:pt x="21880" y="47950"/>
                </a:lnTo>
                <a:lnTo>
                  <a:pt x="21910" y="47930"/>
                </a:lnTo>
                <a:lnTo>
                  <a:pt x="21920" y="47920"/>
                </a:lnTo>
                <a:lnTo>
                  <a:pt x="21920" y="47900"/>
                </a:lnTo>
                <a:lnTo>
                  <a:pt x="21930" y="47890"/>
                </a:lnTo>
                <a:lnTo>
                  <a:pt x="21970" y="47870"/>
                </a:lnTo>
                <a:lnTo>
                  <a:pt x="21980" y="47860"/>
                </a:lnTo>
                <a:lnTo>
                  <a:pt x="22000" y="47830"/>
                </a:lnTo>
                <a:lnTo>
                  <a:pt x="22020" y="47820"/>
                </a:lnTo>
                <a:lnTo>
                  <a:pt x="22040" y="47800"/>
                </a:lnTo>
                <a:lnTo>
                  <a:pt x="22050" y="47780"/>
                </a:lnTo>
                <a:lnTo>
                  <a:pt x="22080" y="47740"/>
                </a:lnTo>
                <a:lnTo>
                  <a:pt x="22100" y="47730"/>
                </a:lnTo>
                <a:lnTo>
                  <a:pt x="22140" y="47710"/>
                </a:lnTo>
                <a:lnTo>
                  <a:pt x="22170" y="47700"/>
                </a:lnTo>
                <a:lnTo>
                  <a:pt x="22180" y="47680"/>
                </a:lnTo>
                <a:lnTo>
                  <a:pt x="22190" y="47660"/>
                </a:lnTo>
                <a:lnTo>
                  <a:pt x="22190" y="47630"/>
                </a:lnTo>
                <a:lnTo>
                  <a:pt x="22170" y="47570"/>
                </a:lnTo>
                <a:lnTo>
                  <a:pt x="22160" y="47510"/>
                </a:lnTo>
                <a:lnTo>
                  <a:pt x="22170" y="47480"/>
                </a:lnTo>
                <a:lnTo>
                  <a:pt x="22180" y="47470"/>
                </a:lnTo>
                <a:lnTo>
                  <a:pt x="22190" y="47470"/>
                </a:lnTo>
                <a:lnTo>
                  <a:pt x="22230" y="47450"/>
                </a:lnTo>
                <a:lnTo>
                  <a:pt x="22240" y="47430"/>
                </a:lnTo>
                <a:lnTo>
                  <a:pt x="22240" y="47410"/>
                </a:lnTo>
                <a:lnTo>
                  <a:pt x="22240" y="47390"/>
                </a:lnTo>
                <a:lnTo>
                  <a:pt x="22250" y="47360"/>
                </a:lnTo>
                <a:lnTo>
                  <a:pt x="22270" y="47300"/>
                </a:lnTo>
                <a:lnTo>
                  <a:pt x="22280" y="47260"/>
                </a:lnTo>
                <a:lnTo>
                  <a:pt x="22300" y="47240"/>
                </a:lnTo>
                <a:lnTo>
                  <a:pt x="22360" y="47200"/>
                </a:lnTo>
                <a:lnTo>
                  <a:pt x="22390" y="47190"/>
                </a:lnTo>
                <a:lnTo>
                  <a:pt x="22420" y="47180"/>
                </a:lnTo>
                <a:lnTo>
                  <a:pt x="22450" y="47180"/>
                </a:lnTo>
                <a:lnTo>
                  <a:pt x="22470" y="47190"/>
                </a:lnTo>
                <a:lnTo>
                  <a:pt x="22500" y="47210"/>
                </a:lnTo>
                <a:lnTo>
                  <a:pt x="22530" y="47210"/>
                </a:lnTo>
                <a:lnTo>
                  <a:pt x="22570" y="47200"/>
                </a:lnTo>
                <a:lnTo>
                  <a:pt x="22590" y="47190"/>
                </a:lnTo>
                <a:lnTo>
                  <a:pt x="22610" y="47180"/>
                </a:lnTo>
                <a:lnTo>
                  <a:pt x="22630" y="47170"/>
                </a:lnTo>
                <a:lnTo>
                  <a:pt x="22640" y="47170"/>
                </a:lnTo>
                <a:lnTo>
                  <a:pt x="22670" y="47110"/>
                </a:lnTo>
                <a:lnTo>
                  <a:pt x="22670" y="47080"/>
                </a:lnTo>
                <a:lnTo>
                  <a:pt x="22680" y="47070"/>
                </a:lnTo>
                <a:lnTo>
                  <a:pt x="22700" y="47060"/>
                </a:lnTo>
                <a:lnTo>
                  <a:pt x="22740" y="47010"/>
                </a:lnTo>
                <a:lnTo>
                  <a:pt x="22750" y="47000"/>
                </a:lnTo>
                <a:lnTo>
                  <a:pt x="22750" y="46980"/>
                </a:lnTo>
                <a:lnTo>
                  <a:pt x="22740" y="46960"/>
                </a:lnTo>
                <a:lnTo>
                  <a:pt x="22740" y="46950"/>
                </a:lnTo>
                <a:lnTo>
                  <a:pt x="22730" y="46930"/>
                </a:lnTo>
                <a:lnTo>
                  <a:pt x="22740" y="46920"/>
                </a:lnTo>
                <a:lnTo>
                  <a:pt x="22750" y="46910"/>
                </a:lnTo>
                <a:lnTo>
                  <a:pt x="22800" y="46890"/>
                </a:lnTo>
                <a:lnTo>
                  <a:pt x="22830" y="46880"/>
                </a:lnTo>
                <a:lnTo>
                  <a:pt x="22850" y="46890"/>
                </a:lnTo>
                <a:lnTo>
                  <a:pt x="22860" y="46890"/>
                </a:lnTo>
                <a:lnTo>
                  <a:pt x="22880" y="46890"/>
                </a:lnTo>
                <a:lnTo>
                  <a:pt x="22910" y="46870"/>
                </a:lnTo>
                <a:lnTo>
                  <a:pt x="22930" y="46870"/>
                </a:lnTo>
                <a:lnTo>
                  <a:pt x="22950" y="46870"/>
                </a:lnTo>
                <a:lnTo>
                  <a:pt x="22970" y="46870"/>
                </a:lnTo>
                <a:lnTo>
                  <a:pt x="22970" y="46860"/>
                </a:lnTo>
                <a:lnTo>
                  <a:pt x="22980" y="46840"/>
                </a:lnTo>
                <a:lnTo>
                  <a:pt x="23000" y="46840"/>
                </a:lnTo>
                <a:lnTo>
                  <a:pt x="23010" y="46840"/>
                </a:lnTo>
                <a:lnTo>
                  <a:pt x="23040" y="46850"/>
                </a:lnTo>
                <a:lnTo>
                  <a:pt x="23060" y="46850"/>
                </a:lnTo>
                <a:lnTo>
                  <a:pt x="23080" y="46850"/>
                </a:lnTo>
                <a:lnTo>
                  <a:pt x="23090" y="46830"/>
                </a:lnTo>
                <a:lnTo>
                  <a:pt x="23090" y="46820"/>
                </a:lnTo>
                <a:lnTo>
                  <a:pt x="23080" y="46800"/>
                </a:lnTo>
                <a:lnTo>
                  <a:pt x="23070" y="46760"/>
                </a:lnTo>
                <a:lnTo>
                  <a:pt x="23080" y="46750"/>
                </a:lnTo>
                <a:lnTo>
                  <a:pt x="23100" y="46730"/>
                </a:lnTo>
                <a:lnTo>
                  <a:pt x="23110" y="46710"/>
                </a:lnTo>
                <a:lnTo>
                  <a:pt x="23110" y="46680"/>
                </a:lnTo>
                <a:lnTo>
                  <a:pt x="23120" y="46650"/>
                </a:lnTo>
                <a:lnTo>
                  <a:pt x="23120" y="46630"/>
                </a:lnTo>
                <a:lnTo>
                  <a:pt x="23120" y="46610"/>
                </a:lnTo>
                <a:lnTo>
                  <a:pt x="23080" y="46550"/>
                </a:lnTo>
                <a:lnTo>
                  <a:pt x="23050" y="46540"/>
                </a:lnTo>
                <a:lnTo>
                  <a:pt x="23050" y="46530"/>
                </a:lnTo>
                <a:lnTo>
                  <a:pt x="23060" y="46510"/>
                </a:lnTo>
                <a:lnTo>
                  <a:pt x="23070" y="46460"/>
                </a:lnTo>
                <a:lnTo>
                  <a:pt x="23080" y="46390"/>
                </a:lnTo>
                <a:lnTo>
                  <a:pt x="23080" y="46380"/>
                </a:lnTo>
                <a:lnTo>
                  <a:pt x="23060" y="46370"/>
                </a:lnTo>
                <a:lnTo>
                  <a:pt x="23050" y="46350"/>
                </a:lnTo>
                <a:lnTo>
                  <a:pt x="23060" y="46320"/>
                </a:lnTo>
                <a:lnTo>
                  <a:pt x="23060" y="46310"/>
                </a:lnTo>
                <a:lnTo>
                  <a:pt x="23070" y="46290"/>
                </a:lnTo>
                <a:lnTo>
                  <a:pt x="23080" y="46280"/>
                </a:lnTo>
                <a:lnTo>
                  <a:pt x="23130" y="46270"/>
                </a:lnTo>
                <a:lnTo>
                  <a:pt x="23170" y="46250"/>
                </a:lnTo>
                <a:lnTo>
                  <a:pt x="23180" y="46250"/>
                </a:lnTo>
                <a:lnTo>
                  <a:pt x="23190" y="46250"/>
                </a:lnTo>
                <a:lnTo>
                  <a:pt x="23210" y="46250"/>
                </a:lnTo>
                <a:lnTo>
                  <a:pt x="23230" y="46250"/>
                </a:lnTo>
                <a:lnTo>
                  <a:pt x="23280" y="46220"/>
                </a:lnTo>
                <a:lnTo>
                  <a:pt x="23320" y="46220"/>
                </a:lnTo>
                <a:lnTo>
                  <a:pt x="23340" y="46220"/>
                </a:lnTo>
                <a:lnTo>
                  <a:pt x="23360" y="46220"/>
                </a:lnTo>
                <a:lnTo>
                  <a:pt x="23390" y="46210"/>
                </a:lnTo>
                <a:lnTo>
                  <a:pt x="23410" y="46200"/>
                </a:lnTo>
                <a:lnTo>
                  <a:pt x="23430" y="46170"/>
                </a:lnTo>
                <a:lnTo>
                  <a:pt x="23440" y="46160"/>
                </a:lnTo>
                <a:lnTo>
                  <a:pt x="23460" y="46160"/>
                </a:lnTo>
                <a:lnTo>
                  <a:pt x="23490" y="46160"/>
                </a:lnTo>
                <a:lnTo>
                  <a:pt x="23510" y="46160"/>
                </a:lnTo>
                <a:lnTo>
                  <a:pt x="23520" y="46160"/>
                </a:lnTo>
                <a:lnTo>
                  <a:pt x="23550" y="46110"/>
                </a:lnTo>
                <a:lnTo>
                  <a:pt x="23580" y="46090"/>
                </a:lnTo>
                <a:lnTo>
                  <a:pt x="23600" y="46060"/>
                </a:lnTo>
                <a:lnTo>
                  <a:pt x="23610" y="46040"/>
                </a:lnTo>
                <a:lnTo>
                  <a:pt x="23640" y="46030"/>
                </a:lnTo>
                <a:lnTo>
                  <a:pt x="23670" y="46010"/>
                </a:lnTo>
                <a:lnTo>
                  <a:pt x="23680" y="45990"/>
                </a:lnTo>
                <a:lnTo>
                  <a:pt x="23680" y="45970"/>
                </a:lnTo>
                <a:lnTo>
                  <a:pt x="23680" y="45940"/>
                </a:lnTo>
                <a:lnTo>
                  <a:pt x="23670" y="45920"/>
                </a:lnTo>
                <a:lnTo>
                  <a:pt x="23670" y="45900"/>
                </a:lnTo>
                <a:lnTo>
                  <a:pt x="23670" y="45880"/>
                </a:lnTo>
                <a:lnTo>
                  <a:pt x="23680" y="45860"/>
                </a:lnTo>
                <a:lnTo>
                  <a:pt x="23700" y="45850"/>
                </a:lnTo>
                <a:lnTo>
                  <a:pt x="23730" y="45830"/>
                </a:lnTo>
                <a:lnTo>
                  <a:pt x="23760" y="45810"/>
                </a:lnTo>
                <a:lnTo>
                  <a:pt x="23770" y="45790"/>
                </a:lnTo>
                <a:lnTo>
                  <a:pt x="23780" y="45760"/>
                </a:lnTo>
                <a:lnTo>
                  <a:pt x="23790" y="45730"/>
                </a:lnTo>
                <a:lnTo>
                  <a:pt x="23810" y="45720"/>
                </a:lnTo>
                <a:lnTo>
                  <a:pt x="23810" y="45710"/>
                </a:lnTo>
                <a:lnTo>
                  <a:pt x="23840" y="45680"/>
                </a:lnTo>
                <a:lnTo>
                  <a:pt x="23840" y="45660"/>
                </a:lnTo>
                <a:lnTo>
                  <a:pt x="23840" y="45610"/>
                </a:lnTo>
                <a:lnTo>
                  <a:pt x="23850" y="45600"/>
                </a:lnTo>
                <a:lnTo>
                  <a:pt x="23860" y="45590"/>
                </a:lnTo>
                <a:lnTo>
                  <a:pt x="23910" y="45550"/>
                </a:lnTo>
                <a:lnTo>
                  <a:pt x="23920" y="45540"/>
                </a:lnTo>
                <a:lnTo>
                  <a:pt x="23920" y="45510"/>
                </a:lnTo>
                <a:lnTo>
                  <a:pt x="23940" y="45500"/>
                </a:lnTo>
                <a:lnTo>
                  <a:pt x="23970" y="45480"/>
                </a:lnTo>
                <a:lnTo>
                  <a:pt x="23980" y="45480"/>
                </a:lnTo>
                <a:lnTo>
                  <a:pt x="23980" y="45470"/>
                </a:lnTo>
                <a:lnTo>
                  <a:pt x="23970" y="45460"/>
                </a:lnTo>
                <a:lnTo>
                  <a:pt x="23970" y="45440"/>
                </a:lnTo>
                <a:lnTo>
                  <a:pt x="23960" y="45420"/>
                </a:lnTo>
                <a:lnTo>
                  <a:pt x="23950" y="45410"/>
                </a:lnTo>
                <a:lnTo>
                  <a:pt x="23930" y="45380"/>
                </a:lnTo>
                <a:lnTo>
                  <a:pt x="23920" y="45370"/>
                </a:lnTo>
                <a:lnTo>
                  <a:pt x="23890" y="45360"/>
                </a:lnTo>
                <a:lnTo>
                  <a:pt x="23860" y="45350"/>
                </a:lnTo>
                <a:lnTo>
                  <a:pt x="23840" y="45320"/>
                </a:lnTo>
                <a:lnTo>
                  <a:pt x="23820" y="45310"/>
                </a:lnTo>
                <a:lnTo>
                  <a:pt x="23810" y="45300"/>
                </a:lnTo>
                <a:lnTo>
                  <a:pt x="23790" y="45300"/>
                </a:lnTo>
                <a:lnTo>
                  <a:pt x="23740" y="45250"/>
                </a:lnTo>
                <a:lnTo>
                  <a:pt x="23720" y="45240"/>
                </a:lnTo>
                <a:lnTo>
                  <a:pt x="23630" y="45240"/>
                </a:lnTo>
                <a:lnTo>
                  <a:pt x="23610" y="45230"/>
                </a:lnTo>
                <a:lnTo>
                  <a:pt x="23590" y="45210"/>
                </a:lnTo>
                <a:lnTo>
                  <a:pt x="23580" y="45200"/>
                </a:lnTo>
                <a:lnTo>
                  <a:pt x="23580" y="45170"/>
                </a:lnTo>
                <a:lnTo>
                  <a:pt x="23590" y="45150"/>
                </a:lnTo>
                <a:lnTo>
                  <a:pt x="23590" y="45140"/>
                </a:lnTo>
                <a:lnTo>
                  <a:pt x="23580" y="45130"/>
                </a:lnTo>
                <a:lnTo>
                  <a:pt x="23560" y="45120"/>
                </a:lnTo>
                <a:lnTo>
                  <a:pt x="23520" y="45070"/>
                </a:lnTo>
                <a:lnTo>
                  <a:pt x="23500" y="45040"/>
                </a:lnTo>
                <a:lnTo>
                  <a:pt x="23490" y="45020"/>
                </a:lnTo>
                <a:lnTo>
                  <a:pt x="23490" y="45010"/>
                </a:lnTo>
                <a:lnTo>
                  <a:pt x="23500" y="44990"/>
                </a:lnTo>
                <a:lnTo>
                  <a:pt x="23530" y="44970"/>
                </a:lnTo>
                <a:lnTo>
                  <a:pt x="23560" y="44950"/>
                </a:lnTo>
                <a:lnTo>
                  <a:pt x="23600" y="44940"/>
                </a:lnTo>
                <a:lnTo>
                  <a:pt x="23620" y="44910"/>
                </a:lnTo>
                <a:lnTo>
                  <a:pt x="23620" y="44890"/>
                </a:lnTo>
                <a:lnTo>
                  <a:pt x="23620" y="44860"/>
                </a:lnTo>
                <a:lnTo>
                  <a:pt x="23640" y="44820"/>
                </a:lnTo>
                <a:lnTo>
                  <a:pt x="23640" y="44800"/>
                </a:lnTo>
                <a:lnTo>
                  <a:pt x="23630" y="44760"/>
                </a:lnTo>
                <a:lnTo>
                  <a:pt x="23630" y="44740"/>
                </a:lnTo>
                <a:lnTo>
                  <a:pt x="23640" y="44720"/>
                </a:lnTo>
                <a:lnTo>
                  <a:pt x="23670" y="44660"/>
                </a:lnTo>
                <a:lnTo>
                  <a:pt x="23690" y="44620"/>
                </a:lnTo>
                <a:lnTo>
                  <a:pt x="23710" y="44610"/>
                </a:lnTo>
                <a:lnTo>
                  <a:pt x="23720" y="44610"/>
                </a:lnTo>
                <a:lnTo>
                  <a:pt x="23760" y="44610"/>
                </a:lnTo>
                <a:lnTo>
                  <a:pt x="23780" y="44610"/>
                </a:lnTo>
                <a:lnTo>
                  <a:pt x="23780" y="44600"/>
                </a:lnTo>
                <a:lnTo>
                  <a:pt x="23760" y="44590"/>
                </a:lnTo>
                <a:lnTo>
                  <a:pt x="23750" y="44570"/>
                </a:lnTo>
                <a:lnTo>
                  <a:pt x="23750" y="44560"/>
                </a:lnTo>
                <a:lnTo>
                  <a:pt x="23750" y="44550"/>
                </a:lnTo>
                <a:lnTo>
                  <a:pt x="23760" y="44540"/>
                </a:lnTo>
                <a:lnTo>
                  <a:pt x="23760" y="44520"/>
                </a:lnTo>
                <a:lnTo>
                  <a:pt x="23760" y="44500"/>
                </a:lnTo>
                <a:lnTo>
                  <a:pt x="23770" y="44470"/>
                </a:lnTo>
                <a:lnTo>
                  <a:pt x="23770" y="44460"/>
                </a:lnTo>
                <a:lnTo>
                  <a:pt x="23750" y="44430"/>
                </a:lnTo>
                <a:lnTo>
                  <a:pt x="23740" y="44410"/>
                </a:lnTo>
                <a:lnTo>
                  <a:pt x="23740" y="44400"/>
                </a:lnTo>
                <a:lnTo>
                  <a:pt x="23750" y="44370"/>
                </a:lnTo>
                <a:lnTo>
                  <a:pt x="23760" y="44360"/>
                </a:lnTo>
                <a:lnTo>
                  <a:pt x="23780" y="44330"/>
                </a:lnTo>
                <a:lnTo>
                  <a:pt x="23780" y="44320"/>
                </a:lnTo>
                <a:lnTo>
                  <a:pt x="23780" y="44300"/>
                </a:lnTo>
                <a:lnTo>
                  <a:pt x="23790" y="44280"/>
                </a:lnTo>
                <a:lnTo>
                  <a:pt x="23810" y="44250"/>
                </a:lnTo>
                <a:lnTo>
                  <a:pt x="23830" y="44210"/>
                </a:lnTo>
                <a:lnTo>
                  <a:pt x="23830" y="44200"/>
                </a:lnTo>
                <a:lnTo>
                  <a:pt x="23820" y="44190"/>
                </a:lnTo>
                <a:lnTo>
                  <a:pt x="23790" y="44150"/>
                </a:lnTo>
                <a:lnTo>
                  <a:pt x="23750" y="44130"/>
                </a:lnTo>
                <a:lnTo>
                  <a:pt x="23740" y="44110"/>
                </a:lnTo>
                <a:lnTo>
                  <a:pt x="23730" y="44100"/>
                </a:lnTo>
                <a:lnTo>
                  <a:pt x="23730" y="44070"/>
                </a:lnTo>
                <a:lnTo>
                  <a:pt x="23730" y="44030"/>
                </a:lnTo>
                <a:lnTo>
                  <a:pt x="23700" y="44000"/>
                </a:lnTo>
                <a:lnTo>
                  <a:pt x="23690" y="43980"/>
                </a:lnTo>
                <a:lnTo>
                  <a:pt x="23690" y="43960"/>
                </a:lnTo>
                <a:lnTo>
                  <a:pt x="23700" y="43950"/>
                </a:lnTo>
                <a:lnTo>
                  <a:pt x="23710" y="43930"/>
                </a:lnTo>
                <a:lnTo>
                  <a:pt x="23710" y="43920"/>
                </a:lnTo>
                <a:lnTo>
                  <a:pt x="23710" y="43890"/>
                </a:lnTo>
                <a:lnTo>
                  <a:pt x="23720" y="43880"/>
                </a:lnTo>
                <a:lnTo>
                  <a:pt x="23760" y="43850"/>
                </a:lnTo>
                <a:lnTo>
                  <a:pt x="23790" y="43810"/>
                </a:lnTo>
                <a:lnTo>
                  <a:pt x="23790" y="43800"/>
                </a:lnTo>
                <a:lnTo>
                  <a:pt x="23790" y="43780"/>
                </a:lnTo>
                <a:lnTo>
                  <a:pt x="23780" y="43750"/>
                </a:lnTo>
                <a:lnTo>
                  <a:pt x="23780" y="43730"/>
                </a:lnTo>
                <a:lnTo>
                  <a:pt x="23780" y="43710"/>
                </a:lnTo>
                <a:lnTo>
                  <a:pt x="23790" y="43690"/>
                </a:lnTo>
                <a:lnTo>
                  <a:pt x="23790" y="43670"/>
                </a:lnTo>
                <a:lnTo>
                  <a:pt x="23770" y="43650"/>
                </a:lnTo>
                <a:lnTo>
                  <a:pt x="23770" y="43640"/>
                </a:lnTo>
                <a:lnTo>
                  <a:pt x="23800" y="43620"/>
                </a:lnTo>
                <a:lnTo>
                  <a:pt x="23800" y="43610"/>
                </a:lnTo>
                <a:lnTo>
                  <a:pt x="23780" y="43600"/>
                </a:lnTo>
                <a:lnTo>
                  <a:pt x="23780" y="43590"/>
                </a:lnTo>
                <a:lnTo>
                  <a:pt x="23770" y="43550"/>
                </a:lnTo>
                <a:lnTo>
                  <a:pt x="23750" y="43500"/>
                </a:lnTo>
                <a:lnTo>
                  <a:pt x="23740" y="43470"/>
                </a:lnTo>
                <a:lnTo>
                  <a:pt x="23740" y="43440"/>
                </a:lnTo>
                <a:lnTo>
                  <a:pt x="23730" y="43410"/>
                </a:lnTo>
                <a:lnTo>
                  <a:pt x="23720" y="43380"/>
                </a:lnTo>
                <a:lnTo>
                  <a:pt x="23720" y="43360"/>
                </a:lnTo>
                <a:lnTo>
                  <a:pt x="23720" y="43340"/>
                </a:lnTo>
                <a:lnTo>
                  <a:pt x="23740" y="43280"/>
                </a:lnTo>
                <a:lnTo>
                  <a:pt x="23780" y="43210"/>
                </a:lnTo>
                <a:lnTo>
                  <a:pt x="23790" y="43180"/>
                </a:lnTo>
                <a:lnTo>
                  <a:pt x="23820" y="43160"/>
                </a:lnTo>
                <a:lnTo>
                  <a:pt x="23900" y="43120"/>
                </a:lnTo>
                <a:lnTo>
                  <a:pt x="23950" y="43100"/>
                </a:lnTo>
                <a:lnTo>
                  <a:pt x="23980" y="43070"/>
                </a:lnTo>
                <a:lnTo>
                  <a:pt x="24010" y="43040"/>
                </a:lnTo>
                <a:lnTo>
                  <a:pt x="24010" y="43030"/>
                </a:lnTo>
                <a:lnTo>
                  <a:pt x="24010" y="43010"/>
                </a:lnTo>
                <a:lnTo>
                  <a:pt x="24000" y="42960"/>
                </a:lnTo>
                <a:lnTo>
                  <a:pt x="23990" y="42930"/>
                </a:lnTo>
                <a:lnTo>
                  <a:pt x="24000" y="42930"/>
                </a:lnTo>
                <a:lnTo>
                  <a:pt x="24040" y="42880"/>
                </a:lnTo>
                <a:lnTo>
                  <a:pt x="24070" y="42860"/>
                </a:lnTo>
                <a:lnTo>
                  <a:pt x="24080" y="42860"/>
                </a:lnTo>
                <a:lnTo>
                  <a:pt x="24120" y="42860"/>
                </a:lnTo>
                <a:lnTo>
                  <a:pt x="24150" y="42860"/>
                </a:lnTo>
                <a:lnTo>
                  <a:pt x="24170" y="42860"/>
                </a:lnTo>
                <a:lnTo>
                  <a:pt x="24200" y="42840"/>
                </a:lnTo>
                <a:lnTo>
                  <a:pt x="24210" y="42820"/>
                </a:lnTo>
                <a:lnTo>
                  <a:pt x="24220" y="42790"/>
                </a:lnTo>
                <a:lnTo>
                  <a:pt x="24220" y="42750"/>
                </a:lnTo>
                <a:lnTo>
                  <a:pt x="24200" y="42720"/>
                </a:lnTo>
                <a:lnTo>
                  <a:pt x="24190" y="42690"/>
                </a:lnTo>
                <a:lnTo>
                  <a:pt x="24220" y="42670"/>
                </a:lnTo>
                <a:lnTo>
                  <a:pt x="24220" y="42660"/>
                </a:lnTo>
                <a:lnTo>
                  <a:pt x="24220" y="42630"/>
                </a:lnTo>
                <a:lnTo>
                  <a:pt x="24210" y="42590"/>
                </a:lnTo>
                <a:lnTo>
                  <a:pt x="24200" y="42570"/>
                </a:lnTo>
                <a:lnTo>
                  <a:pt x="24190" y="42560"/>
                </a:lnTo>
                <a:lnTo>
                  <a:pt x="24180" y="42550"/>
                </a:lnTo>
                <a:lnTo>
                  <a:pt x="24180" y="42530"/>
                </a:lnTo>
                <a:lnTo>
                  <a:pt x="24180" y="42510"/>
                </a:lnTo>
                <a:lnTo>
                  <a:pt x="24190" y="42490"/>
                </a:lnTo>
                <a:lnTo>
                  <a:pt x="24190" y="42470"/>
                </a:lnTo>
                <a:lnTo>
                  <a:pt x="24190" y="42450"/>
                </a:lnTo>
                <a:lnTo>
                  <a:pt x="24180" y="42440"/>
                </a:lnTo>
                <a:lnTo>
                  <a:pt x="24170" y="42420"/>
                </a:lnTo>
                <a:lnTo>
                  <a:pt x="24170" y="42410"/>
                </a:lnTo>
                <a:lnTo>
                  <a:pt x="24170" y="42400"/>
                </a:lnTo>
                <a:lnTo>
                  <a:pt x="24180" y="42370"/>
                </a:lnTo>
                <a:lnTo>
                  <a:pt x="24190" y="42360"/>
                </a:lnTo>
                <a:lnTo>
                  <a:pt x="24230" y="42340"/>
                </a:lnTo>
                <a:lnTo>
                  <a:pt x="24290" y="42300"/>
                </a:lnTo>
                <a:lnTo>
                  <a:pt x="24310" y="42290"/>
                </a:lnTo>
                <a:lnTo>
                  <a:pt x="24320" y="42270"/>
                </a:lnTo>
                <a:lnTo>
                  <a:pt x="24320" y="42250"/>
                </a:lnTo>
                <a:lnTo>
                  <a:pt x="24320" y="42220"/>
                </a:lnTo>
                <a:lnTo>
                  <a:pt x="24320" y="42210"/>
                </a:lnTo>
                <a:lnTo>
                  <a:pt x="24330" y="42190"/>
                </a:lnTo>
                <a:lnTo>
                  <a:pt x="24350" y="42180"/>
                </a:lnTo>
                <a:lnTo>
                  <a:pt x="24360" y="42160"/>
                </a:lnTo>
                <a:lnTo>
                  <a:pt x="24380" y="42160"/>
                </a:lnTo>
                <a:lnTo>
                  <a:pt x="24410" y="42150"/>
                </a:lnTo>
                <a:lnTo>
                  <a:pt x="24500" y="42150"/>
                </a:lnTo>
                <a:lnTo>
                  <a:pt x="24580" y="42140"/>
                </a:lnTo>
                <a:lnTo>
                  <a:pt x="24610" y="42130"/>
                </a:lnTo>
                <a:lnTo>
                  <a:pt x="24630" y="42110"/>
                </a:lnTo>
                <a:lnTo>
                  <a:pt x="24650" y="42050"/>
                </a:lnTo>
                <a:lnTo>
                  <a:pt x="24670" y="41970"/>
                </a:lnTo>
                <a:lnTo>
                  <a:pt x="24680" y="41940"/>
                </a:lnTo>
                <a:lnTo>
                  <a:pt x="24700" y="41910"/>
                </a:lnTo>
                <a:lnTo>
                  <a:pt x="24760" y="41790"/>
                </a:lnTo>
                <a:lnTo>
                  <a:pt x="24780" y="41750"/>
                </a:lnTo>
                <a:lnTo>
                  <a:pt x="24800" y="41700"/>
                </a:lnTo>
                <a:lnTo>
                  <a:pt x="24810" y="41680"/>
                </a:lnTo>
                <a:lnTo>
                  <a:pt x="24790" y="41660"/>
                </a:lnTo>
                <a:lnTo>
                  <a:pt x="24760" y="41610"/>
                </a:lnTo>
                <a:lnTo>
                  <a:pt x="24750" y="41590"/>
                </a:lnTo>
                <a:lnTo>
                  <a:pt x="24750" y="41570"/>
                </a:lnTo>
                <a:lnTo>
                  <a:pt x="24720" y="41540"/>
                </a:lnTo>
                <a:lnTo>
                  <a:pt x="24690" y="41510"/>
                </a:lnTo>
                <a:lnTo>
                  <a:pt x="24660" y="41450"/>
                </a:lnTo>
                <a:lnTo>
                  <a:pt x="24640" y="41440"/>
                </a:lnTo>
                <a:lnTo>
                  <a:pt x="24620" y="41450"/>
                </a:lnTo>
                <a:lnTo>
                  <a:pt x="24590" y="41440"/>
                </a:lnTo>
                <a:lnTo>
                  <a:pt x="24550" y="41420"/>
                </a:lnTo>
                <a:lnTo>
                  <a:pt x="24520" y="41400"/>
                </a:lnTo>
                <a:lnTo>
                  <a:pt x="24520" y="41380"/>
                </a:lnTo>
                <a:lnTo>
                  <a:pt x="24520" y="41350"/>
                </a:lnTo>
                <a:lnTo>
                  <a:pt x="24500" y="41330"/>
                </a:lnTo>
                <a:lnTo>
                  <a:pt x="24470" y="41330"/>
                </a:lnTo>
                <a:lnTo>
                  <a:pt x="24440" y="41340"/>
                </a:lnTo>
                <a:lnTo>
                  <a:pt x="24420" y="41340"/>
                </a:lnTo>
                <a:lnTo>
                  <a:pt x="24390" y="41310"/>
                </a:lnTo>
                <a:lnTo>
                  <a:pt x="24330" y="41270"/>
                </a:lnTo>
                <a:lnTo>
                  <a:pt x="24300" y="41240"/>
                </a:lnTo>
                <a:lnTo>
                  <a:pt x="24250" y="41200"/>
                </a:lnTo>
                <a:lnTo>
                  <a:pt x="24230" y="41180"/>
                </a:lnTo>
                <a:lnTo>
                  <a:pt x="24220" y="41160"/>
                </a:lnTo>
                <a:lnTo>
                  <a:pt x="24230" y="41140"/>
                </a:lnTo>
                <a:lnTo>
                  <a:pt x="24220" y="41120"/>
                </a:lnTo>
                <a:lnTo>
                  <a:pt x="24190" y="41080"/>
                </a:lnTo>
                <a:lnTo>
                  <a:pt x="24160" y="41070"/>
                </a:lnTo>
                <a:lnTo>
                  <a:pt x="24130" y="41050"/>
                </a:lnTo>
                <a:lnTo>
                  <a:pt x="24120" y="41040"/>
                </a:lnTo>
                <a:lnTo>
                  <a:pt x="24110" y="41020"/>
                </a:lnTo>
                <a:lnTo>
                  <a:pt x="24070" y="41000"/>
                </a:lnTo>
                <a:lnTo>
                  <a:pt x="23990" y="40980"/>
                </a:lnTo>
                <a:lnTo>
                  <a:pt x="23920" y="40950"/>
                </a:lnTo>
                <a:lnTo>
                  <a:pt x="23890" y="40910"/>
                </a:lnTo>
                <a:lnTo>
                  <a:pt x="23860" y="40870"/>
                </a:lnTo>
                <a:lnTo>
                  <a:pt x="23830" y="40860"/>
                </a:lnTo>
                <a:lnTo>
                  <a:pt x="23820" y="40850"/>
                </a:lnTo>
                <a:lnTo>
                  <a:pt x="23810" y="40820"/>
                </a:lnTo>
                <a:lnTo>
                  <a:pt x="23800" y="40780"/>
                </a:lnTo>
                <a:lnTo>
                  <a:pt x="23800" y="40750"/>
                </a:lnTo>
                <a:lnTo>
                  <a:pt x="23820" y="40720"/>
                </a:lnTo>
                <a:lnTo>
                  <a:pt x="23830" y="40670"/>
                </a:lnTo>
                <a:lnTo>
                  <a:pt x="23840" y="40640"/>
                </a:lnTo>
                <a:lnTo>
                  <a:pt x="23830" y="40610"/>
                </a:lnTo>
                <a:lnTo>
                  <a:pt x="23800" y="40560"/>
                </a:lnTo>
                <a:lnTo>
                  <a:pt x="23800" y="40540"/>
                </a:lnTo>
                <a:lnTo>
                  <a:pt x="23800" y="40510"/>
                </a:lnTo>
                <a:lnTo>
                  <a:pt x="23790" y="40470"/>
                </a:lnTo>
                <a:lnTo>
                  <a:pt x="23780" y="40430"/>
                </a:lnTo>
                <a:lnTo>
                  <a:pt x="23780" y="40390"/>
                </a:lnTo>
                <a:lnTo>
                  <a:pt x="23770" y="40370"/>
                </a:lnTo>
                <a:lnTo>
                  <a:pt x="23740" y="40330"/>
                </a:lnTo>
                <a:lnTo>
                  <a:pt x="23720" y="40300"/>
                </a:lnTo>
                <a:lnTo>
                  <a:pt x="23720" y="40280"/>
                </a:lnTo>
                <a:lnTo>
                  <a:pt x="23730" y="40240"/>
                </a:lnTo>
                <a:lnTo>
                  <a:pt x="23770" y="40150"/>
                </a:lnTo>
                <a:lnTo>
                  <a:pt x="23780" y="40110"/>
                </a:lnTo>
                <a:lnTo>
                  <a:pt x="23780" y="40070"/>
                </a:lnTo>
                <a:lnTo>
                  <a:pt x="23760" y="40030"/>
                </a:lnTo>
                <a:lnTo>
                  <a:pt x="23760" y="40000"/>
                </a:lnTo>
                <a:lnTo>
                  <a:pt x="23760" y="39990"/>
                </a:lnTo>
                <a:lnTo>
                  <a:pt x="23780" y="39970"/>
                </a:lnTo>
                <a:lnTo>
                  <a:pt x="23790" y="39930"/>
                </a:lnTo>
                <a:lnTo>
                  <a:pt x="23790" y="39880"/>
                </a:lnTo>
                <a:lnTo>
                  <a:pt x="23800" y="39850"/>
                </a:lnTo>
                <a:lnTo>
                  <a:pt x="23830" y="39770"/>
                </a:lnTo>
                <a:lnTo>
                  <a:pt x="23840" y="39760"/>
                </a:lnTo>
                <a:lnTo>
                  <a:pt x="23850" y="39740"/>
                </a:lnTo>
                <a:lnTo>
                  <a:pt x="23850" y="39730"/>
                </a:lnTo>
                <a:lnTo>
                  <a:pt x="23840" y="39720"/>
                </a:lnTo>
                <a:lnTo>
                  <a:pt x="23810" y="39680"/>
                </a:lnTo>
                <a:lnTo>
                  <a:pt x="23800" y="39650"/>
                </a:lnTo>
                <a:lnTo>
                  <a:pt x="23780" y="39640"/>
                </a:lnTo>
                <a:lnTo>
                  <a:pt x="23770" y="39610"/>
                </a:lnTo>
                <a:lnTo>
                  <a:pt x="23740" y="39570"/>
                </a:lnTo>
                <a:lnTo>
                  <a:pt x="23740" y="39520"/>
                </a:lnTo>
                <a:lnTo>
                  <a:pt x="23730" y="39500"/>
                </a:lnTo>
                <a:lnTo>
                  <a:pt x="23730" y="39460"/>
                </a:lnTo>
                <a:lnTo>
                  <a:pt x="23700" y="39390"/>
                </a:lnTo>
                <a:lnTo>
                  <a:pt x="23690" y="39340"/>
                </a:lnTo>
                <a:lnTo>
                  <a:pt x="23660" y="39250"/>
                </a:lnTo>
                <a:lnTo>
                  <a:pt x="23650" y="39200"/>
                </a:lnTo>
                <a:lnTo>
                  <a:pt x="23660" y="39170"/>
                </a:lnTo>
                <a:lnTo>
                  <a:pt x="23640" y="39140"/>
                </a:lnTo>
                <a:lnTo>
                  <a:pt x="23610" y="39110"/>
                </a:lnTo>
                <a:lnTo>
                  <a:pt x="23580" y="39070"/>
                </a:lnTo>
                <a:lnTo>
                  <a:pt x="23560" y="39030"/>
                </a:lnTo>
                <a:lnTo>
                  <a:pt x="23540" y="38980"/>
                </a:lnTo>
                <a:lnTo>
                  <a:pt x="23530" y="38920"/>
                </a:lnTo>
                <a:lnTo>
                  <a:pt x="23530" y="38890"/>
                </a:lnTo>
                <a:lnTo>
                  <a:pt x="23540" y="38860"/>
                </a:lnTo>
                <a:lnTo>
                  <a:pt x="23570" y="38810"/>
                </a:lnTo>
                <a:lnTo>
                  <a:pt x="23600" y="38770"/>
                </a:lnTo>
                <a:lnTo>
                  <a:pt x="23620" y="38750"/>
                </a:lnTo>
                <a:lnTo>
                  <a:pt x="23650" y="38740"/>
                </a:lnTo>
                <a:lnTo>
                  <a:pt x="23680" y="38720"/>
                </a:lnTo>
                <a:lnTo>
                  <a:pt x="23680" y="38710"/>
                </a:lnTo>
                <a:lnTo>
                  <a:pt x="23660" y="38690"/>
                </a:lnTo>
                <a:lnTo>
                  <a:pt x="23610" y="38640"/>
                </a:lnTo>
                <a:lnTo>
                  <a:pt x="23590" y="38610"/>
                </a:lnTo>
                <a:lnTo>
                  <a:pt x="23570" y="38550"/>
                </a:lnTo>
                <a:lnTo>
                  <a:pt x="23550" y="38500"/>
                </a:lnTo>
                <a:lnTo>
                  <a:pt x="23540" y="38490"/>
                </a:lnTo>
                <a:lnTo>
                  <a:pt x="23530" y="38500"/>
                </a:lnTo>
                <a:lnTo>
                  <a:pt x="23510" y="38510"/>
                </a:lnTo>
                <a:lnTo>
                  <a:pt x="23490" y="38510"/>
                </a:lnTo>
                <a:lnTo>
                  <a:pt x="23480" y="38520"/>
                </a:lnTo>
                <a:lnTo>
                  <a:pt x="23460" y="38530"/>
                </a:lnTo>
                <a:lnTo>
                  <a:pt x="23450" y="38530"/>
                </a:lnTo>
                <a:lnTo>
                  <a:pt x="23430" y="38500"/>
                </a:lnTo>
                <a:lnTo>
                  <a:pt x="23390" y="38490"/>
                </a:lnTo>
                <a:lnTo>
                  <a:pt x="23330" y="38470"/>
                </a:lnTo>
                <a:lnTo>
                  <a:pt x="23310" y="38460"/>
                </a:lnTo>
                <a:lnTo>
                  <a:pt x="23300" y="38430"/>
                </a:lnTo>
                <a:lnTo>
                  <a:pt x="23300" y="38390"/>
                </a:lnTo>
                <a:lnTo>
                  <a:pt x="23300" y="38370"/>
                </a:lnTo>
                <a:lnTo>
                  <a:pt x="23260" y="38290"/>
                </a:lnTo>
                <a:lnTo>
                  <a:pt x="23240" y="38270"/>
                </a:lnTo>
                <a:lnTo>
                  <a:pt x="23240" y="38250"/>
                </a:lnTo>
                <a:lnTo>
                  <a:pt x="23240" y="38220"/>
                </a:lnTo>
                <a:lnTo>
                  <a:pt x="23220" y="38210"/>
                </a:lnTo>
                <a:lnTo>
                  <a:pt x="23190" y="38200"/>
                </a:lnTo>
                <a:lnTo>
                  <a:pt x="23160" y="38180"/>
                </a:lnTo>
                <a:lnTo>
                  <a:pt x="23150" y="38140"/>
                </a:lnTo>
                <a:lnTo>
                  <a:pt x="23150" y="38080"/>
                </a:lnTo>
                <a:lnTo>
                  <a:pt x="23140" y="38050"/>
                </a:lnTo>
                <a:lnTo>
                  <a:pt x="23140" y="38030"/>
                </a:lnTo>
                <a:lnTo>
                  <a:pt x="23140" y="38000"/>
                </a:lnTo>
                <a:lnTo>
                  <a:pt x="23130" y="37960"/>
                </a:lnTo>
                <a:lnTo>
                  <a:pt x="23130" y="37940"/>
                </a:lnTo>
                <a:lnTo>
                  <a:pt x="23140" y="37920"/>
                </a:lnTo>
                <a:lnTo>
                  <a:pt x="23160" y="37910"/>
                </a:lnTo>
                <a:lnTo>
                  <a:pt x="23170" y="37910"/>
                </a:lnTo>
                <a:lnTo>
                  <a:pt x="23200" y="37940"/>
                </a:lnTo>
                <a:lnTo>
                  <a:pt x="23220" y="37950"/>
                </a:lnTo>
                <a:lnTo>
                  <a:pt x="23220" y="37940"/>
                </a:lnTo>
                <a:lnTo>
                  <a:pt x="23210" y="37930"/>
                </a:lnTo>
                <a:lnTo>
                  <a:pt x="23210" y="37890"/>
                </a:lnTo>
                <a:lnTo>
                  <a:pt x="23210" y="37880"/>
                </a:lnTo>
                <a:lnTo>
                  <a:pt x="23220" y="37870"/>
                </a:lnTo>
                <a:lnTo>
                  <a:pt x="23250" y="37840"/>
                </a:lnTo>
                <a:lnTo>
                  <a:pt x="23280" y="37810"/>
                </a:lnTo>
                <a:lnTo>
                  <a:pt x="23290" y="37770"/>
                </a:lnTo>
                <a:lnTo>
                  <a:pt x="23310" y="37760"/>
                </a:lnTo>
                <a:lnTo>
                  <a:pt x="23320" y="37730"/>
                </a:lnTo>
                <a:lnTo>
                  <a:pt x="23330" y="37700"/>
                </a:lnTo>
                <a:lnTo>
                  <a:pt x="23350" y="37670"/>
                </a:lnTo>
                <a:lnTo>
                  <a:pt x="23390" y="37620"/>
                </a:lnTo>
                <a:lnTo>
                  <a:pt x="23400" y="37600"/>
                </a:lnTo>
                <a:lnTo>
                  <a:pt x="23400" y="37580"/>
                </a:lnTo>
                <a:lnTo>
                  <a:pt x="23400" y="37570"/>
                </a:lnTo>
                <a:lnTo>
                  <a:pt x="23380" y="37550"/>
                </a:lnTo>
                <a:lnTo>
                  <a:pt x="23360" y="37530"/>
                </a:lnTo>
                <a:lnTo>
                  <a:pt x="23350" y="37510"/>
                </a:lnTo>
                <a:lnTo>
                  <a:pt x="23360" y="37500"/>
                </a:lnTo>
                <a:lnTo>
                  <a:pt x="23370" y="37480"/>
                </a:lnTo>
                <a:lnTo>
                  <a:pt x="23380" y="37460"/>
                </a:lnTo>
                <a:lnTo>
                  <a:pt x="23370" y="37450"/>
                </a:lnTo>
                <a:lnTo>
                  <a:pt x="23370" y="37430"/>
                </a:lnTo>
                <a:lnTo>
                  <a:pt x="23340" y="37410"/>
                </a:lnTo>
                <a:lnTo>
                  <a:pt x="23340" y="37390"/>
                </a:lnTo>
                <a:lnTo>
                  <a:pt x="23350" y="37350"/>
                </a:lnTo>
                <a:lnTo>
                  <a:pt x="23330" y="37340"/>
                </a:lnTo>
                <a:lnTo>
                  <a:pt x="23310" y="37320"/>
                </a:lnTo>
                <a:lnTo>
                  <a:pt x="23310" y="37300"/>
                </a:lnTo>
                <a:lnTo>
                  <a:pt x="23330" y="37290"/>
                </a:lnTo>
                <a:lnTo>
                  <a:pt x="23350" y="37270"/>
                </a:lnTo>
                <a:lnTo>
                  <a:pt x="23360" y="37250"/>
                </a:lnTo>
                <a:lnTo>
                  <a:pt x="23370" y="37230"/>
                </a:lnTo>
                <a:lnTo>
                  <a:pt x="23370" y="37140"/>
                </a:lnTo>
                <a:lnTo>
                  <a:pt x="23380" y="37130"/>
                </a:lnTo>
                <a:lnTo>
                  <a:pt x="23400" y="37130"/>
                </a:lnTo>
                <a:lnTo>
                  <a:pt x="23430" y="37150"/>
                </a:lnTo>
                <a:lnTo>
                  <a:pt x="23440" y="37150"/>
                </a:lnTo>
                <a:lnTo>
                  <a:pt x="23460" y="37140"/>
                </a:lnTo>
                <a:lnTo>
                  <a:pt x="23470" y="37150"/>
                </a:lnTo>
                <a:lnTo>
                  <a:pt x="23510" y="37160"/>
                </a:lnTo>
                <a:lnTo>
                  <a:pt x="23520" y="37160"/>
                </a:lnTo>
                <a:lnTo>
                  <a:pt x="23520" y="37140"/>
                </a:lnTo>
                <a:lnTo>
                  <a:pt x="23530" y="37130"/>
                </a:lnTo>
                <a:lnTo>
                  <a:pt x="23550" y="37120"/>
                </a:lnTo>
                <a:lnTo>
                  <a:pt x="23600" y="37110"/>
                </a:lnTo>
                <a:lnTo>
                  <a:pt x="23620" y="37110"/>
                </a:lnTo>
                <a:lnTo>
                  <a:pt x="23630" y="37120"/>
                </a:lnTo>
                <a:lnTo>
                  <a:pt x="23640" y="37150"/>
                </a:lnTo>
                <a:lnTo>
                  <a:pt x="23650" y="37150"/>
                </a:lnTo>
                <a:lnTo>
                  <a:pt x="23660" y="37160"/>
                </a:lnTo>
                <a:lnTo>
                  <a:pt x="23700" y="37160"/>
                </a:lnTo>
                <a:lnTo>
                  <a:pt x="23730" y="37150"/>
                </a:lnTo>
                <a:lnTo>
                  <a:pt x="23740" y="37150"/>
                </a:lnTo>
                <a:lnTo>
                  <a:pt x="23750" y="37160"/>
                </a:lnTo>
                <a:lnTo>
                  <a:pt x="23780" y="37160"/>
                </a:lnTo>
                <a:lnTo>
                  <a:pt x="23820" y="37160"/>
                </a:lnTo>
                <a:lnTo>
                  <a:pt x="23850" y="37160"/>
                </a:lnTo>
                <a:lnTo>
                  <a:pt x="23870" y="37180"/>
                </a:lnTo>
                <a:lnTo>
                  <a:pt x="23890" y="37190"/>
                </a:lnTo>
                <a:lnTo>
                  <a:pt x="23910" y="37190"/>
                </a:lnTo>
                <a:lnTo>
                  <a:pt x="23910" y="37180"/>
                </a:lnTo>
                <a:lnTo>
                  <a:pt x="23910" y="37150"/>
                </a:lnTo>
                <a:lnTo>
                  <a:pt x="23920" y="37130"/>
                </a:lnTo>
                <a:lnTo>
                  <a:pt x="23920" y="37120"/>
                </a:lnTo>
                <a:lnTo>
                  <a:pt x="23930" y="37090"/>
                </a:lnTo>
                <a:lnTo>
                  <a:pt x="23940" y="37060"/>
                </a:lnTo>
                <a:lnTo>
                  <a:pt x="23940" y="37030"/>
                </a:lnTo>
                <a:lnTo>
                  <a:pt x="23940" y="37000"/>
                </a:lnTo>
                <a:lnTo>
                  <a:pt x="23930" y="36980"/>
                </a:lnTo>
                <a:lnTo>
                  <a:pt x="23930" y="36960"/>
                </a:lnTo>
                <a:lnTo>
                  <a:pt x="23930" y="36940"/>
                </a:lnTo>
                <a:lnTo>
                  <a:pt x="23930" y="36910"/>
                </a:lnTo>
                <a:lnTo>
                  <a:pt x="23940" y="36830"/>
                </a:lnTo>
                <a:lnTo>
                  <a:pt x="23940" y="36820"/>
                </a:lnTo>
                <a:lnTo>
                  <a:pt x="23950" y="36800"/>
                </a:lnTo>
                <a:lnTo>
                  <a:pt x="23960" y="36780"/>
                </a:lnTo>
                <a:lnTo>
                  <a:pt x="23970" y="36760"/>
                </a:lnTo>
                <a:lnTo>
                  <a:pt x="23990" y="36740"/>
                </a:lnTo>
                <a:lnTo>
                  <a:pt x="24010" y="36730"/>
                </a:lnTo>
                <a:lnTo>
                  <a:pt x="24030" y="36690"/>
                </a:lnTo>
                <a:lnTo>
                  <a:pt x="24050" y="36650"/>
                </a:lnTo>
                <a:lnTo>
                  <a:pt x="24080" y="36620"/>
                </a:lnTo>
                <a:lnTo>
                  <a:pt x="24100" y="36600"/>
                </a:lnTo>
                <a:lnTo>
                  <a:pt x="24110" y="36580"/>
                </a:lnTo>
                <a:lnTo>
                  <a:pt x="24110" y="36540"/>
                </a:lnTo>
                <a:lnTo>
                  <a:pt x="24100" y="36510"/>
                </a:lnTo>
                <a:lnTo>
                  <a:pt x="24080" y="36490"/>
                </a:lnTo>
                <a:lnTo>
                  <a:pt x="24060" y="36470"/>
                </a:lnTo>
                <a:lnTo>
                  <a:pt x="24060" y="36450"/>
                </a:lnTo>
                <a:lnTo>
                  <a:pt x="24050" y="36430"/>
                </a:lnTo>
                <a:lnTo>
                  <a:pt x="24040" y="36420"/>
                </a:lnTo>
                <a:lnTo>
                  <a:pt x="24010" y="36370"/>
                </a:lnTo>
                <a:lnTo>
                  <a:pt x="24000" y="36330"/>
                </a:lnTo>
                <a:lnTo>
                  <a:pt x="24000" y="36320"/>
                </a:lnTo>
                <a:lnTo>
                  <a:pt x="24010" y="36300"/>
                </a:lnTo>
                <a:lnTo>
                  <a:pt x="24070" y="36240"/>
                </a:lnTo>
                <a:lnTo>
                  <a:pt x="24110" y="36190"/>
                </a:lnTo>
                <a:lnTo>
                  <a:pt x="24130" y="36150"/>
                </a:lnTo>
                <a:lnTo>
                  <a:pt x="24130" y="36130"/>
                </a:lnTo>
                <a:lnTo>
                  <a:pt x="24130" y="36120"/>
                </a:lnTo>
                <a:lnTo>
                  <a:pt x="24100" y="36090"/>
                </a:lnTo>
                <a:lnTo>
                  <a:pt x="24080" y="36070"/>
                </a:lnTo>
                <a:lnTo>
                  <a:pt x="24060" y="36030"/>
                </a:lnTo>
                <a:lnTo>
                  <a:pt x="24060" y="36020"/>
                </a:lnTo>
                <a:lnTo>
                  <a:pt x="24060" y="36010"/>
                </a:lnTo>
                <a:lnTo>
                  <a:pt x="24050" y="35990"/>
                </a:lnTo>
                <a:lnTo>
                  <a:pt x="24030" y="35980"/>
                </a:lnTo>
                <a:lnTo>
                  <a:pt x="24010" y="35950"/>
                </a:lnTo>
                <a:lnTo>
                  <a:pt x="23980" y="35950"/>
                </a:lnTo>
                <a:lnTo>
                  <a:pt x="23940" y="35930"/>
                </a:lnTo>
                <a:lnTo>
                  <a:pt x="23900" y="35890"/>
                </a:lnTo>
                <a:lnTo>
                  <a:pt x="23870" y="35880"/>
                </a:lnTo>
                <a:lnTo>
                  <a:pt x="23850" y="35880"/>
                </a:lnTo>
                <a:lnTo>
                  <a:pt x="23840" y="35890"/>
                </a:lnTo>
                <a:lnTo>
                  <a:pt x="23810" y="35890"/>
                </a:lnTo>
                <a:lnTo>
                  <a:pt x="23790" y="35890"/>
                </a:lnTo>
                <a:lnTo>
                  <a:pt x="23760" y="35870"/>
                </a:lnTo>
                <a:lnTo>
                  <a:pt x="23730" y="35860"/>
                </a:lnTo>
                <a:lnTo>
                  <a:pt x="23720" y="35850"/>
                </a:lnTo>
                <a:lnTo>
                  <a:pt x="23720" y="35820"/>
                </a:lnTo>
                <a:lnTo>
                  <a:pt x="23710" y="35790"/>
                </a:lnTo>
                <a:lnTo>
                  <a:pt x="23700" y="35780"/>
                </a:lnTo>
                <a:lnTo>
                  <a:pt x="23670" y="35770"/>
                </a:lnTo>
                <a:lnTo>
                  <a:pt x="23620" y="35770"/>
                </a:lnTo>
                <a:lnTo>
                  <a:pt x="23570" y="35770"/>
                </a:lnTo>
                <a:lnTo>
                  <a:pt x="23540" y="35760"/>
                </a:lnTo>
                <a:lnTo>
                  <a:pt x="23520" y="35760"/>
                </a:lnTo>
                <a:lnTo>
                  <a:pt x="23500" y="35750"/>
                </a:lnTo>
                <a:lnTo>
                  <a:pt x="23480" y="35770"/>
                </a:lnTo>
                <a:lnTo>
                  <a:pt x="23460" y="35780"/>
                </a:lnTo>
                <a:lnTo>
                  <a:pt x="23440" y="35780"/>
                </a:lnTo>
                <a:lnTo>
                  <a:pt x="23420" y="35770"/>
                </a:lnTo>
                <a:lnTo>
                  <a:pt x="23400" y="35770"/>
                </a:lnTo>
                <a:lnTo>
                  <a:pt x="23350" y="35750"/>
                </a:lnTo>
                <a:lnTo>
                  <a:pt x="23320" y="35750"/>
                </a:lnTo>
                <a:lnTo>
                  <a:pt x="23300" y="35760"/>
                </a:lnTo>
                <a:lnTo>
                  <a:pt x="23300" y="35770"/>
                </a:lnTo>
                <a:lnTo>
                  <a:pt x="23280" y="35800"/>
                </a:lnTo>
                <a:lnTo>
                  <a:pt x="23280" y="35820"/>
                </a:lnTo>
                <a:lnTo>
                  <a:pt x="23290" y="35840"/>
                </a:lnTo>
                <a:lnTo>
                  <a:pt x="23290" y="35860"/>
                </a:lnTo>
                <a:lnTo>
                  <a:pt x="23280" y="35870"/>
                </a:lnTo>
                <a:lnTo>
                  <a:pt x="23270" y="35880"/>
                </a:lnTo>
                <a:lnTo>
                  <a:pt x="23270" y="35900"/>
                </a:lnTo>
                <a:lnTo>
                  <a:pt x="23280" y="35910"/>
                </a:lnTo>
                <a:lnTo>
                  <a:pt x="23290" y="35930"/>
                </a:lnTo>
                <a:lnTo>
                  <a:pt x="23290" y="35950"/>
                </a:lnTo>
                <a:lnTo>
                  <a:pt x="23280" y="35960"/>
                </a:lnTo>
                <a:lnTo>
                  <a:pt x="23260" y="36000"/>
                </a:lnTo>
                <a:lnTo>
                  <a:pt x="23230" y="36050"/>
                </a:lnTo>
                <a:lnTo>
                  <a:pt x="23220" y="36050"/>
                </a:lnTo>
                <a:lnTo>
                  <a:pt x="23170" y="36050"/>
                </a:lnTo>
                <a:lnTo>
                  <a:pt x="23160" y="36050"/>
                </a:lnTo>
                <a:lnTo>
                  <a:pt x="23130" y="36030"/>
                </a:lnTo>
                <a:lnTo>
                  <a:pt x="23110" y="36030"/>
                </a:lnTo>
                <a:lnTo>
                  <a:pt x="23090" y="36030"/>
                </a:lnTo>
                <a:lnTo>
                  <a:pt x="23060" y="36030"/>
                </a:lnTo>
                <a:lnTo>
                  <a:pt x="23040" y="36030"/>
                </a:lnTo>
                <a:lnTo>
                  <a:pt x="23010" y="36000"/>
                </a:lnTo>
                <a:lnTo>
                  <a:pt x="22970" y="35970"/>
                </a:lnTo>
                <a:lnTo>
                  <a:pt x="22950" y="35960"/>
                </a:lnTo>
                <a:lnTo>
                  <a:pt x="22930" y="35970"/>
                </a:lnTo>
                <a:lnTo>
                  <a:pt x="22910" y="36000"/>
                </a:lnTo>
                <a:lnTo>
                  <a:pt x="22900" y="35990"/>
                </a:lnTo>
                <a:lnTo>
                  <a:pt x="22890" y="35990"/>
                </a:lnTo>
                <a:lnTo>
                  <a:pt x="22880" y="35990"/>
                </a:lnTo>
                <a:lnTo>
                  <a:pt x="22860" y="36000"/>
                </a:lnTo>
                <a:lnTo>
                  <a:pt x="22850" y="36000"/>
                </a:lnTo>
                <a:lnTo>
                  <a:pt x="22820" y="36000"/>
                </a:lnTo>
                <a:lnTo>
                  <a:pt x="22800" y="36000"/>
                </a:lnTo>
                <a:lnTo>
                  <a:pt x="22790" y="36000"/>
                </a:lnTo>
                <a:lnTo>
                  <a:pt x="22720" y="36040"/>
                </a:lnTo>
                <a:lnTo>
                  <a:pt x="22700" y="36040"/>
                </a:lnTo>
                <a:lnTo>
                  <a:pt x="22670" y="36030"/>
                </a:lnTo>
                <a:lnTo>
                  <a:pt x="22650" y="36030"/>
                </a:lnTo>
                <a:lnTo>
                  <a:pt x="22610" y="36040"/>
                </a:lnTo>
                <a:lnTo>
                  <a:pt x="22580" y="36050"/>
                </a:lnTo>
                <a:lnTo>
                  <a:pt x="22530" y="36070"/>
                </a:lnTo>
                <a:lnTo>
                  <a:pt x="22500" y="36090"/>
                </a:lnTo>
                <a:lnTo>
                  <a:pt x="22480" y="36090"/>
                </a:lnTo>
                <a:lnTo>
                  <a:pt x="22470" y="36090"/>
                </a:lnTo>
                <a:lnTo>
                  <a:pt x="22460" y="36080"/>
                </a:lnTo>
                <a:lnTo>
                  <a:pt x="22430" y="36060"/>
                </a:lnTo>
                <a:lnTo>
                  <a:pt x="22420" y="36030"/>
                </a:lnTo>
                <a:lnTo>
                  <a:pt x="22420" y="36020"/>
                </a:lnTo>
                <a:lnTo>
                  <a:pt x="22430" y="36020"/>
                </a:lnTo>
                <a:lnTo>
                  <a:pt x="22430" y="36000"/>
                </a:lnTo>
                <a:lnTo>
                  <a:pt x="22430" y="35980"/>
                </a:lnTo>
                <a:lnTo>
                  <a:pt x="22410" y="35970"/>
                </a:lnTo>
                <a:lnTo>
                  <a:pt x="22380" y="35960"/>
                </a:lnTo>
                <a:lnTo>
                  <a:pt x="22360" y="35960"/>
                </a:lnTo>
                <a:lnTo>
                  <a:pt x="22320" y="35960"/>
                </a:lnTo>
                <a:lnTo>
                  <a:pt x="22290" y="35960"/>
                </a:lnTo>
                <a:lnTo>
                  <a:pt x="22270" y="35960"/>
                </a:lnTo>
                <a:lnTo>
                  <a:pt x="22250" y="35960"/>
                </a:lnTo>
                <a:lnTo>
                  <a:pt x="22230" y="35970"/>
                </a:lnTo>
                <a:lnTo>
                  <a:pt x="22220" y="35970"/>
                </a:lnTo>
                <a:lnTo>
                  <a:pt x="22200" y="35960"/>
                </a:lnTo>
                <a:lnTo>
                  <a:pt x="22190" y="35950"/>
                </a:lnTo>
                <a:lnTo>
                  <a:pt x="22170" y="35940"/>
                </a:lnTo>
                <a:lnTo>
                  <a:pt x="22160" y="35920"/>
                </a:lnTo>
                <a:lnTo>
                  <a:pt x="22150" y="35890"/>
                </a:lnTo>
                <a:lnTo>
                  <a:pt x="22160" y="35850"/>
                </a:lnTo>
                <a:lnTo>
                  <a:pt x="22160" y="35840"/>
                </a:lnTo>
                <a:lnTo>
                  <a:pt x="22150" y="35830"/>
                </a:lnTo>
                <a:lnTo>
                  <a:pt x="22110" y="35810"/>
                </a:lnTo>
                <a:lnTo>
                  <a:pt x="22070" y="35770"/>
                </a:lnTo>
                <a:lnTo>
                  <a:pt x="22050" y="35760"/>
                </a:lnTo>
                <a:lnTo>
                  <a:pt x="22020" y="35760"/>
                </a:lnTo>
                <a:lnTo>
                  <a:pt x="22000" y="35760"/>
                </a:lnTo>
                <a:lnTo>
                  <a:pt x="21970" y="35770"/>
                </a:lnTo>
                <a:lnTo>
                  <a:pt x="21940" y="35770"/>
                </a:lnTo>
                <a:lnTo>
                  <a:pt x="21930" y="35760"/>
                </a:lnTo>
                <a:lnTo>
                  <a:pt x="21920" y="35750"/>
                </a:lnTo>
                <a:lnTo>
                  <a:pt x="21930" y="35710"/>
                </a:lnTo>
                <a:lnTo>
                  <a:pt x="21930" y="35700"/>
                </a:lnTo>
                <a:lnTo>
                  <a:pt x="21920" y="35690"/>
                </a:lnTo>
                <a:lnTo>
                  <a:pt x="21920" y="35680"/>
                </a:lnTo>
                <a:lnTo>
                  <a:pt x="21910" y="35660"/>
                </a:lnTo>
                <a:lnTo>
                  <a:pt x="21890" y="35640"/>
                </a:lnTo>
                <a:lnTo>
                  <a:pt x="21880" y="35640"/>
                </a:lnTo>
                <a:lnTo>
                  <a:pt x="21880" y="35610"/>
                </a:lnTo>
                <a:lnTo>
                  <a:pt x="21870" y="35600"/>
                </a:lnTo>
                <a:lnTo>
                  <a:pt x="21840" y="35590"/>
                </a:lnTo>
                <a:lnTo>
                  <a:pt x="21790" y="35590"/>
                </a:lnTo>
                <a:lnTo>
                  <a:pt x="21750" y="35580"/>
                </a:lnTo>
                <a:lnTo>
                  <a:pt x="21740" y="35570"/>
                </a:lnTo>
                <a:lnTo>
                  <a:pt x="21700" y="35550"/>
                </a:lnTo>
                <a:lnTo>
                  <a:pt x="21680" y="35540"/>
                </a:lnTo>
                <a:lnTo>
                  <a:pt x="21670" y="35530"/>
                </a:lnTo>
                <a:lnTo>
                  <a:pt x="21650" y="35540"/>
                </a:lnTo>
                <a:lnTo>
                  <a:pt x="21640" y="35540"/>
                </a:lnTo>
                <a:lnTo>
                  <a:pt x="21610" y="35500"/>
                </a:lnTo>
                <a:lnTo>
                  <a:pt x="21600" y="35500"/>
                </a:lnTo>
                <a:lnTo>
                  <a:pt x="21570" y="35500"/>
                </a:lnTo>
                <a:lnTo>
                  <a:pt x="21540" y="35490"/>
                </a:lnTo>
                <a:lnTo>
                  <a:pt x="21510" y="35480"/>
                </a:lnTo>
                <a:lnTo>
                  <a:pt x="21490" y="35490"/>
                </a:lnTo>
                <a:lnTo>
                  <a:pt x="21470" y="35500"/>
                </a:lnTo>
                <a:lnTo>
                  <a:pt x="21440" y="35560"/>
                </a:lnTo>
                <a:lnTo>
                  <a:pt x="21410" y="35570"/>
                </a:lnTo>
                <a:lnTo>
                  <a:pt x="21400" y="35590"/>
                </a:lnTo>
                <a:lnTo>
                  <a:pt x="21390" y="35580"/>
                </a:lnTo>
                <a:lnTo>
                  <a:pt x="21330" y="35560"/>
                </a:lnTo>
                <a:lnTo>
                  <a:pt x="21320" y="35550"/>
                </a:lnTo>
                <a:lnTo>
                  <a:pt x="21310" y="35560"/>
                </a:lnTo>
                <a:lnTo>
                  <a:pt x="21290" y="35570"/>
                </a:lnTo>
                <a:lnTo>
                  <a:pt x="21280" y="35570"/>
                </a:lnTo>
                <a:lnTo>
                  <a:pt x="21250" y="35540"/>
                </a:lnTo>
                <a:lnTo>
                  <a:pt x="21220" y="35530"/>
                </a:lnTo>
                <a:lnTo>
                  <a:pt x="21200" y="35520"/>
                </a:lnTo>
                <a:lnTo>
                  <a:pt x="21150" y="35530"/>
                </a:lnTo>
                <a:lnTo>
                  <a:pt x="21070" y="35510"/>
                </a:lnTo>
                <a:lnTo>
                  <a:pt x="21060" y="35510"/>
                </a:lnTo>
                <a:lnTo>
                  <a:pt x="21030" y="35550"/>
                </a:lnTo>
                <a:lnTo>
                  <a:pt x="21000" y="35580"/>
                </a:lnTo>
                <a:lnTo>
                  <a:pt x="20970" y="35600"/>
                </a:lnTo>
                <a:lnTo>
                  <a:pt x="20940" y="35590"/>
                </a:lnTo>
                <a:lnTo>
                  <a:pt x="20900" y="35560"/>
                </a:lnTo>
                <a:lnTo>
                  <a:pt x="20850" y="35540"/>
                </a:lnTo>
                <a:lnTo>
                  <a:pt x="20820" y="35540"/>
                </a:lnTo>
                <a:lnTo>
                  <a:pt x="20780" y="35550"/>
                </a:lnTo>
                <a:lnTo>
                  <a:pt x="20750" y="35540"/>
                </a:lnTo>
                <a:lnTo>
                  <a:pt x="20720" y="35550"/>
                </a:lnTo>
                <a:lnTo>
                  <a:pt x="20640" y="35530"/>
                </a:lnTo>
                <a:lnTo>
                  <a:pt x="20630" y="35530"/>
                </a:lnTo>
                <a:lnTo>
                  <a:pt x="20590" y="35560"/>
                </a:lnTo>
                <a:lnTo>
                  <a:pt x="20550" y="35540"/>
                </a:lnTo>
                <a:lnTo>
                  <a:pt x="20520" y="35530"/>
                </a:lnTo>
                <a:lnTo>
                  <a:pt x="20470" y="35530"/>
                </a:lnTo>
                <a:lnTo>
                  <a:pt x="20450" y="35550"/>
                </a:lnTo>
                <a:lnTo>
                  <a:pt x="20420" y="35570"/>
                </a:lnTo>
                <a:lnTo>
                  <a:pt x="20400" y="35560"/>
                </a:lnTo>
                <a:lnTo>
                  <a:pt x="20390" y="35530"/>
                </a:lnTo>
                <a:lnTo>
                  <a:pt x="20370" y="35520"/>
                </a:lnTo>
                <a:lnTo>
                  <a:pt x="20330" y="35510"/>
                </a:lnTo>
                <a:lnTo>
                  <a:pt x="20320" y="35490"/>
                </a:lnTo>
                <a:lnTo>
                  <a:pt x="20270" y="35470"/>
                </a:lnTo>
                <a:lnTo>
                  <a:pt x="20200" y="35440"/>
                </a:lnTo>
                <a:lnTo>
                  <a:pt x="20170" y="35430"/>
                </a:lnTo>
                <a:lnTo>
                  <a:pt x="20160" y="35470"/>
                </a:lnTo>
                <a:lnTo>
                  <a:pt x="20130" y="35490"/>
                </a:lnTo>
                <a:lnTo>
                  <a:pt x="20120" y="35520"/>
                </a:lnTo>
                <a:lnTo>
                  <a:pt x="20120" y="35570"/>
                </a:lnTo>
                <a:lnTo>
                  <a:pt x="20090" y="35640"/>
                </a:lnTo>
                <a:lnTo>
                  <a:pt x="20080" y="35670"/>
                </a:lnTo>
                <a:lnTo>
                  <a:pt x="20070" y="35730"/>
                </a:lnTo>
                <a:lnTo>
                  <a:pt x="20030" y="35740"/>
                </a:lnTo>
                <a:lnTo>
                  <a:pt x="20020" y="35750"/>
                </a:lnTo>
                <a:lnTo>
                  <a:pt x="20010" y="35760"/>
                </a:lnTo>
                <a:lnTo>
                  <a:pt x="20030" y="35770"/>
                </a:lnTo>
                <a:lnTo>
                  <a:pt x="20030" y="35790"/>
                </a:lnTo>
                <a:lnTo>
                  <a:pt x="20010" y="35790"/>
                </a:lnTo>
                <a:lnTo>
                  <a:pt x="19970" y="35800"/>
                </a:lnTo>
                <a:lnTo>
                  <a:pt x="19970" y="35820"/>
                </a:lnTo>
                <a:lnTo>
                  <a:pt x="19960" y="35830"/>
                </a:lnTo>
                <a:lnTo>
                  <a:pt x="19950" y="35840"/>
                </a:lnTo>
                <a:lnTo>
                  <a:pt x="19950" y="35890"/>
                </a:lnTo>
                <a:lnTo>
                  <a:pt x="19930" y="35910"/>
                </a:lnTo>
                <a:lnTo>
                  <a:pt x="19910" y="35910"/>
                </a:lnTo>
                <a:lnTo>
                  <a:pt x="19890" y="35910"/>
                </a:lnTo>
                <a:lnTo>
                  <a:pt x="19910" y="35940"/>
                </a:lnTo>
                <a:lnTo>
                  <a:pt x="19890" y="35960"/>
                </a:lnTo>
                <a:lnTo>
                  <a:pt x="19840" y="35980"/>
                </a:lnTo>
                <a:lnTo>
                  <a:pt x="19820" y="35990"/>
                </a:lnTo>
                <a:lnTo>
                  <a:pt x="19820" y="36010"/>
                </a:lnTo>
                <a:lnTo>
                  <a:pt x="19830" y="36020"/>
                </a:lnTo>
                <a:lnTo>
                  <a:pt x="19850" y="36040"/>
                </a:lnTo>
                <a:lnTo>
                  <a:pt x="19850" y="36060"/>
                </a:lnTo>
                <a:lnTo>
                  <a:pt x="19850" y="36080"/>
                </a:lnTo>
                <a:lnTo>
                  <a:pt x="19820" y="36100"/>
                </a:lnTo>
                <a:lnTo>
                  <a:pt x="19780" y="36110"/>
                </a:lnTo>
                <a:lnTo>
                  <a:pt x="19750" y="36120"/>
                </a:lnTo>
                <a:lnTo>
                  <a:pt x="19730" y="36130"/>
                </a:lnTo>
                <a:lnTo>
                  <a:pt x="19720" y="36130"/>
                </a:lnTo>
                <a:lnTo>
                  <a:pt x="19710" y="36150"/>
                </a:lnTo>
                <a:lnTo>
                  <a:pt x="19680" y="36190"/>
                </a:lnTo>
                <a:lnTo>
                  <a:pt x="19660" y="36210"/>
                </a:lnTo>
                <a:lnTo>
                  <a:pt x="19640" y="36260"/>
                </a:lnTo>
                <a:lnTo>
                  <a:pt x="19630" y="36300"/>
                </a:lnTo>
                <a:lnTo>
                  <a:pt x="19610" y="36310"/>
                </a:lnTo>
                <a:lnTo>
                  <a:pt x="19580" y="36330"/>
                </a:lnTo>
                <a:lnTo>
                  <a:pt x="19580" y="36340"/>
                </a:lnTo>
                <a:lnTo>
                  <a:pt x="19560" y="36390"/>
                </a:lnTo>
                <a:lnTo>
                  <a:pt x="19530" y="36400"/>
                </a:lnTo>
                <a:lnTo>
                  <a:pt x="19520" y="36400"/>
                </a:lnTo>
                <a:lnTo>
                  <a:pt x="19510" y="36410"/>
                </a:lnTo>
                <a:lnTo>
                  <a:pt x="19500" y="36440"/>
                </a:lnTo>
                <a:lnTo>
                  <a:pt x="19490" y="36460"/>
                </a:lnTo>
                <a:lnTo>
                  <a:pt x="19470" y="36490"/>
                </a:lnTo>
                <a:lnTo>
                  <a:pt x="19430" y="36510"/>
                </a:lnTo>
                <a:lnTo>
                  <a:pt x="19410" y="36600"/>
                </a:lnTo>
                <a:lnTo>
                  <a:pt x="19370" y="36610"/>
                </a:lnTo>
                <a:lnTo>
                  <a:pt x="19320" y="36640"/>
                </a:lnTo>
                <a:lnTo>
                  <a:pt x="19280" y="36680"/>
                </a:lnTo>
                <a:lnTo>
                  <a:pt x="19240" y="36720"/>
                </a:lnTo>
                <a:lnTo>
                  <a:pt x="19210" y="36720"/>
                </a:lnTo>
                <a:lnTo>
                  <a:pt x="19190" y="36730"/>
                </a:lnTo>
                <a:lnTo>
                  <a:pt x="19140" y="36780"/>
                </a:lnTo>
                <a:lnTo>
                  <a:pt x="19080" y="36860"/>
                </a:lnTo>
                <a:lnTo>
                  <a:pt x="19080" y="36890"/>
                </a:lnTo>
                <a:lnTo>
                  <a:pt x="19060" y="36900"/>
                </a:lnTo>
                <a:lnTo>
                  <a:pt x="19040" y="36930"/>
                </a:lnTo>
                <a:lnTo>
                  <a:pt x="19000" y="36960"/>
                </a:lnTo>
                <a:lnTo>
                  <a:pt x="18950" y="37010"/>
                </a:lnTo>
                <a:lnTo>
                  <a:pt x="18930" y="37000"/>
                </a:lnTo>
                <a:lnTo>
                  <a:pt x="18890" y="36970"/>
                </a:lnTo>
                <a:lnTo>
                  <a:pt x="18890" y="36940"/>
                </a:lnTo>
                <a:lnTo>
                  <a:pt x="18890" y="36900"/>
                </a:lnTo>
                <a:lnTo>
                  <a:pt x="18890" y="36890"/>
                </a:lnTo>
                <a:lnTo>
                  <a:pt x="18880" y="36850"/>
                </a:lnTo>
                <a:lnTo>
                  <a:pt x="18830" y="36850"/>
                </a:lnTo>
                <a:lnTo>
                  <a:pt x="18800" y="36820"/>
                </a:lnTo>
                <a:lnTo>
                  <a:pt x="18810" y="36810"/>
                </a:lnTo>
                <a:lnTo>
                  <a:pt x="18840" y="36770"/>
                </a:lnTo>
                <a:lnTo>
                  <a:pt x="18840" y="36760"/>
                </a:lnTo>
                <a:lnTo>
                  <a:pt x="18810" y="36740"/>
                </a:lnTo>
                <a:lnTo>
                  <a:pt x="18800" y="36740"/>
                </a:lnTo>
                <a:lnTo>
                  <a:pt x="18750" y="36740"/>
                </a:lnTo>
                <a:lnTo>
                  <a:pt x="18700" y="36720"/>
                </a:lnTo>
                <a:lnTo>
                  <a:pt x="18670" y="36700"/>
                </a:lnTo>
                <a:lnTo>
                  <a:pt x="18660" y="36690"/>
                </a:lnTo>
                <a:lnTo>
                  <a:pt x="18640" y="36650"/>
                </a:lnTo>
                <a:lnTo>
                  <a:pt x="18540" y="36600"/>
                </a:lnTo>
                <a:lnTo>
                  <a:pt x="18520" y="36600"/>
                </a:lnTo>
                <a:lnTo>
                  <a:pt x="18510" y="36590"/>
                </a:lnTo>
                <a:lnTo>
                  <a:pt x="18460" y="36580"/>
                </a:lnTo>
                <a:lnTo>
                  <a:pt x="18430" y="36570"/>
                </a:lnTo>
                <a:lnTo>
                  <a:pt x="18380" y="36540"/>
                </a:lnTo>
                <a:lnTo>
                  <a:pt x="18370" y="36550"/>
                </a:lnTo>
                <a:lnTo>
                  <a:pt x="18350" y="36550"/>
                </a:lnTo>
                <a:lnTo>
                  <a:pt x="18340" y="36540"/>
                </a:lnTo>
                <a:lnTo>
                  <a:pt x="18310" y="36490"/>
                </a:lnTo>
                <a:lnTo>
                  <a:pt x="18260" y="36510"/>
                </a:lnTo>
                <a:lnTo>
                  <a:pt x="18230" y="36500"/>
                </a:lnTo>
                <a:lnTo>
                  <a:pt x="18190" y="36500"/>
                </a:lnTo>
                <a:lnTo>
                  <a:pt x="18170" y="36490"/>
                </a:lnTo>
                <a:lnTo>
                  <a:pt x="18160" y="36450"/>
                </a:lnTo>
                <a:lnTo>
                  <a:pt x="18150" y="36450"/>
                </a:lnTo>
                <a:lnTo>
                  <a:pt x="18100" y="36430"/>
                </a:lnTo>
                <a:lnTo>
                  <a:pt x="18070" y="36400"/>
                </a:lnTo>
                <a:lnTo>
                  <a:pt x="18040" y="36380"/>
                </a:lnTo>
                <a:lnTo>
                  <a:pt x="18020" y="36380"/>
                </a:lnTo>
                <a:lnTo>
                  <a:pt x="18000" y="36370"/>
                </a:lnTo>
                <a:lnTo>
                  <a:pt x="17970" y="36350"/>
                </a:lnTo>
                <a:lnTo>
                  <a:pt x="17950" y="36350"/>
                </a:lnTo>
                <a:lnTo>
                  <a:pt x="17930" y="36340"/>
                </a:lnTo>
                <a:lnTo>
                  <a:pt x="17880" y="36350"/>
                </a:lnTo>
                <a:lnTo>
                  <a:pt x="17850" y="36360"/>
                </a:lnTo>
                <a:lnTo>
                  <a:pt x="17830" y="36350"/>
                </a:lnTo>
                <a:lnTo>
                  <a:pt x="17820" y="36320"/>
                </a:lnTo>
                <a:lnTo>
                  <a:pt x="17800" y="36300"/>
                </a:lnTo>
                <a:lnTo>
                  <a:pt x="17760" y="36260"/>
                </a:lnTo>
                <a:lnTo>
                  <a:pt x="17730" y="36270"/>
                </a:lnTo>
                <a:lnTo>
                  <a:pt x="17690" y="36290"/>
                </a:lnTo>
                <a:lnTo>
                  <a:pt x="17580" y="36280"/>
                </a:lnTo>
                <a:lnTo>
                  <a:pt x="17540" y="36280"/>
                </a:lnTo>
                <a:lnTo>
                  <a:pt x="17510" y="36290"/>
                </a:lnTo>
                <a:lnTo>
                  <a:pt x="17480" y="36310"/>
                </a:lnTo>
                <a:lnTo>
                  <a:pt x="17450" y="36310"/>
                </a:lnTo>
                <a:lnTo>
                  <a:pt x="17410" y="36320"/>
                </a:lnTo>
                <a:lnTo>
                  <a:pt x="17370" y="36330"/>
                </a:lnTo>
                <a:lnTo>
                  <a:pt x="17330" y="36360"/>
                </a:lnTo>
                <a:lnTo>
                  <a:pt x="17310" y="36380"/>
                </a:lnTo>
                <a:lnTo>
                  <a:pt x="17330" y="36430"/>
                </a:lnTo>
                <a:lnTo>
                  <a:pt x="17350" y="36470"/>
                </a:lnTo>
                <a:lnTo>
                  <a:pt x="17350" y="36500"/>
                </a:lnTo>
                <a:lnTo>
                  <a:pt x="17340" y="36510"/>
                </a:lnTo>
                <a:lnTo>
                  <a:pt x="17320" y="36520"/>
                </a:lnTo>
                <a:lnTo>
                  <a:pt x="17280" y="36530"/>
                </a:lnTo>
                <a:lnTo>
                  <a:pt x="17260" y="36550"/>
                </a:lnTo>
                <a:lnTo>
                  <a:pt x="17260" y="36560"/>
                </a:lnTo>
                <a:lnTo>
                  <a:pt x="17250" y="36630"/>
                </a:lnTo>
                <a:lnTo>
                  <a:pt x="17250" y="36710"/>
                </a:lnTo>
                <a:lnTo>
                  <a:pt x="17230" y="36740"/>
                </a:lnTo>
                <a:lnTo>
                  <a:pt x="17210" y="36770"/>
                </a:lnTo>
                <a:lnTo>
                  <a:pt x="17200" y="36790"/>
                </a:lnTo>
                <a:lnTo>
                  <a:pt x="17180" y="36800"/>
                </a:lnTo>
                <a:lnTo>
                  <a:pt x="17120" y="36810"/>
                </a:lnTo>
                <a:lnTo>
                  <a:pt x="17100" y="36830"/>
                </a:lnTo>
                <a:lnTo>
                  <a:pt x="17080" y="36850"/>
                </a:lnTo>
                <a:lnTo>
                  <a:pt x="17050" y="36870"/>
                </a:lnTo>
                <a:lnTo>
                  <a:pt x="17050" y="36880"/>
                </a:lnTo>
                <a:lnTo>
                  <a:pt x="17010" y="36880"/>
                </a:lnTo>
                <a:lnTo>
                  <a:pt x="16970" y="36870"/>
                </a:lnTo>
                <a:lnTo>
                  <a:pt x="16950" y="36850"/>
                </a:lnTo>
                <a:lnTo>
                  <a:pt x="16950" y="36840"/>
                </a:lnTo>
                <a:lnTo>
                  <a:pt x="16900" y="36790"/>
                </a:lnTo>
                <a:lnTo>
                  <a:pt x="16810" y="36760"/>
                </a:lnTo>
                <a:lnTo>
                  <a:pt x="16790" y="36740"/>
                </a:lnTo>
                <a:lnTo>
                  <a:pt x="16750" y="36680"/>
                </a:lnTo>
                <a:lnTo>
                  <a:pt x="16720" y="36660"/>
                </a:lnTo>
                <a:lnTo>
                  <a:pt x="16690" y="36670"/>
                </a:lnTo>
                <a:lnTo>
                  <a:pt x="16630" y="36630"/>
                </a:lnTo>
                <a:lnTo>
                  <a:pt x="16560" y="36610"/>
                </a:lnTo>
                <a:lnTo>
                  <a:pt x="16540" y="36630"/>
                </a:lnTo>
                <a:lnTo>
                  <a:pt x="16520" y="36650"/>
                </a:lnTo>
                <a:lnTo>
                  <a:pt x="16490" y="36660"/>
                </a:lnTo>
                <a:lnTo>
                  <a:pt x="16460" y="36660"/>
                </a:lnTo>
                <a:lnTo>
                  <a:pt x="16420" y="36620"/>
                </a:lnTo>
                <a:lnTo>
                  <a:pt x="16380" y="36620"/>
                </a:lnTo>
                <a:lnTo>
                  <a:pt x="16350" y="36610"/>
                </a:lnTo>
                <a:lnTo>
                  <a:pt x="16320" y="36550"/>
                </a:lnTo>
                <a:lnTo>
                  <a:pt x="16260" y="36500"/>
                </a:lnTo>
                <a:lnTo>
                  <a:pt x="16240" y="36460"/>
                </a:lnTo>
                <a:lnTo>
                  <a:pt x="16230" y="36450"/>
                </a:lnTo>
                <a:lnTo>
                  <a:pt x="16220" y="36450"/>
                </a:lnTo>
                <a:lnTo>
                  <a:pt x="16190" y="36450"/>
                </a:lnTo>
                <a:lnTo>
                  <a:pt x="16160" y="36440"/>
                </a:lnTo>
                <a:lnTo>
                  <a:pt x="16130" y="36430"/>
                </a:lnTo>
                <a:lnTo>
                  <a:pt x="16100" y="36420"/>
                </a:lnTo>
                <a:lnTo>
                  <a:pt x="16080" y="36380"/>
                </a:lnTo>
                <a:lnTo>
                  <a:pt x="16060" y="36350"/>
                </a:lnTo>
                <a:lnTo>
                  <a:pt x="16060" y="36320"/>
                </a:lnTo>
                <a:lnTo>
                  <a:pt x="16060" y="36300"/>
                </a:lnTo>
                <a:lnTo>
                  <a:pt x="16050" y="36260"/>
                </a:lnTo>
                <a:lnTo>
                  <a:pt x="16040" y="36240"/>
                </a:lnTo>
                <a:lnTo>
                  <a:pt x="16070" y="36210"/>
                </a:lnTo>
                <a:lnTo>
                  <a:pt x="16090" y="36190"/>
                </a:lnTo>
                <a:lnTo>
                  <a:pt x="16110" y="36160"/>
                </a:lnTo>
                <a:lnTo>
                  <a:pt x="16130" y="36130"/>
                </a:lnTo>
                <a:lnTo>
                  <a:pt x="16130" y="36100"/>
                </a:lnTo>
                <a:lnTo>
                  <a:pt x="16140" y="36070"/>
                </a:lnTo>
                <a:lnTo>
                  <a:pt x="16150" y="36040"/>
                </a:lnTo>
                <a:lnTo>
                  <a:pt x="16140" y="36010"/>
                </a:lnTo>
                <a:lnTo>
                  <a:pt x="16120" y="35980"/>
                </a:lnTo>
                <a:lnTo>
                  <a:pt x="16080" y="35940"/>
                </a:lnTo>
                <a:lnTo>
                  <a:pt x="16090" y="35910"/>
                </a:lnTo>
                <a:lnTo>
                  <a:pt x="16100" y="35880"/>
                </a:lnTo>
                <a:lnTo>
                  <a:pt x="16090" y="35820"/>
                </a:lnTo>
                <a:lnTo>
                  <a:pt x="16070" y="35790"/>
                </a:lnTo>
                <a:lnTo>
                  <a:pt x="16050" y="35770"/>
                </a:lnTo>
                <a:lnTo>
                  <a:pt x="16050" y="35730"/>
                </a:lnTo>
                <a:lnTo>
                  <a:pt x="16060" y="35710"/>
                </a:lnTo>
                <a:lnTo>
                  <a:pt x="16040" y="35690"/>
                </a:lnTo>
                <a:lnTo>
                  <a:pt x="16020" y="35670"/>
                </a:lnTo>
                <a:lnTo>
                  <a:pt x="15990" y="35660"/>
                </a:lnTo>
                <a:lnTo>
                  <a:pt x="15950" y="35660"/>
                </a:lnTo>
                <a:lnTo>
                  <a:pt x="15920" y="35650"/>
                </a:lnTo>
                <a:lnTo>
                  <a:pt x="15840" y="35610"/>
                </a:lnTo>
                <a:lnTo>
                  <a:pt x="15820" y="35550"/>
                </a:lnTo>
                <a:lnTo>
                  <a:pt x="15800" y="35530"/>
                </a:lnTo>
                <a:lnTo>
                  <a:pt x="15780" y="35500"/>
                </a:lnTo>
                <a:lnTo>
                  <a:pt x="15750" y="35500"/>
                </a:lnTo>
                <a:lnTo>
                  <a:pt x="15710" y="35510"/>
                </a:lnTo>
                <a:lnTo>
                  <a:pt x="15670" y="35460"/>
                </a:lnTo>
                <a:lnTo>
                  <a:pt x="15660" y="35430"/>
                </a:lnTo>
                <a:lnTo>
                  <a:pt x="15650" y="35400"/>
                </a:lnTo>
                <a:lnTo>
                  <a:pt x="15650" y="35370"/>
                </a:lnTo>
                <a:lnTo>
                  <a:pt x="15660" y="35340"/>
                </a:lnTo>
                <a:lnTo>
                  <a:pt x="15660" y="35310"/>
                </a:lnTo>
                <a:lnTo>
                  <a:pt x="15670" y="35280"/>
                </a:lnTo>
                <a:lnTo>
                  <a:pt x="15660" y="35240"/>
                </a:lnTo>
                <a:lnTo>
                  <a:pt x="15660" y="35200"/>
                </a:lnTo>
                <a:lnTo>
                  <a:pt x="15660" y="35140"/>
                </a:lnTo>
                <a:lnTo>
                  <a:pt x="15640" y="35120"/>
                </a:lnTo>
                <a:lnTo>
                  <a:pt x="15610" y="35100"/>
                </a:lnTo>
                <a:lnTo>
                  <a:pt x="15610" y="35090"/>
                </a:lnTo>
                <a:lnTo>
                  <a:pt x="15590" y="35070"/>
                </a:lnTo>
                <a:lnTo>
                  <a:pt x="15530" y="35040"/>
                </a:lnTo>
                <a:lnTo>
                  <a:pt x="15510" y="35030"/>
                </a:lnTo>
                <a:lnTo>
                  <a:pt x="15530" y="35000"/>
                </a:lnTo>
                <a:lnTo>
                  <a:pt x="15540" y="34970"/>
                </a:lnTo>
                <a:lnTo>
                  <a:pt x="15540" y="34940"/>
                </a:lnTo>
                <a:lnTo>
                  <a:pt x="15540" y="34910"/>
                </a:lnTo>
                <a:lnTo>
                  <a:pt x="15550" y="34880"/>
                </a:lnTo>
                <a:lnTo>
                  <a:pt x="15570" y="34850"/>
                </a:lnTo>
                <a:lnTo>
                  <a:pt x="15580" y="34820"/>
                </a:lnTo>
                <a:lnTo>
                  <a:pt x="15600" y="34800"/>
                </a:lnTo>
                <a:lnTo>
                  <a:pt x="15620" y="34770"/>
                </a:lnTo>
                <a:lnTo>
                  <a:pt x="15640" y="34750"/>
                </a:lnTo>
                <a:lnTo>
                  <a:pt x="15660" y="34720"/>
                </a:lnTo>
                <a:lnTo>
                  <a:pt x="15680" y="34690"/>
                </a:lnTo>
                <a:lnTo>
                  <a:pt x="15690" y="34670"/>
                </a:lnTo>
                <a:lnTo>
                  <a:pt x="15690" y="34660"/>
                </a:lnTo>
                <a:lnTo>
                  <a:pt x="15670" y="34640"/>
                </a:lnTo>
                <a:lnTo>
                  <a:pt x="15620" y="34610"/>
                </a:lnTo>
                <a:lnTo>
                  <a:pt x="15630" y="34580"/>
                </a:lnTo>
                <a:lnTo>
                  <a:pt x="15620" y="34560"/>
                </a:lnTo>
                <a:lnTo>
                  <a:pt x="15620" y="34550"/>
                </a:lnTo>
                <a:lnTo>
                  <a:pt x="15600" y="34530"/>
                </a:lnTo>
                <a:lnTo>
                  <a:pt x="15560" y="34520"/>
                </a:lnTo>
                <a:lnTo>
                  <a:pt x="15540" y="34500"/>
                </a:lnTo>
                <a:lnTo>
                  <a:pt x="15500" y="34450"/>
                </a:lnTo>
                <a:lnTo>
                  <a:pt x="15480" y="34430"/>
                </a:lnTo>
                <a:lnTo>
                  <a:pt x="15440" y="34430"/>
                </a:lnTo>
                <a:lnTo>
                  <a:pt x="15420" y="34430"/>
                </a:lnTo>
                <a:lnTo>
                  <a:pt x="15400" y="34400"/>
                </a:lnTo>
                <a:lnTo>
                  <a:pt x="15350" y="34370"/>
                </a:lnTo>
                <a:lnTo>
                  <a:pt x="15290" y="34350"/>
                </a:lnTo>
                <a:lnTo>
                  <a:pt x="15280" y="34320"/>
                </a:lnTo>
                <a:lnTo>
                  <a:pt x="15270" y="34290"/>
                </a:lnTo>
                <a:lnTo>
                  <a:pt x="15270" y="34260"/>
                </a:lnTo>
                <a:lnTo>
                  <a:pt x="15270" y="34200"/>
                </a:lnTo>
                <a:lnTo>
                  <a:pt x="15270" y="34170"/>
                </a:lnTo>
                <a:lnTo>
                  <a:pt x="15280" y="34140"/>
                </a:lnTo>
                <a:lnTo>
                  <a:pt x="15290" y="34110"/>
                </a:lnTo>
                <a:lnTo>
                  <a:pt x="15300" y="34080"/>
                </a:lnTo>
                <a:lnTo>
                  <a:pt x="15310" y="34050"/>
                </a:lnTo>
                <a:lnTo>
                  <a:pt x="15320" y="34020"/>
                </a:lnTo>
                <a:lnTo>
                  <a:pt x="15340" y="33990"/>
                </a:lnTo>
                <a:lnTo>
                  <a:pt x="15350" y="33960"/>
                </a:lnTo>
                <a:lnTo>
                  <a:pt x="15360" y="33930"/>
                </a:lnTo>
                <a:lnTo>
                  <a:pt x="15360" y="33900"/>
                </a:lnTo>
                <a:lnTo>
                  <a:pt x="15370" y="33870"/>
                </a:lnTo>
                <a:lnTo>
                  <a:pt x="15400" y="33850"/>
                </a:lnTo>
                <a:lnTo>
                  <a:pt x="15420" y="33840"/>
                </a:lnTo>
                <a:lnTo>
                  <a:pt x="15450" y="33830"/>
                </a:lnTo>
                <a:lnTo>
                  <a:pt x="15480" y="33820"/>
                </a:lnTo>
                <a:lnTo>
                  <a:pt x="15510" y="33810"/>
                </a:lnTo>
                <a:lnTo>
                  <a:pt x="15540" y="33800"/>
                </a:lnTo>
                <a:lnTo>
                  <a:pt x="15570" y="33790"/>
                </a:lnTo>
                <a:lnTo>
                  <a:pt x="15600" y="33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