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Vientiane Capital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Vientiane Capi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280" y="49540"/>
                </a:moveTo>
                <a:lnTo>
                  <a:pt x="40270" y="49570"/>
                </a:lnTo>
                <a:lnTo>
                  <a:pt x="40240" y="49630"/>
                </a:lnTo>
                <a:lnTo>
                  <a:pt x="40240" y="49650"/>
                </a:lnTo>
                <a:lnTo>
                  <a:pt x="40270" y="49670"/>
                </a:lnTo>
                <a:lnTo>
                  <a:pt x="40300" y="49690"/>
                </a:lnTo>
                <a:lnTo>
                  <a:pt x="40340" y="49710"/>
                </a:lnTo>
                <a:lnTo>
                  <a:pt x="40400" y="49740"/>
                </a:lnTo>
                <a:lnTo>
                  <a:pt x="40460" y="49760"/>
                </a:lnTo>
                <a:lnTo>
                  <a:pt x="40480" y="49770"/>
                </a:lnTo>
                <a:lnTo>
                  <a:pt x="40510" y="49800"/>
                </a:lnTo>
                <a:lnTo>
                  <a:pt x="40590" y="49840"/>
                </a:lnTo>
                <a:lnTo>
                  <a:pt x="40650" y="49880"/>
                </a:lnTo>
                <a:lnTo>
                  <a:pt x="40670" y="49900"/>
                </a:lnTo>
                <a:lnTo>
                  <a:pt x="40690" y="49910"/>
                </a:lnTo>
                <a:lnTo>
                  <a:pt x="40710" y="49910"/>
                </a:lnTo>
                <a:lnTo>
                  <a:pt x="40730" y="49910"/>
                </a:lnTo>
                <a:lnTo>
                  <a:pt x="40750" y="49920"/>
                </a:lnTo>
                <a:lnTo>
                  <a:pt x="40790" y="49930"/>
                </a:lnTo>
                <a:lnTo>
                  <a:pt x="40830" y="49950"/>
                </a:lnTo>
                <a:lnTo>
                  <a:pt x="40860" y="49950"/>
                </a:lnTo>
                <a:lnTo>
                  <a:pt x="40870" y="49950"/>
                </a:lnTo>
                <a:lnTo>
                  <a:pt x="40880" y="49920"/>
                </a:lnTo>
                <a:lnTo>
                  <a:pt x="40900" y="49910"/>
                </a:lnTo>
                <a:lnTo>
                  <a:pt x="40920" y="49910"/>
                </a:lnTo>
                <a:lnTo>
                  <a:pt x="40940" y="49910"/>
                </a:lnTo>
                <a:lnTo>
                  <a:pt x="40970" y="49920"/>
                </a:lnTo>
                <a:lnTo>
                  <a:pt x="41000" y="49930"/>
                </a:lnTo>
                <a:lnTo>
                  <a:pt x="41030" y="49940"/>
                </a:lnTo>
                <a:lnTo>
                  <a:pt x="41050" y="49940"/>
                </a:lnTo>
                <a:lnTo>
                  <a:pt x="41100" y="49950"/>
                </a:lnTo>
                <a:lnTo>
                  <a:pt x="41140" y="49960"/>
                </a:lnTo>
                <a:lnTo>
                  <a:pt x="41160" y="49980"/>
                </a:lnTo>
                <a:lnTo>
                  <a:pt x="41180" y="50010"/>
                </a:lnTo>
                <a:lnTo>
                  <a:pt x="41190" y="50030"/>
                </a:lnTo>
                <a:lnTo>
                  <a:pt x="41200" y="50060"/>
                </a:lnTo>
                <a:lnTo>
                  <a:pt x="41200" y="50080"/>
                </a:lnTo>
                <a:lnTo>
                  <a:pt x="41200" y="50090"/>
                </a:lnTo>
                <a:lnTo>
                  <a:pt x="41180" y="50100"/>
                </a:lnTo>
                <a:lnTo>
                  <a:pt x="41160" y="50120"/>
                </a:lnTo>
                <a:lnTo>
                  <a:pt x="41140" y="50150"/>
                </a:lnTo>
                <a:lnTo>
                  <a:pt x="41140" y="50160"/>
                </a:lnTo>
                <a:lnTo>
                  <a:pt x="41140" y="50200"/>
                </a:lnTo>
                <a:lnTo>
                  <a:pt x="41150" y="50240"/>
                </a:lnTo>
                <a:lnTo>
                  <a:pt x="41160" y="50260"/>
                </a:lnTo>
                <a:lnTo>
                  <a:pt x="41200" y="50320"/>
                </a:lnTo>
                <a:lnTo>
                  <a:pt x="41200" y="50360"/>
                </a:lnTo>
                <a:lnTo>
                  <a:pt x="41200" y="50380"/>
                </a:lnTo>
                <a:lnTo>
                  <a:pt x="41200" y="50390"/>
                </a:lnTo>
                <a:lnTo>
                  <a:pt x="41200" y="50400"/>
                </a:lnTo>
                <a:lnTo>
                  <a:pt x="41210" y="50410"/>
                </a:lnTo>
                <a:lnTo>
                  <a:pt x="41210" y="50420"/>
                </a:lnTo>
                <a:lnTo>
                  <a:pt x="41210" y="50430"/>
                </a:lnTo>
                <a:lnTo>
                  <a:pt x="41210" y="50440"/>
                </a:lnTo>
                <a:lnTo>
                  <a:pt x="41210" y="50450"/>
                </a:lnTo>
                <a:lnTo>
                  <a:pt x="41220" y="50450"/>
                </a:lnTo>
                <a:lnTo>
                  <a:pt x="41220" y="50460"/>
                </a:lnTo>
                <a:lnTo>
                  <a:pt x="41230" y="50470"/>
                </a:lnTo>
                <a:lnTo>
                  <a:pt x="41230" y="50480"/>
                </a:lnTo>
                <a:lnTo>
                  <a:pt x="41230" y="50490"/>
                </a:lnTo>
                <a:lnTo>
                  <a:pt x="41230" y="50510"/>
                </a:lnTo>
                <a:lnTo>
                  <a:pt x="41230" y="50520"/>
                </a:lnTo>
                <a:lnTo>
                  <a:pt x="41240" y="50520"/>
                </a:lnTo>
                <a:lnTo>
                  <a:pt x="41240" y="50530"/>
                </a:lnTo>
                <a:lnTo>
                  <a:pt x="41250" y="50530"/>
                </a:lnTo>
                <a:lnTo>
                  <a:pt x="41250" y="50540"/>
                </a:lnTo>
                <a:lnTo>
                  <a:pt x="41250" y="50550"/>
                </a:lnTo>
                <a:lnTo>
                  <a:pt x="41260" y="50570"/>
                </a:lnTo>
                <a:lnTo>
                  <a:pt x="41270" y="50560"/>
                </a:lnTo>
                <a:lnTo>
                  <a:pt x="41280" y="50540"/>
                </a:lnTo>
                <a:lnTo>
                  <a:pt x="41290" y="50540"/>
                </a:lnTo>
                <a:lnTo>
                  <a:pt x="41290" y="50530"/>
                </a:lnTo>
                <a:lnTo>
                  <a:pt x="41300" y="50520"/>
                </a:lnTo>
                <a:lnTo>
                  <a:pt x="41310" y="50520"/>
                </a:lnTo>
                <a:lnTo>
                  <a:pt x="41320" y="50520"/>
                </a:lnTo>
                <a:lnTo>
                  <a:pt x="41330" y="50510"/>
                </a:lnTo>
                <a:lnTo>
                  <a:pt x="41350" y="50510"/>
                </a:lnTo>
                <a:lnTo>
                  <a:pt x="41370" y="50510"/>
                </a:lnTo>
                <a:lnTo>
                  <a:pt x="41390" y="50520"/>
                </a:lnTo>
                <a:lnTo>
                  <a:pt x="41410" y="50530"/>
                </a:lnTo>
                <a:lnTo>
                  <a:pt x="41430" y="50540"/>
                </a:lnTo>
                <a:lnTo>
                  <a:pt x="41460" y="50540"/>
                </a:lnTo>
                <a:lnTo>
                  <a:pt x="41480" y="50550"/>
                </a:lnTo>
                <a:lnTo>
                  <a:pt x="41500" y="50560"/>
                </a:lnTo>
                <a:lnTo>
                  <a:pt x="41510" y="50560"/>
                </a:lnTo>
                <a:lnTo>
                  <a:pt x="41530" y="50570"/>
                </a:lnTo>
                <a:lnTo>
                  <a:pt x="41530" y="50580"/>
                </a:lnTo>
                <a:lnTo>
                  <a:pt x="41540" y="50590"/>
                </a:lnTo>
                <a:lnTo>
                  <a:pt x="41540" y="50600"/>
                </a:lnTo>
                <a:lnTo>
                  <a:pt x="41550" y="50600"/>
                </a:lnTo>
                <a:lnTo>
                  <a:pt x="41560" y="50590"/>
                </a:lnTo>
                <a:lnTo>
                  <a:pt x="41570" y="50590"/>
                </a:lnTo>
                <a:lnTo>
                  <a:pt x="41580" y="50590"/>
                </a:lnTo>
                <a:lnTo>
                  <a:pt x="41580" y="50600"/>
                </a:lnTo>
                <a:lnTo>
                  <a:pt x="41590" y="50600"/>
                </a:lnTo>
                <a:lnTo>
                  <a:pt x="41590" y="50590"/>
                </a:lnTo>
                <a:lnTo>
                  <a:pt x="41600" y="50590"/>
                </a:lnTo>
                <a:lnTo>
                  <a:pt x="41600" y="50600"/>
                </a:lnTo>
                <a:lnTo>
                  <a:pt x="41610" y="50600"/>
                </a:lnTo>
                <a:lnTo>
                  <a:pt x="41610" y="50590"/>
                </a:lnTo>
                <a:lnTo>
                  <a:pt x="41620" y="50590"/>
                </a:lnTo>
                <a:lnTo>
                  <a:pt x="41630" y="50590"/>
                </a:lnTo>
                <a:lnTo>
                  <a:pt x="41630" y="50600"/>
                </a:lnTo>
                <a:lnTo>
                  <a:pt x="41640" y="50610"/>
                </a:lnTo>
                <a:lnTo>
                  <a:pt x="41650" y="50610"/>
                </a:lnTo>
                <a:lnTo>
                  <a:pt x="41660" y="50620"/>
                </a:lnTo>
                <a:lnTo>
                  <a:pt x="41670" y="50620"/>
                </a:lnTo>
                <a:lnTo>
                  <a:pt x="41670" y="50610"/>
                </a:lnTo>
                <a:lnTo>
                  <a:pt x="41680" y="50610"/>
                </a:lnTo>
                <a:lnTo>
                  <a:pt x="41680" y="50600"/>
                </a:lnTo>
                <a:lnTo>
                  <a:pt x="41690" y="50600"/>
                </a:lnTo>
                <a:lnTo>
                  <a:pt x="41700" y="50600"/>
                </a:lnTo>
                <a:lnTo>
                  <a:pt x="41700" y="50610"/>
                </a:lnTo>
                <a:lnTo>
                  <a:pt x="41710" y="50610"/>
                </a:lnTo>
                <a:lnTo>
                  <a:pt x="41720" y="50610"/>
                </a:lnTo>
                <a:lnTo>
                  <a:pt x="41730" y="50610"/>
                </a:lnTo>
                <a:lnTo>
                  <a:pt x="41740" y="50620"/>
                </a:lnTo>
                <a:lnTo>
                  <a:pt x="41750" y="50620"/>
                </a:lnTo>
                <a:lnTo>
                  <a:pt x="41810" y="50640"/>
                </a:lnTo>
                <a:lnTo>
                  <a:pt x="41980" y="50660"/>
                </a:lnTo>
                <a:lnTo>
                  <a:pt x="42150" y="50680"/>
                </a:lnTo>
                <a:lnTo>
                  <a:pt x="42240" y="50670"/>
                </a:lnTo>
                <a:lnTo>
                  <a:pt x="42370" y="50670"/>
                </a:lnTo>
                <a:lnTo>
                  <a:pt x="42450" y="50680"/>
                </a:lnTo>
                <a:lnTo>
                  <a:pt x="42560" y="50700"/>
                </a:lnTo>
                <a:lnTo>
                  <a:pt x="42660" y="50740"/>
                </a:lnTo>
                <a:lnTo>
                  <a:pt x="42780" y="50740"/>
                </a:lnTo>
                <a:lnTo>
                  <a:pt x="42830" y="50750"/>
                </a:lnTo>
                <a:lnTo>
                  <a:pt x="42850" y="50750"/>
                </a:lnTo>
                <a:lnTo>
                  <a:pt x="42840" y="50780"/>
                </a:lnTo>
                <a:lnTo>
                  <a:pt x="42820" y="50830"/>
                </a:lnTo>
                <a:lnTo>
                  <a:pt x="42780" y="50900"/>
                </a:lnTo>
                <a:lnTo>
                  <a:pt x="42730" y="50950"/>
                </a:lnTo>
                <a:lnTo>
                  <a:pt x="42720" y="50970"/>
                </a:lnTo>
                <a:lnTo>
                  <a:pt x="42700" y="50990"/>
                </a:lnTo>
                <a:lnTo>
                  <a:pt x="42670" y="51020"/>
                </a:lnTo>
                <a:lnTo>
                  <a:pt x="42630" y="51060"/>
                </a:lnTo>
                <a:lnTo>
                  <a:pt x="42520" y="51140"/>
                </a:lnTo>
                <a:lnTo>
                  <a:pt x="42400" y="51220"/>
                </a:lnTo>
                <a:lnTo>
                  <a:pt x="42340" y="51250"/>
                </a:lnTo>
                <a:lnTo>
                  <a:pt x="42260" y="51290"/>
                </a:lnTo>
                <a:lnTo>
                  <a:pt x="42230" y="51300"/>
                </a:lnTo>
                <a:lnTo>
                  <a:pt x="42220" y="51310"/>
                </a:lnTo>
                <a:lnTo>
                  <a:pt x="42180" y="51340"/>
                </a:lnTo>
                <a:lnTo>
                  <a:pt x="42140" y="51370"/>
                </a:lnTo>
                <a:lnTo>
                  <a:pt x="42130" y="51390"/>
                </a:lnTo>
                <a:lnTo>
                  <a:pt x="42120" y="51450"/>
                </a:lnTo>
                <a:lnTo>
                  <a:pt x="42110" y="51520"/>
                </a:lnTo>
                <a:lnTo>
                  <a:pt x="42100" y="51590"/>
                </a:lnTo>
                <a:lnTo>
                  <a:pt x="42100" y="51670"/>
                </a:lnTo>
                <a:lnTo>
                  <a:pt x="42100" y="51750"/>
                </a:lnTo>
                <a:lnTo>
                  <a:pt x="42090" y="51800"/>
                </a:lnTo>
                <a:lnTo>
                  <a:pt x="42050" y="51870"/>
                </a:lnTo>
                <a:lnTo>
                  <a:pt x="42030" y="51950"/>
                </a:lnTo>
                <a:lnTo>
                  <a:pt x="42040" y="52030"/>
                </a:lnTo>
                <a:lnTo>
                  <a:pt x="42100" y="52160"/>
                </a:lnTo>
                <a:lnTo>
                  <a:pt x="42110" y="52170"/>
                </a:lnTo>
                <a:lnTo>
                  <a:pt x="42110" y="52230"/>
                </a:lnTo>
                <a:lnTo>
                  <a:pt x="42110" y="52240"/>
                </a:lnTo>
                <a:lnTo>
                  <a:pt x="42110" y="52250"/>
                </a:lnTo>
                <a:lnTo>
                  <a:pt x="42100" y="52320"/>
                </a:lnTo>
                <a:lnTo>
                  <a:pt x="42100" y="52330"/>
                </a:lnTo>
                <a:lnTo>
                  <a:pt x="42090" y="52440"/>
                </a:lnTo>
                <a:lnTo>
                  <a:pt x="42050" y="52510"/>
                </a:lnTo>
                <a:lnTo>
                  <a:pt x="42000" y="52580"/>
                </a:lnTo>
                <a:lnTo>
                  <a:pt x="41950" y="52660"/>
                </a:lnTo>
                <a:lnTo>
                  <a:pt x="41900" y="52730"/>
                </a:lnTo>
                <a:lnTo>
                  <a:pt x="41890" y="52740"/>
                </a:lnTo>
                <a:lnTo>
                  <a:pt x="41870" y="52770"/>
                </a:lnTo>
                <a:lnTo>
                  <a:pt x="41800" y="52880"/>
                </a:lnTo>
                <a:lnTo>
                  <a:pt x="41680" y="53000"/>
                </a:lnTo>
                <a:lnTo>
                  <a:pt x="41620" y="53040"/>
                </a:lnTo>
                <a:lnTo>
                  <a:pt x="41560" y="53060"/>
                </a:lnTo>
                <a:lnTo>
                  <a:pt x="41490" y="53060"/>
                </a:lnTo>
                <a:lnTo>
                  <a:pt x="41420" y="53020"/>
                </a:lnTo>
                <a:lnTo>
                  <a:pt x="41360" y="52960"/>
                </a:lnTo>
                <a:lnTo>
                  <a:pt x="41310" y="52910"/>
                </a:lnTo>
                <a:lnTo>
                  <a:pt x="41290" y="52890"/>
                </a:lnTo>
                <a:lnTo>
                  <a:pt x="41250" y="52860"/>
                </a:lnTo>
                <a:lnTo>
                  <a:pt x="41240" y="52850"/>
                </a:lnTo>
                <a:lnTo>
                  <a:pt x="41210" y="52820"/>
                </a:lnTo>
                <a:lnTo>
                  <a:pt x="41090" y="52750"/>
                </a:lnTo>
                <a:lnTo>
                  <a:pt x="41080" y="52750"/>
                </a:lnTo>
                <a:lnTo>
                  <a:pt x="41070" y="52740"/>
                </a:lnTo>
                <a:lnTo>
                  <a:pt x="41010" y="52720"/>
                </a:lnTo>
                <a:lnTo>
                  <a:pt x="40980" y="52720"/>
                </a:lnTo>
                <a:lnTo>
                  <a:pt x="40960" y="52710"/>
                </a:lnTo>
                <a:lnTo>
                  <a:pt x="40950" y="52710"/>
                </a:lnTo>
                <a:lnTo>
                  <a:pt x="40930" y="52700"/>
                </a:lnTo>
                <a:lnTo>
                  <a:pt x="40920" y="52700"/>
                </a:lnTo>
                <a:lnTo>
                  <a:pt x="40910" y="52700"/>
                </a:lnTo>
                <a:lnTo>
                  <a:pt x="40900" y="52700"/>
                </a:lnTo>
                <a:lnTo>
                  <a:pt x="40880" y="52700"/>
                </a:lnTo>
                <a:lnTo>
                  <a:pt x="40860" y="52700"/>
                </a:lnTo>
                <a:lnTo>
                  <a:pt x="40850" y="52700"/>
                </a:lnTo>
                <a:lnTo>
                  <a:pt x="40830" y="52700"/>
                </a:lnTo>
                <a:lnTo>
                  <a:pt x="40820" y="52700"/>
                </a:lnTo>
                <a:lnTo>
                  <a:pt x="40810" y="52700"/>
                </a:lnTo>
                <a:lnTo>
                  <a:pt x="40770" y="52710"/>
                </a:lnTo>
                <a:lnTo>
                  <a:pt x="40750" y="52710"/>
                </a:lnTo>
                <a:lnTo>
                  <a:pt x="40730" y="52720"/>
                </a:lnTo>
                <a:lnTo>
                  <a:pt x="40720" y="52720"/>
                </a:lnTo>
                <a:lnTo>
                  <a:pt x="40700" y="52730"/>
                </a:lnTo>
                <a:lnTo>
                  <a:pt x="40690" y="52730"/>
                </a:lnTo>
                <a:lnTo>
                  <a:pt x="40690" y="52740"/>
                </a:lnTo>
                <a:lnTo>
                  <a:pt x="40660" y="52760"/>
                </a:lnTo>
                <a:lnTo>
                  <a:pt x="40650" y="52760"/>
                </a:lnTo>
                <a:lnTo>
                  <a:pt x="40640" y="52770"/>
                </a:lnTo>
                <a:lnTo>
                  <a:pt x="40550" y="52810"/>
                </a:lnTo>
                <a:lnTo>
                  <a:pt x="40510" y="52830"/>
                </a:lnTo>
                <a:lnTo>
                  <a:pt x="40470" y="52860"/>
                </a:lnTo>
                <a:lnTo>
                  <a:pt x="40450" y="52870"/>
                </a:lnTo>
                <a:lnTo>
                  <a:pt x="40410" y="52900"/>
                </a:lnTo>
                <a:lnTo>
                  <a:pt x="40310" y="52950"/>
                </a:lnTo>
                <a:lnTo>
                  <a:pt x="40250" y="52960"/>
                </a:lnTo>
                <a:lnTo>
                  <a:pt x="40180" y="52990"/>
                </a:lnTo>
                <a:lnTo>
                  <a:pt x="40090" y="53000"/>
                </a:lnTo>
                <a:lnTo>
                  <a:pt x="40010" y="53010"/>
                </a:lnTo>
                <a:lnTo>
                  <a:pt x="39950" y="53030"/>
                </a:lnTo>
                <a:lnTo>
                  <a:pt x="39900" y="53050"/>
                </a:lnTo>
                <a:lnTo>
                  <a:pt x="39860" y="53060"/>
                </a:lnTo>
                <a:lnTo>
                  <a:pt x="39840" y="53070"/>
                </a:lnTo>
                <a:lnTo>
                  <a:pt x="39810" y="53070"/>
                </a:lnTo>
                <a:lnTo>
                  <a:pt x="39810" y="53080"/>
                </a:lnTo>
                <a:lnTo>
                  <a:pt x="39790" y="53090"/>
                </a:lnTo>
                <a:lnTo>
                  <a:pt x="39790" y="53100"/>
                </a:lnTo>
                <a:lnTo>
                  <a:pt x="39780" y="53120"/>
                </a:lnTo>
                <a:lnTo>
                  <a:pt x="39760" y="53140"/>
                </a:lnTo>
                <a:lnTo>
                  <a:pt x="39750" y="53150"/>
                </a:lnTo>
                <a:lnTo>
                  <a:pt x="39740" y="53160"/>
                </a:lnTo>
                <a:lnTo>
                  <a:pt x="39720" y="53180"/>
                </a:lnTo>
                <a:lnTo>
                  <a:pt x="39690" y="53200"/>
                </a:lnTo>
                <a:lnTo>
                  <a:pt x="39670" y="53200"/>
                </a:lnTo>
                <a:lnTo>
                  <a:pt x="39660" y="53230"/>
                </a:lnTo>
                <a:lnTo>
                  <a:pt x="39630" y="53270"/>
                </a:lnTo>
                <a:lnTo>
                  <a:pt x="39600" y="53300"/>
                </a:lnTo>
                <a:lnTo>
                  <a:pt x="39550" y="53340"/>
                </a:lnTo>
                <a:lnTo>
                  <a:pt x="39500" y="53370"/>
                </a:lnTo>
                <a:lnTo>
                  <a:pt x="39460" y="53390"/>
                </a:lnTo>
                <a:lnTo>
                  <a:pt x="39420" y="53400"/>
                </a:lnTo>
                <a:lnTo>
                  <a:pt x="39390" y="53400"/>
                </a:lnTo>
                <a:lnTo>
                  <a:pt x="39370" y="53400"/>
                </a:lnTo>
                <a:lnTo>
                  <a:pt x="39080" y="53560"/>
                </a:lnTo>
                <a:lnTo>
                  <a:pt x="39070" y="53600"/>
                </a:lnTo>
                <a:lnTo>
                  <a:pt x="39050" y="53650"/>
                </a:lnTo>
                <a:lnTo>
                  <a:pt x="39030" y="53690"/>
                </a:lnTo>
                <a:lnTo>
                  <a:pt x="39010" y="53730"/>
                </a:lnTo>
                <a:lnTo>
                  <a:pt x="38960" y="53810"/>
                </a:lnTo>
                <a:lnTo>
                  <a:pt x="38920" y="53850"/>
                </a:lnTo>
                <a:lnTo>
                  <a:pt x="38860" y="53900"/>
                </a:lnTo>
                <a:lnTo>
                  <a:pt x="38750" y="53950"/>
                </a:lnTo>
                <a:lnTo>
                  <a:pt x="38700" y="53970"/>
                </a:lnTo>
                <a:lnTo>
                  <a:pt x="38610" y="53990"/>
                </a:lnTo>
                <a:lnTo>
                  <a:pt x="38540" y="54010"/>
                </a:lnTo>
                <a:lnTo>
                  <a:pt x="38530" y="54010"/>
                </a:lnTo>
                <a:lnTo>
                  <a:pt x="38280" y="54070"/>
                </a:lnTo>
                <a:lnTo>
                  <a:pt x="38260" y="54080"/>
                </a:lnTo>
                <a:lnTo>
                  <a:pt x="38250" y="54090"/>
                </a:lnTo>
                <a:lnTo>
                  <a:pt x="38200" y="54120"/>
                </a:lnTo>
                <a:lnTo>
                  <a:pt x="38170" y="54140"/>
                </a:lnTo>
                <a:lnTo>
                  <a:pt x="38140" y="54180"/>
                </a:lnTo>
                <a:lnTo>
                  <a:pt x="38120" y="54220"/>
                </a:lnTo>
                <a:lnTo>
                  <a:pt x="38110" y="54230"/>
                </a:lnTo>
                <a:lnTo>
                  <a:pt x="38100" y="54260"/>
                </a:lnTo>
                <a:lnTo>
                  <a:pt x="38090" y="54270"/>
                </a:lnTo>
                <a:lnTo>
                  <a:pt x="38090" y="54280"/>
                </a:lnTo>
                <a:lnTo>
                  <a:pt x="38080" y="54320"/>
                </a:lnTo>
                <a:lnTo>
                  <a:pt x="38070" y="54370"/>
                </a:lnTo>
                <a:lnTo>
                  <a:pt x="38080" y="54440"/>
                </a:lnTo>
                <a:lnTo>
                  <a:pt x="38100" y="54470"/>
                </a:lnTo>
                <a:lnTo>
                  <a:pt x="38130" y="54500"/>
                </a:lnTo>
                <a:lnTo>
                  <a:pt x="38160" y="54530"/>
                </a:lnTo>
                <a:lnTo>
                  <a:pt x="38210" y="54560"/>
                </a:lnTo>
                <a:lnTo>
                  <a:pt x="38230" y="54570"/>
                </a:lnTo>
                <a:lnTo>
                  <a:pt x="38260" y="54600"/>
                </a:lnTo>
                <a:lnTo>
                  <a:pt x="38260" y="54620"/>
                </a:lnTo>
                <a:lnTo>
                  <a:pt x="38260" y="54640"/>
                </a:lnTo>
                <a:lnTo>
                  <a:pt x="38260" y="54680"/>
                </a:lnTo>
                <a:lnTo>
                  <a:pt x="38260" y="54700"/>
                </a:lnTo>
                <a:lnTo>
                  <a:pt x="38230" y="54740"/>
                </a:lnTo>
                <a:lnTo>
                  <a:pt x="38170" y="54800"/>
                </a:lnTo>
                <a:lnTo>
                  <a:pt x="38120" y="54820"/>
                </a:lnTo>
                <a:lnTo>
                  <a:pt x="38060" y="54830"/>
                </a:lnTo>
                <a:lnTo>
                  <a:pt x="38010" y="54820"/>
                </a:lnTo>
                <a:lnTo>
                  <a:pt x="37960" y="54800"/>
                </a:lnTo>
                <a:lnTo>
                  <a:pt x="37910" y="54770"/>
                </a:lnTo>
                <a:lnTo>
                  <a:pt x="37880" y="54750"/>
                </a:lnTo>
                <a:lnTo>
                  <a:pt x="37860" y="54720"/>
                </a:lnTo>
                <a:lnTo>
                  <a:pt x="37860" y="54710"/>
                </a:lnTo>
                <a:lnTo>
                  <a:pt x="37830" y="54650"/>
                </a:lnTo>
                <a:lnTo>
                  <a:pt x="37780" y="54600"/>
                </a:lnTo>
                <a:lnTo>
                  <a:pt x="37690" y="54540"/>
                </a:lnTo>
                <a:lnTo>
                  <a:pt x="37640" y="54520"/>
                </a:lnTo>
                <a:lnTo>
                  <a:pt x="37620" y="54520"/>
                </a:lnTo>
                <a:lnTo>
                  <a:pt x="37590" y="54530"/>
                </a:lnTo>
                <a:lnTo>
                  <a:pt x="37540" y="54540"/>
                </a:lnTo>
                <a:lnTo>
                  <a:pt x="37520" y="54540"/>
                </a:lnTo>
                <a:lnTo>
                  <a:pt x="37490" y="54550"/>
                </a:lnTo>
                <a:lnTo>
                  <a:pt x="37470" y="54540"/>
                </a:lnTo>
                <a:lnTo>
                  <a:pt x="37460" y="54530"/>
                </a:lnTo>
                <a:lnTo>
                  <a:pt x="37440" y="54530"/>
                </a:lnTo>
                <a:lnTo>
                  <a:pt x="37390" y="54520"/>
                </a:lnTo>
                <a:lnTo>
                  <a:pt x="37330" y="54510"/>
                </a:lnTo>
                <a:lnTo>
                  <a:pt x="37270" y="54490"/>
                </a:lnTo>
                <a:lnTo>
                  <a:pt x="37240" y="54460"/>
                </a:lnTo>
                <a:lnTo>
                  <a:pt x="37230" y="54440"/>
                </a:lnTo>
                <a:lnTo>
                  <a:pt x="37210" y="54400"/>
                </a:lnTo>
                <a:lnTo>
                  <a:pt x="37200" y="54350"/>
                </a:lnTo>
                <a:lnTo>
                  <a:pt x="37210" y="54300"/>
                </a:lnTo>
                <a:lnTo>
                  <a:pt x="37230" y="54230"/>
                </a:lnTo>
                <a:lnTo>
                  <a:pt x="37270" y="54140"/>
                </a:lnTo>
                <a:lnTo>
                  <a:pt x="37320" y="54040"/>
                </a:lnTo>
                <a:lnTo>
                  <a:pt x="37340" y="54010"/>
                </a:lnTo>
                <a:lnTo>
                  <a:pt x="37350" y="53990"/>
                </a:lnTo>
                <a:lnTo>
                  <a:pt x="37430" y="53660"/>
                </a:lnTo>
                <a:lnTo>
                  <a:pt x="37300" y="53240"/>
                </a:lnTo>
                <a:lnTo>
                  <a:pt x="37140" y="53150"/>
                </a:lnTo>
                <a:lnTo>
                  <a:pt x="37100" y="53140"/>
                </a:lnTo>
                <a:lnTo>
                  <a:pt x="37050" y="53130"/>
                </a:lnTo>
                <a:lnTo>
                  <a:pt x="36930" y="53110"/>
                </a:lnTo>
                <a:lnTo>
                  <a:pt x="36880" y="53090"/>
                </a:lnTo>
                <a:lnTo>
                  <a:pt x="36850" y="53080"/>
                </a:lnTo>
                <a:lnTo>
                  <a:pt x="36820" y="53090"/>
                </a:lnTo>
                <a:lnTo>
                  <a:pt x="36790" y="53100"/>
                </a:lnTo>
                <a:lnTo>
                  <a:pt x="36760" y="53120"/>
                </a:lnTo>
                <a:lnTo>
                  <a:pt x="36720" y="53130"/>
                </a:lnTo>
                <a:lnTo>
                  <a:pt x="36700" y="53130"/>
                </a:lnTo>
                <a:lnTo>
                  <a:pt x="36680" y="53140"/>
                </a:lnTo>
                <a:lnTo>
                  <a:pt x="36670" y="53140"/>
                </a:lnTo>
                <a:lnTo>
                  <a:pt x="36630" y="53150"/>
                </a:lnTo>
                <a:lnTo>
                  <a:pt x="36600" y="53150"/>
                </a:lnTo>
                <a:lnTo>
                  <a:pt x="36570" y="53150"/>
                </a:lnTo>
                <a:lnTo>
                  <a:pt x="36540" y="53140"/>
                </a:lnTo>
                <a:lnTo>
                  <a:pt x="36520" y="53120"/>
                </a:lnTo>
                <a:lnTo>
                  <a:pt x="36490" y="53110"/>
                </a:lnTo>
                <a:lnTo>
                  <a:pt x="36470" y="53090"/>
                </a:lnTo>
                <a:lnTo>
                  <a:pt x="36460" y="53070"/>
                </a:lnTo>
                <a:lnTo>
                  <a:pt x="36450" y="53070"/>
                </a:lnTo>
                <a:lnTo>
                  <a:pt x="36360" y="53070"/>
                </a:lnTo>
                <a:lnTo>
                  <a:pt x="36350" y="53070"/>
                </a:lnTo>
                <a:lnTo>
                  <a:pt x="36320" y="53070"/>
                </a:lnTo>
                <a:lnTo>
                  <a:pt x="36300" y="53080"/>
                </a:lnTo>
                <a:lnTo>
                  <a:pt x="36260" y="53100"/>
                </a:lnTo>
                <a:lnTo>
                  <a:pt x="36240" y="53110"/>
                </a:lnTo>
                <a:lnTo>
                  <a:pt x="36200" y="53120"/>
                </a:lnTo>
                <a:lnTo>
                  <a:pt x="36170" y="53120"/>
                </a:lnTo>
                <a:lnTo>
                  <a:pt x="36120" y="53120"/>
                </a:lnTo>
                <a:lnTo>
                  <a:pt x="36070" y="53120"/>
                </a:lnTo>
                <a:lnTo>
                  <a:pt x="36030" y="53110"/>
                </a:lnTo>
                <a:lnTo>
                  <a:pt x="35880" y="53050"/>
                </a:lnTo>
                <a:lnTo>
                  <a:pt x="35820" y="53030"/>
                </a:lnTo>
                <a:lnTo>
                  <a:pt x="35800" y="53020"/>
                </a:lnTo>
                <a:lnTo>
                  <a:pt x="35790" y="53000"/>
                </a:lnTo>
                <a:lnTo>
                  <a:pt x="35750" y="53000"/>
                </a:lnTo>
                <a:lnTo>
                  <a:pt x="35720" y="52980"/>
                </a:lnTo>
                <a:lnTo>
                  <a:pt x="35670" y="52960"/>
                </a:lnTo>
                <a:lnTo>
                  <a:pt x="35630" y="52940"/>
                </a:lnTo>
                <a:lnTo>
                  <a:pt x="35570" y="52910"/>
                </a:lnTo>
                <a:lnTo>
                  <a:pt x="35520" y="52880"/>
                </a:lnTo>
                <a:lnTo>
                  <a:pt x="35500" y="52870"/>
                </a:lnTo>
                <a:lnTo>
                  <a:pt x="35420" y="52820"/>
                </a:lnTo>
                <a:lnTo>
                  <a:pt x="35150" y="52590"/>
                </a:lnTo>
                <a:lnTo>
                  <a:pt x="35100" y="52530"/>
                </a:lnTo>
                <a:lnTo>
                  <a:pt x="35090" y="52520"/>
                </a:lnTo>
                <a:lnTo>
                  <a:pt x="35060" y="52510"/>
                </a:lnTo>
                <a:lnTo>
                  <a:pt x="35040" y="52490"/>
                </a:lnTo>
                <a:lnTo>
                  <a:pt x="35030" y="52480"/>
                </a:lnTo>
                <a:lnTo>
                  <a:pt x="35000" y="52450"/>
                </a:lnTo>
                <a:lnTo>
                  <a:pt x="34980" y="52440"/>
                </a:lnTo>
                <a:lnTo>
                  <a:pt x="34930" y="52400"/>
                </a:lnTo>
                <a:lnTo>
                  <a:pt x="34910" y="52380"/>
                </a:lnTo>
                <a:lnTo>
                  <a:pt x="34890" y="52370"/>
                </a:lnTo>
                <a:lnTo>
                  <a:pt x="34880" y="52360"/>
                </a:lnTo>
                <a:lnTo>
                  <a:pt x="34870" y="52360"/>
                </a:lnTo>
                <a:lnTo>
                  <a:pt x="34840" y="52330"/>
                </a:lnTo>
                <a:lnTo>
                  <a:pt x="34800" y="52300"/>
                </a:lnTo>
                <a:lnTo>
                  <a:pt x="34740" y="52270"/>
                </a:lnTo>
                <a:lnTo>
                  <a:pt x="34690" y="52250"/>
                </a:lnTo>
                <a:lnTo>
                  <a:pt x="34660" y="52240"/>
                </a:lnTo>
                <a:lnTo>
                  <a:pt x="34640" y="52240"/>
                </a:lnTo>
                <a:lnTo>
                  <a:pt x="34630" y="52250"/>
                </a:lnTo>
                <a:lnTo>
                  <a:pt x="34610" y="52240"/>
                </a:lnTo>
                <a:lnTo>
                  <a:pt x="34580" y="52240"/>
                </a:lnTo>
                <a:lnTo>
                  <a:pt x="34550" y="52240"/>
                </a:lnTo>
                <a:lnTo>
                  <a:pt x="34520" y="52250"/>
                </a:lnTo>
                <a:lnTo>
                  <a:pt x="34500" y="52260"/>
                </a:lnTo>
                <a:lnTo>
                  <a:pt x="34480" y="52270"/>
                </a:lnTo>
                <a:lnTo>
                  <a:pt x="34460" y="52270"/>
                </a:lnTo>
                <a:lnTo>
                  <a:pt x="34430" y="52270"/>
                </a:lnTo>
                <a:lnTo>
                  <a:pt x="34410" y="52260"/>
                </a:lnTo>
                <a:lnTo>
                  <a:pt x="34390" y="52250"/>
                </a:lnTo>
                <a:lnTo>
                  <a:pt x="34370" y="52230"/>
                </a:lnTo>
                <a:lnTo>
                  <a:pt x="34340" y="52210"/>
                </a:lnTo>
                <a:lnTo>
                  <a:pt x="34320" y="52210"/>
                </a:lnTo>
                <a:lnTo>
                  <a:pt x="34300" y="52210"/>
                </a:lnTo>
                <a:lnTo>
                  <a:pt x="34280" y="52200"/>
                </a:lnTo>
                <a:lnTo>
                  <a:pt x="34250" y="52200"/>
                </a:lnTo>
                <a:lnTo>
                  <a:pt x="34230" y="52190"/>
                </a:lnTo>
                <a:lnTo>
                  <a:pt x="34200" y="52180"/>
                </a:lnTo>
                <a:lnTo>
                  <a:pt x="34190" y="52170"/>
                </a:lnTo>
                <a:lnTo>
                  <a:pt x="34190" y="52150"/>
                </a:lnTo>
                <a:lnTo>
                  <a:pt x="34040" y="52020"/>
                </a:lnTo>
                <a:lnTo>
                  <a:pt x="34010" y="52000"/>
                </a:lnTo>
                <a:lnTo>
                  <a:pt x="33990" y="51970"/>
                </a:lnTo>
                <a:lnTo>
                  <a:pt x="33970" y="51940"/>
                </a:lnTo>
                <a:lnTo>
                  <a:pt x="33930" y="51900"/>
                </a:lnTo>
                <a:lnTo>
                  <a:pt x="33830" y="51770"/>
                </a:lnTo>
                <a:lnTo>
                  <a:pt x="33790" y="51720"/>
                </a:lnTo>
                <a:lnTo>
                  <a:pt x="33710" y="51640"/>
                </a:lnTo>
                <a:lnTo>
                  <a:pt x="33660" y="51590"/>
                </a:lnTo>
                <a:lnTo>
                  <a:pt x="33580" y="51540"/>
                </a:lnTo>
                <a:lnTo>
                  <a:pt x="33550" y="51520"/>
                </a:lnTo>
                <a:lnTo>
                  <a:pt x="33520" y="51480"/>
                </a:lnTo>
                <a:lnTo>
                  <a:pt x="33500" y="51450"/>
                </a:lnTo>
                <a:lnTo>
                  <a:pt x="33490" y="51420"/>
                </a:lnTo>
                <a:lnTo>
                  <a:pt x="33470" y="51420"/>
                </a:lnTo>
                <a:lnTo>
                  <a:pt x="33440" y="51410"/>
                </a:lnTo>
                <a:lnTo>
                  <a:pt x="33410" y="51390"/>
                </a:lnTo>
                <a:lnTo>
                  <a:pt x="33370" y="51370"/>
                </a:lnTo>
                <a:lnTo>
                  <a:pt x="33320" y="51350"/>
                </a:lnTo>
                <a:lnTo>
                  <a:pt x="33290" y="51330"/>
                </a:lnTo>
                <a:lnTo>
                  <a:pt x="33280" y="51330"/>
                </a:lnTo>
                <a:lnTo>
                  <a:pt x="33270" y="51310"/>
                </a:lnTo>
                <a:lnTo>
                  <a:pt x="33250" y="51290"/>
                </a:lnTo>
                <a:lnTo>
                  <a:pt x="33250" y="51280"/>
                </a:lnTo>
                <a:lnTo>
                  <a:pt x="33240" y="51270"/>
                </a:lnTo>
                <a:lnTo>
                  <a:pt x="33230" y="51250"/>
                </a:lnTo>
                <a:lnTo>
                  <a:pt x="33220" y="51230"/>
                </a:lnTo>
                <a:lnTo>
                  <a:pt x="33180" y="51200"/>
                </a:lnTo>
                <a:lnTo>
                  <a:pt x="33170" y="51180"/>
                </a:lnTo>
                <a:lnTo>
                  <a:pt x="33150" y="51160"/>
                </a:lnTo>
                <a:lnTo>
                  <a:pt x="33120" y="51130"/>
                </a:lnTo>
                <a:lnTo>
                  <a:pt x="33110" y="51100"/>
                </a:lnTo>
                <a:lnTo>
                  <a:pt x="33100" y="51070"/>
                </a:lnTo>
                <a:lnTo>
                  <a:pt x="33100" y="51040"/>
                </a:lnTo>
                <a:lnTo>
                  <a:pt x="33090" y="51010"/>
                </a:lnTo>
                <a:lnTo>
                  <a:pt x="33090" y="50970"/>
                </a:lnTo>
                <a:lnTo>
                  <a:pt x="33080" y="50960"/>
                </a:lnTo>
                <a:lnTo>
                  <a:pt x="33070" y="50950"/>
                </a:lnTo>
                <a:lnTo>
                  <a:pt x="33040" y="50870"/>
                </a:lnTo>
                <a:lnTo>
                  <a:pt x="33040" y="50790"/>
                </a:lnTo>
                <a:lnTo>
                  <a:pt x="33040" y="50760"/>
                </a:lnTo>
                <a:lnTo>
                  <a:pt x="33030" y="50750"/>
                </a:lnTo>
                <a:lnTo>
                  <a:pt x="33030" y="50720"/>
                </a:lnTo>
                <a:lnTo>
                  <a:pt x="33000" y="50670"/>
                </a:lnTo>
                <a:lnTo>
                  <a:pt x="32990" y="50640"/>
                </a:lnTo>
                <a:lnTo>
                  <a:pt x="32840" y="50550"/>
                </a:lnTo>
                <a:lnTo>
                  <a:pt x="32830" y="50560"/>
                </a:lnTo>
                <a:lnTo>
                  <a:pt x="32820" y="50550"/>
                </a:lnTo>
                <a:lnTo>
                  <a:pt x="32810" y="50540"/>
                </a:lnTo>
                <a:lnTo>
                  <a:pt x="32780" y="50530"/>
                </a:lnTo>
                <a:lnTo>
                  <a:pt x="32760" y="50540"/>
                </a:lnTo>
                <a:lnTo>
                  <a:pt x="32750" y="50530"/>
                </a:lnTo>
                <a:lnTo>
                  <a:pt x="32750" y="50520"/>
                </a:lnTo>
                <a:lnTo>
                  <a:pt x="32740" y="50510"/>
                </a:lnTo>
                <a:lnTo>
                  <a:pt x="32720" y="50490"/>
                </a:lnTo>
                <a:lnTo>
                  <a:pt x="32710" y="50490"/>
                </a:lnTo>
                <a:lnTo>
                  <a:pt x="32690" y="50480"/>
                </a:lnTo>
                <a:lnTo>
                  <a:pt x="32670" y="50470"/>
                </a:lnTo>
                <a:lnTo>
                  <a:pt x="32640" y="50460"/>
                </a:lnTo>
                <a:lnTo>
                  <a:pt x="32610" y="50460"/>
                </a:lnTo>
                <a:lnTo>
                  <a:pt x="32570" y="50460"/>
                </a:lnTo>
                <a:lnTo>
                  <a:pt x="32550" y="50470"/>
                </a:lnTo>
                <a:lnTo>
                  <a:pt x="32540" y="50470"/>
                </a:lnTo>
                <a:lnTo>
                  <a:pt x="32520" y="50480"/>
                </a:lnTo>
                <a:lnTo>
                  <a:pt x="32490" y="50490"/>
                </a:lnTo>
                <a:lnTo>
                  <a:pt x="32470" y="50500"/>
                </a:lnTo>
                <a:lnTo>
                  <a:pt x="32440" y="50500"/>
                </a:lnTo>
                <a:lnTo>
                  <a:pt x="32420" y="50510"/>
                </a:lnTo>
                <a:lnTo>
                  <a:pt x="32410" y="50510"/>
                </a:lnTo>
                <a:lnTo>
                  <a:pt x="32390" y="50500"/>
                </a:lnTo>
                <a:lnTo>
                  <a:pt x="32360" y="50490"/>
                </a:lnTo>
                <a:lnTo>
                  <a:pt x="32350" y="50480"/>
                </a:lnTo>
                <a:lnTo>
                  <a:pt x="32330" y="50470"/>
                </a:lnTo>
                <a:lnTo>
                  <a:pt x="32310" y="50460"/>
                </a:lnTo>
                <a:lnTo>
                  <a:pt x="32280" y="50450"/>
                </a:lnTo>
                <a:lnTo>
                  <a:pt x="32260" y="50440"/>
                </a:lnTo>
                <a:lnTo>
                  <a:pt x="32250" y="50440"/>
                </a:lnTo>
                <a:lnTo>
                  <a:pt x="32240" y="50430"/>
                </a:lnTo>
                <a:lnTo>
                  <a:pt x="32220" y="50430"/>
                </a:lnTo>
                <a:lnTo>
                  <a:pt x="32190" y="50410"/>
                </a:lnTo>
                <a:lnTo>
                  <a:pt x="32170" y="50410"/>
                </a:lnTo>
                <a:lnTo>
                  <a:pt x="32150" y="50410"/>
                </a:lnTo>
                <a:lnTo>
                  <a:pt x="32130" y="50420"/>
                </a:lnTo>
                <a:lnTo>
                  <a:pt x="32120" y="50420"/>
                </a:lnTo>
                <a:lnTo>
                  <a:pt x="32100" y="50440"/>
                </a:lnTo>
                <a:lnTo>
                  <a:pt x="32070" y="50460"/>
                </a:lnTo>
                <a:lnTo>
                  <a:pt x="32040" y="50470"/>
                </a:lnTo>
                <a:lnTo>
                  <a:pt x="32020" y="50480"/>
                </a:lnTo>
                <a:lnTo>
                  <a:pt x="32000" y="50490"/>
                </a:lnTo>
                <a:lnTo>
                  <a:pt x="31970" y="50500"/>
                </a:lnTo>
                <a:lnTo>
                  <a:pt x="31950" y="50520"/>
                </a:lnTo>
                <a:lnTo>
                  <a:pt x="31920" y="50530"/>
                </a:lnTo>
                <a:lnTo>
                  <a:pt x="31890" y="50550"/>
                </a:lnTo>
                <a:lnTo>
                  <a:pt x="31870" y="50570"/>
                </a:lnTo>
                <a:lnTo>
                  <a:pt x="31850" y="50580"/>
                </a:lnTo>
                <a:lnTo>
                  <a:pt x="31830" y="50600"/>
                </a:lnTo>
                <a:lnTo>
                  <a:pt x="31800" y="50610"/>
                </a:lnTo>
                <a:lnTo>
                  <a:pt x="31780" y="50620"/>
                </a:lnTo>
                <a:lnTo>
                  <a:pt x="31750" y="50630"/>
                </a:lnTo>
                <a:lnTo>
                  <a:pt x="31740" y="50650"/>
                </a:lnTo>
                <a:lnTo>
                  <a:pt x="31720" y="50660"/>
                </a:lnTo>
                <a:lnTo>
                  <a:pt x="31720" y="50670"/>
                </a:lnTo>
                <a:lnTo>
                  <a:pt x="31710" y="50690"/>
                </a:lnTo>
                <a:lnTo>
                  <a:pt x="31710" y="50700"/>
                </a:lnTo>
                <a:lnTo>
                  <a:pt x="31710" y="50730"/>
                </a:lnTo>
                <a:lnTo>
                  <a:pt x="31700" y="50750"/>
                </a:lnTo>
                <a:lnTo>
                  <a:pt x="31690" y="50780"/>
                </a:lnTo>
                <a:lnTo>
                  <a:pt x="31670" y="50860"/>
                </a:lnTo>
                <a:lnTo>
                  <a:pt x="31670" y="50870"/>
                </a:lnTo>
                <a:lnTo>
                  <a:pt x="31660" y="50880"/>
                </a:lnTo>
                <a:lnTo>
                  <a:pt x="31660" y="50900"/>
                </a:lnTo>
                <a:lnTo>
                  <a:pt x="31650" y="50910"/>
                </a:lnTo>
                <a:lnTo>
                  <a:pt x="31650" y="50920"/>
                </a:lnTo>
                <a:lnTo>
                  <a:pt x="31640" y="50940"/>
                </a:lnTo>
                <a:lnTo>
                  <a:pt x="31640" y="50950"/>
                </a:lnTo>
                <a:lnTo>
                  <a:pt x="31540" y="51060"/>
                </a:lnTo>
                <a:lnTo>
                  <a:pt x="31550" y="51020"/>
                </a:lnTo>
                <a:lnTo>
                  <a:pt x="31560" y="50940"/>
                </a:lnTo>
                <a:lnTo>
                  <a:pt x="31560" y="50890"/>
                </a:lnTo>
                <a:lnTo>
                  <a:pt x="31560" y="50840"/>
                </a:lnTo>
                <a:lnTo>
                  <a:pt x="31570" y="50790"/>
                </a:lnTo>
                <a:lnTo>
                  <a:pt x="31570" y="50750"/>
                </a:lnTo>
                <a:lnTo>
                  <a:pt x="31550" y="50710"/>
                </a:lnTo>
                <a:lnTo>
                  <a:pt x="31550" y="50670"/>
                </a:lnTo>
                <a:lnTo>
                  <a:pt x="31560" y="50620"/>
                </a:lnTo>
                <a:lnTo>
                  <a:pt x="31570" y="50530"/>
                </a:lnTo>
                <a:lnTo>
                  <a:pt x="31550" y="50510"/>
                </a:lnTo>
                <a:lnTo>
                  <a:pt x="31510" y="50490"/>
                </a:lnTo>
                <a:lnTo>
                  <a:pt x="31490" y="50490"/>
                </a:lnTo>
                <a:lnTo>
                  <a:pt x="31450" y="50500"/>
                </a:lnTo>
                <a:lnTo>
                  <a:pt x="31430" y="50490"/>
                </a:lnTo>
                <a:lnTo>
                  <a:pt x="31420" y="50470"/>
                </a:lnTo>
                <a:lnTo>
                  <a:pt x="31410" y="50420"/>
                </a:lnTo>
                <a:lnTo>
                  <a:pt x="31400" y="50400"/>
                </a:lnTo>
                <a:lnTo>
                  <a:pt x="31410" y="50360"/>
                </a:lnTo>
                <a:lnTo>
                  <a:pt x="31440" y="50310"/>
                </a:lnTo>
                <a:lnTo>
                  <a:pt x="31490" y="50200"/>
                </a:lnTo>
                <a:lnTo>
                  <a:pt x="31500" y="50170"/>
                </a:lnTo>
                <a:lnTo>
                  <a:pt x="31500" y="50100"/>
                </a:lnTo>
                <a:lnTo>
                  <a:pt x="31500" y="50080"/>
                </a:lnTo>
                <a:lnTo>
                  <a:pt x="31530" y="50050"/>
                </a:lnTo>
                <a:lnTo>
                  <a:pt x="31540" y="50020"/>
                </a:lnTo>
                <a:lnTo>
                  <a:pt x="31530" y="50000"/>
                </a:lnTo>
                <a:lnTo>
                  <a:pt x="31510" y="49970"/>
                </a:lnTo>
                <a:lnTo>
                  <a:pt x="31510" y="49940"/>
                </a:lnTo>
                <a:lnTo>
                  <a:pt x="31520" y="49930"/>
                </a:lnTo>
                <a:lnTo>
                  <a:pt x="31590" y="49880"/>
                </a:lnTo>
                <a:lnTo>
                  <a:pt x="31600" y="49860"/>
                </a:lnTo>
                <a:lnTo>
                  <a:pt x="31600" y="49820"/>
                </a:lnTo>
                <a:lnTo>
                  <a:pt x="31600" y="49800"/>
                </a:lnTo>
                <a:lnTo>
                  <a:pt x="31610" y="49760"/>
                </a:lnTo>
                <a:lnTo>
                  <a:pt x="31640" y="49700"/>
                </a:lnTo>
                <a:lnTo>
                  <a:pt x="31650" y="49660"/>
                </a:lnTo>
                <a:lnTo>
                  <a:pt x="31660" y="49590"/>
                </a:lnTo>
                <a:lnTo>
                  <a:pt x="31670" y="49540"/>
                </a:lnTo>
                <a:lnTo>
                  <a:pt x="31690" y="49500"/>
                </a:lnTo>
                <a:lnTo>
                  <a:pt x="31690" y="49470"/>
                </a:lnTo>
                <a:lnTo>
                  <a:pt x="31680" y="49450"/>
                </a:lnTo>
                <a:lnTo>
                  <a:pt x="31690" y="49420"/>
                </a:lnTo>
                <a:lnTo>
                  <a:pt x="31690" y="49410"/>
                </a:lnTo>
                <a:lnTo>
                  <a:pt x="31660" y="49390"/>
                </a:lnTo>
                <a:lnTo>
                  <a:pt x="31660" y="49380"/>
                </a:lnTo>
                <a:lnTo>
                  <a:pt x="31660" y="49360"/>
                </a:lnTo>
                <a:lnTo>
                  <a:pt x="31680" y="49340"/>
                </a:lnTo>
                <a:lnTo>
                  <a:pt x="31690" y="49290"/>
                </a:lnTo>
                <a:lnTo>
                  <a:pt x="31740" y="49240"/>
                </a:lnTo>
                <a:lnTo>
                  <a:pt x="31780" y="49200"/>
                </a:lnTo>
                <a:lnTo>
                  <a:pt x="31770" y="49180"/>
                </a:lnTo>
                <a:lnTo>
                  <a:pt x="31750" y="49170"/>
                </a:lnTo>
                <a:lnTo>
                  <a:pt x="31710" y="49160"/>
                </a:lnTo>
                <a:lnTo>
                  <a:pt x="31690" y="49140"/>
                </a:lnTo>
                <a:lnTo>
                  <a:pt x="31680" y="49110"/>
                </a:lnTo>
                <a:lnTo>
                  <a:pt x="31690" y="49090"/>
                </a:lnTo>
                <a:lnTo>
                  <a:pt x="31700" y="49040"/>
                </a:lnTo>
                <a:lnTo>
                  <a:pt x="31730" y="49010"/>
                </a:lnTo>
                <a:lnTo>
                  <a:pt x="31770" y="48990"/>
                </a:lnTo>
                <a:lnTo>
                  <a:pt x="31780" y="48970"/>
                </a:lnTo>
                <a:lnTo>
                  <a:pt x="31780" y="48950"/>
                </a:lnTo>
                <a:lnTo>
                  <a:pt x="31790" y="48920"/>
                </a:lnTo>
                <a:lnTo>
                  <a:pt x="31800" y="48890"/>
                </a:lnTo>
                <a:lnTo>
                  <a:pt x="31790" y="48870"/>
                </a:lnTo>
                <a:lnTo>
                  <a:pt x="31770" y="48870"/>
                </a:lnTo>
                <a:lnTo>
                  <a:pt x="31740" y="48850"/>
                </a:lnTo>
                <a:lnTo>
                  <a:pt x="31730" y="48820"/>
                </a:lnTo>
                <a:lnTo>
                  <a:pt x="31730" y="48780"/>
                </a:lnTo>
                <a:lnTo>
                  <a:pt x="31700" y="48740"/>
                </a:lnTo>
                <a:lnTo>
                  <a:pt x="31680" y="48720"/>
                </a:lnTo>
                <a:lnTo>
                  <a:pt x="31670" y="48710"/>
                </a:lnTo>
                <a:lnTo>
                  <a:pt x="31670" y="48700"/>
                </a:lnTo>
                <a:lnTo>
                  <a:pt x="31670" y="48690"/>
                </a:lnTo>
                <a:lnTo>
                  <a:pt x="31660" y="48690"/>
                </a:lnTo>
                <a:lnTo>
                  <a:pt x="31650" y="48690"/>
                </a:lnTo>
                <a:lnTo>
                  <a:pt x="31640" y="48690"/>
                </a:lnTo>
                <a:lnTo>
                  <a:pt x="31630" y="48690"/>
                </a:lnTo>
                <a:lnTo>
                  <a:pt x="31620" y="48690"/>
                </a:lnTo>
                <a:lnTo>
                  <a:pt x="31610" y="48700"/>
                </a:lnTo>
                <a:lnTo>
                  <a:pt x="31600" y="48700"/>
                </a:lnTo>
                <a:lnTo>
                  <a:pt x="31600" y="48710"/>
                </a:lnTo>
                <a:lnTo>
                  <a:pt x="31600" y="48720"/>
                </a:lnTo>
                <a:lnTo>
                  <a:pt x="31590" y="48720"/>
                </a:lnTo>
                <a:lnTo>
                  <a:pt x="31580" y="48730"/>
                </a:lnTo>
                <a:lnTo>
                  <a:pt x="31550" y="48690"/>
                </a:lnTo>
                <a:lnTo>
                  <a:pt x="31560" y="48690"/>
                </a:lnTo>
                <a:lnTo>
                  <a:pt x="31560" y="48680"/>
                </a:lnTo>
                <a:lnTo>
                  <a:pt x="31570" y="48670"/>
                </a:lnTo>
                <a:lnTo>
                  <a:pt x="31570" y="48660"/>
                </a:lnTo>
                <a:lnTo>
                  <a:pt x="31570" y="48650"/>
                </a:lnTo>
                <a:lnTo>
                  <a:pt x="31570" y="48640"/>
                </a:lnTo>
                <a:lnTo>
                  <a:pt x="31570" y="48630"/>
                </a:lnTo>
                <a:lnTo>
                  <a:pt x="31570" y="48620"/>
                </a:lnTo>
                <a:lnTo>
                  <a:pt x="31560" y="48620"/>
                </a:lnTo>
                <a:lnTo>
                  <a:pt x="31560" y="48610"/>
                </a:lnTo>
                <a:lnTo>
                  <a:pt x="31550" y="48610"/>
                </a:lnTo>
                <a:lnTo>
                  <a:pt x="31540" y="48600"/>
                </a:lnTo>
                <a:lnTo>
                  <a:pt x="31530" y="48600"/>
                </a:lnTo>
                <a:lnTo>
                  <a:pt x="31530" y="48590"/>
                </a:lnTo>
                <a:lnTo>
                  <a:pt x="31530" y="48580"/>
                </a:lnTo>
                <a:lnTo>
                  <a:pt x="31530" y="48570"/>
                </a:lnTo>
                <a:lnTo>
                  <a:pt x="31530" y="48560"/>
                </a:lnTo>
                <a:lnTo>
                  <a:pt x="31540" y="48550"/>
                </a:lnTo>
                <a:lnTo>
                  <a:pt x="31550" y="48540"/>
                </a:lnTo>
                <a:lnTo>
                  <a:pt x="31560" y="48540"/>
                </a:lnTo>
                <a:lnTo>
                  <a:pt x="31570" y="48530"/>
                </a:lnTo>
                <a:lnTo>
                  <a:pt x="31570" y="48520"/>
                </a:lnTo>
                <a:lnTo>
                  <a:pt x="31570" y="48510"/>
                </a:lnTo>
                <a:lnTo>
                  <a:pt x="31570" y="48500"/>
                </a:lnTo>
                <a:lnTo>
                  <a:pt x="31570" y="48480"/>
                </a:lnTo>
                <a:lnTo>
                  <a:pt x="31570" y="48470"/>
                </a:lnTo>
                <a:lnTo>
                  <a:pt x="31580" y="48470"/>
                </a:lnTo>
                <a:lnTo>
                  <a:pt x="31580" y="48460"/>
                </a:lnTo>
                <a:lnTo>
                  <a:pt x="31580" y="48450"/>
                </a:lnTo>
                <a:lnTo>
                  <a:pt x="31590" y="48450"/>
                </a:lnTo>
                <a:lnTo>
                  <a:pt x="31590" y="48440"/>
                </a:lnTo>
                <a:lnTo>
                  <a:pt x="31590" y="48430"/>
                </a:lnTo>
                <a:lnTo>
                  <a:pt x="31600" y="48420"/>
                </a:lnTo>
                <a:lnTo>
                  <a:pt x="31600" y="48410"/>
                </a:lnTo>
                <a:lnTo>
                  <a:pt x="31600" y="48400"/>
                </a:lnTo>
                <a:lnTo>
                  <a:pt x="31610" y="48400"/>
                </a:lnTo>
                <a:lnTo>
                  <a:pt x="31610" y="48410"/>
                </a:lnTo>
                <a:lnTo>
                  <a:pt x="31620" y="48420"/>
                </a:lnTo>
                <a:lnTo>
                  <a:pt x="31630" y="48420"/>
                </a:lnTo>
                <a:lnTo>
                  <a:pt x="31640" y="48430"/>
                </a:lnTo>
                <a:lnTo>
                  <a:pt x="31650" y="48430"/>
                </a:lnTo>
                <a:lnTo>
                  <a:pt x="31660" y="48430"/>
                </a:lnTo>
                <a:lnTo>
                  <a:pt x="31670" y="48430"/>
                </a:lnTo>
                <a:lnTo>
                  <a:pt x="31680" y="48430"/>
                </a:lnTo>
                <a:lnTo>
                  <a:pt x="31680" y="48420"/>
                </a:lnTo>
                <a:lnTo>
                  <a:pt x="31680" y="48410"/>
                </a:lnTo>
                <a:lnTo>
                  <a:pt x="31690" y="48410"/>
                </a:lnTo>
                <a:lnTo>
                  <a:pt x="31700" y="48410"/>
                </a:lnTo>
                <a:lnTo>
                  <a:pt x="31710" y="48410"/>
                </a:lnTo>
                <a:lnTo>
                  <a:pt x="31720" y="48420"/>
                </a:lnTo>
                <a:lnTo>
                  <a:pt x="31720" y="48430"/>
                </a:lnTo>
                <a:lnTo>
                  <a:pt x="31730" y="48430"/>
                </a:lnTo>
                <a:lnTo>
                  <a:pt x="31740" y="48430"/>
                </a:lnTo>
                <a:lnTo>
                  <a:pt x="31750" y="48430"/>
                </a:lnTo>
                <a:lnTo>
                  <a:pt x="31750" y="48440"/>
                </a:lnTo>
                <a:lnTo>
                  <a:pt x="31760" y="48440"/>
                </a:lnTo>
                <a:lnTo>
                  <a:pt x="31760" y="48450"/>
                </a:lnTo>
                <a:lnTo>
                  <a:pt x="31760" y="48460"/>
                </a:lnTo>
                <a:lnTo>
                  <a:pt x="31760" y="48470"/>
                </a:lnTo>
                <a:lnTo>
                  <a:pt x="31760" y="48480"/>
                </a:lnTo>
                <a:lnTo>
                  <a:pt x="31770" y="48480"/>
                </a:lnTo>
                <a:lnTo>
                  <a:pt x="31780" y="48480"/>
                </a:lnTo>
                <a:lnTo>
                  <a:pt x="31800" y="48490"/>
                </a:lnTo>
                <a:lnTo>
                  <a:pt x="31810" y="48490"/>
                </a:lnTo>
                <a:lnTo>
                  <a:pt x="31820" y="48490"/>
                </a:lnTo>
                <a:lnTo>
                  <a:pt x="31820" y="48480"/>
                </a:lnTo>
                <a:lnTo>
                  <a:pt x="31830" y="48480"/>
                </a:lnTo>
                <a:lnTo>
                  <a:pt x="31840" y="48480"/>
                </a:lnTo>
                <a:lnTo>
                  <a:pt x="31850" y="48480"/>
                </a:lnTo>
                <a:lnTo>
                  <a:pt x="31860" y="48480"/>
                </a:lnTo>
                <a:lnTo>
                  <a:pt x="31870" y="48480"/>
                </a:lnTo>
                <a:lnTo>
                  <a:pt x="31880" y="48480"/>
                </a:lnTo>
                <a:lnTo>
                  <a:pt x="31890" y="48470"/>
                </a:lnTo>
                <a:lnTo>
                  <a:pt x="31900" y="48470"/>
                </a:lnTo>
                <a:lnTo>
                  <a:pt x="31910" y="48470"/>
                </a:lnTo>
                <a:lnTo>
                  <a:pt x="31920" y="48480"/>
                </a:lnTo>
                <a:lnTo>
                  <a:pt x="31930" y="48480"/>
                </a:lnTo>
                <a:lnTo>
                  <a:pt x="31940" y="48480"/>
                </a:lnTo>
                <a:lnTo>
                  <a:pt x="31950" y="48480"/>
                </a:lnTo>
                <a:lnTo>
                  <a:pt x="31960" y="48480"/>
                </a:lnTo>
                <a:lnTo>
                  <a:pt x="31970" y="48480"/>
                </a:lnTo>
                <a:lnTo>
                  <a:pt x="31980" y="48480"/>
                </a:lnTo>
                <a:lnTo>
                  <a:pt x="31990" y="48480"/>
                </a:lnTo>
                <a:lnTo>
                  <a:pt x="31990" y="48490"/>
                </a:lnTo>
                <a:lnTo>
                  <a:pt x="32010" y="48520"/>
                </a:lnTo>
                <a:lnTo>
                  <a:pt x="32020" y="48520"/>
                </a:lnTo>
                <a:lnTo>
                  <a:pt x="32030" y="48530"/>
                </a:lnTo>
                <a:lnTo>
                  <a:pt x="32040" y="48530"/>
                </a:lnTo>
                <a:lnTo>
                  <a:pt x="32050" y="48530"/>
                </a:lnTo>
                <a:lnTo>
                  <a:pt x="32060" y="48530"/>
                </a:lnTo>
                <a:lnTo>
                  <a:pt x="32070" y="48540"/>
                </a:lnTo>
                <a:lnTo>
                  <a:pt x="32080" y="48540"/>
                </a:lnTo>
                <a:lnTo>
                  <a:pt x="32090" y="48540"/>
                </a:lnTo>
                <a:lnTo>
                  <a:pt x="32100" y="48530"/>
                </a:lnTo>
                <a:lnTo>
                  <a:pt x="32100" y="48510"/>
                </a:lnTo>
                <a:lnTo>
                  <a:pt x="32100" y="48500"/>
                </a:lnTo>
                <a:lnTo>
                  <a:pt x="32110" y="48500"/>
                </a:lnTo>
                <a:lnTo>
                  <a:pt x="32110" y="48510"/>
                </a:lnTo>
                <a:lnTo>
                  <a:pt x="32120" y="48510"/>
                </a:lnTo>
                <a:lnTo>
                  <a:pt x="32130" y="48510"/>
                </a:lnTo>
                <a:lnTo>
                  <a:pt x="32130" y="48520"/>
                </a:lnTo>
                <a:lnTo>
                  <a:pt x="32130" y="48530"/>
                </a:lnTo>
                <a:lnTo>
                  <a:pt x="32130" y="48540"/>
                </a:lnTo>
                <a:lnTo>
                  <a:pt x="32130" y="48550"/>
                </a:lnTo>
                <a:lnTo>
                  <a:pt x="32130" y="48560"/>
                </a:lnTo>
                <a:lnTo>
                  <a:pt x="32140" y="48570"/>
                </a:lnTo>
                <a:lnTo>
                  <a:pt x="32140" y="48580"/>
                </a:lnTo>
                <a:lnTo>
                  <a:pt x="32150" y="48580"/>
                </a:lnTo>
                <a:lnTo>
                  <a:pt x="32170" y="48580"/>
                </a:lnTo>
                <a:lnTo>
                  <a:pt x="32170" y="48590"/>
                </a:lnTo>
                <a:lnTo>
                  <a:pt x="32180" y="48590"/>
                </a:lnTo>
                <a:lnTo>
                  <a:pt x="32190" y="48590"/>
                </a:lnTo>
                <a:lnTo>
                  <a:pt x="32200" y="48590"/>
                </a:lnTo>
                <a:lnTo>
                  <a:pt x="32230" y="48590"/>
                </a:lnTo>
                <a:lnTo>
                  <a:pt x="32250" y="48590"/>
                </a:lnTo>
                <a:lnTo>
                  <a:pt x="32270" y="48590"/>
                </a:lnTo>
                <a:lnTo>
                  <a:pt x="32280" y="48600"/>
                </a:lnTo>
                <a:lnTo>
                  <a:pt x="32350" y="48610"/>
                </a:lnTo>
                <a:lnTo>
                  <a:pt x="32350" y="48600"/>
                </a:lnTo>
                <a:lnTo>
                  <a:pt x="32350" y="48590"/>
                </a:lnTo>
                <a:lnTo>
                  <a:pt x="32360" y="48590"/>
                </a:lnTo>
                <a:lnTo>
                  <a:pt x="32360" y="48580"/>
                </a:lnTo>
                <a:lnTo>
                  <a:pt x="32370" y="48580"/>
                </a:lnTo>
                <a:lnTo>
                  <a:pt x="32370" y="48570"/>
                </a:lnTo>
                <a:lnTo>
                  <a:pt x="32380" y="48560"/>
                </a:lnTo>
                <a:lnTo>
                  <a:pt x="32380" y="48550"/>
                </a:lnTo>
                <a:lnTo>
                  <a:pt x="32380" y="48540"/>
                </a:lnTo>
                <a:lnTo>
                  <a:pt x="32390" y="48530"/>
                </a:lnTo>
                <a:lnTo>
                  <a:pt x="32390" y="48520"/>
                </a:lnTo>
                <a:lnTo>
                  <a:pt x="32390" y="48510"/>
                </a:lnTo>
                <a:lnTo>
                  <a:pt x="32400" y="48510"/>
                </a:lnTo>
                <a:lnTo>
                  <a:pt x="32400" y="48500"/>
                </a:lnTo>
                <a:lnTo>
                  <a:pt x="32400" y="48490"/>
                </a:lnTo>
                <a:lnTo>
                  <a:pt x="32400" y="48480"/>
                </a:lnTo>
                <a:lnTo>
                  <a:pt x="32400" y="48470"/>
                </a:lnTo>
                <a:lnTo>
                  <a:pt x="32410" y="48470"/>
                </a:lnTo>
                <a:lnTo>
                  <a:pt x="32410" y="48460"/>
                </a:lnTo>
                <a:lnTo>
                  <a:pt x="32420" y="48460"/>
                </a:lnTo>
                <a:lnTo>
                  <a:pt x="32420" y="48450"/>
                </a:lnTo>
                <a:lnTo>
                  <a:pt x="32430" y="48450"/>
                </a:lnTo>
                <a:lnTo>
                  <a:pt x="32430" y="48440"/>
                </a:lnTo>
                <a:lnTo>
                  <a:pt x="32440" y="48440"/>
                </a:lnTo>
                <a:lnTo>
                  <a:pt x="32440" y="48430"/>
                </a:lnTo>
                <a:lnTo>
                  <a:pt x="32450" y="48420"/>
                </a:lnTo>
                <a:lnTo>
                  <a:pt x="32460" y="48410"/>
                </a:lnTo>
                <a:lnTo>
                  <a:pt x="32460" y="48400"/>
                </a:lnTo>
                <a:lnTo>
                  <a:pt x="32470" y="48400"/>
                </a:lnTo>
                <a:lnTo>
                  <a:pt x="32470" y="48390"/>
                </a:lnTo>
                <a:lnTo>
                  <a:pt x="32470" y="48380"/>
                </a:lnTo>
                <a:lnTo>
                  <a:pt x="32470" y="48370"/>
                </a:lnTo>
                <a:lnTo>
                  <a:pt x="32460" y="48370"/>
                </a:lnTo>
                <a:lnTo>
                  <a:pt x="32460" y="48360"/>
                </a:lnTo>
                <a:lnTo>
                  <a:pt x="32460" y="48350"/>
                </a:lnTo>
                <a:lnTo>
                  <a:pt x="32460" y="48340"/>
                </a:lnTo>
                <a:lnTo>
                  <a:pt x="32460" y="48330"/>
                </a:lnTo>
                <a:lnTo>
                  <a:pt x="32460" y="48320"/>
                </a:lnTo>
                <a:lnTo>
                  <a:pt x="32470" y="48320"/>
                </a:lnTo>
                <a:lnTo>
                  <a:pt x="32470" y="48310"/>
                </a:lnTo>
                <a:lnTo>
                  <a:pt x="32480" y="48310"/>
                </a:lnTo>
                <a:lnTo>
                  <a:pt x="32480" y="48300"/>
                </a:lnTo>
                <a:lnTo>
                  <a:pt x="32490" y="48300"/>
                </a:lnTo>
                <a:lnTo>
                  <a:pt x="32490" y="48290"/>
                </a:lnTo>
                <a:lnTo>
                  <a:pt x="32500" y="48290"/>
                </a:lnTo>
                <a:lnTo>
                  <a:pt x="32500" y="48280"/>
                </a:lnTo>
                <a:lnTo>
                  <a:pt x="32500" y="48270"/>
                </a:lnTo>
                <a:lnTo>
                  <a:pt x="32490" y="48270"/>
                </a:lnTo>
                <a:lnTo>
                  <a:pt x="32490" y="48260"/>
                </a:lnTo>
                <a:lnTo>
                  <a:pt x="32490" y="48250"/>
                </a:lnTo>
                <a:lnTo>
                  <a:pt x="32500" y="48250"/>
                </a:lnTo>
                <a:lnTo>
                  <a:pt x="32500" y="48240"/>
                </a:lnTo>
                <a:lnTo>
                  <a:pt x="32500" y="48230"/>
                </a:lnTo>
                <a:lnTo>
                  <a:pt x="32500" y="48220"/>
                </a:lnTo>
                <a:lnTo>
                  <a:pt x="32500" y="48210"/>
                </a:lnTo>
                <a:lnTo>
                  <a:pt x="32510" y="48200"/>
                </a:lnTo>
                <a:lnTo>
                  <a:pt x="32500" y="48200"/>
                </a:lnTo>
                <a:lnTo>
                  <a:pt x="32500" y="48190"/>
                </a:lnTo>
                <a:lnTo>
                  <a:pt x="32510" y="48180"/>
                </a:lnTo>
                <a:lnTo>
                  <a:pt x="32510" y="48170"/>
                </a:lnTo>
                <a:lnTo>
                  <a:pt x="32500" y="48170"/>
                </a:lnTo>
                <a:lnTo>
                  <a:pt x="32490" y="48170"/>
                </a:lnTo>
                <a:lnTo>
                  <a:pt x="32490" y="48160"/>
                </a:lnTo>
                <a:lnTo>
                  <a:pt x="32490" y="48150"/>
                </a:lnTo>
                <a:lnTo>
                  <a:pt x="32500" y="48150"/>
                </a:lnTo>
                <a:lnTo>
                  <a:pt x="32500" y="48130"/>
                </a:lnTo>
                <a:lnTo>
                  <a:pt x="32510" y="48120"/>
                </a:lnTo>
                <a:lnTo>
                  <a:pt x="32520" y="48120"/>
                </a:lnTo>
                <a:lnTo>
                  <a:pt x="32550" y="48140"/>
                </a:lnTo>
                <a:lnTo>
                  <a:pt x="32570" y="48160"/>
                </a:lnTo>
                <a:lnTo>
                  <a:pt x="32640" y="48200"/>
                </a:lnTo>
                <a:lnTo>
                  <a:pt x="32710" y="48220"/>
                </a:lnTo>
                <a:lnTo>
                  <a:pt x="32730" y="48220"/>
                </a:lnTo>
                <a:lnTo>
                  <a:pt x="32750" y="48190"/>
                </a:lnTo>
                <a:lnTo>
                  <a:pt x="32760" y="48190"/>
                </a:lnTo>
                <a:lnTo>
                  <a:pt x="32770" y="48190"/>
                </a:lnTo>
                <a:lnTo>
                  <a:pt x="32780" y="48190"/>
                </a:lnTo>
                <a:lnTo>
                  <a:pt x="32790" y="48190"/>
                </a:lnTo>
                <a:lnTo>
                  <a:pt x="32800" y="48190"/>
                </a:lnTo>
                <a:lnTo>
                  <a:pt x="32810" y="48180"/>
                </a:lnTo>
                <a:lnTo>
                  <a:pt x="32820" y="48180"/>
                </a:lnTo>
                <a:lnTo>
                  <a:pt x="32830" y="48190"/>
                </a:lnTo>
                <a:lnTo>
                  <a:pt x="32840" y="48190"/>
                </a:lnTo>
                <a:lnTo>
                  <a:pt x="32850" y="48180"/>
                </a:lnTo>
                <a:lnTo>
                  <a:pt x="32860" y="48180"/>
                </a:lnTo>
                <a:lnTo>
                  <a:pt x="32870" y="48180"/>
                </a:lnTo>
                <a:lnTo>
                  <a:pt x="32880" y="48180"/>
                </a:lnTo>
                <a:lnTo>
                  <a:pt x="32890" y="48170"/>
                </a:lnTo>
                <a:lnTo>
                  <a:pt x="32900" y="48160"/>
                </a:lnTo>
                <a:lnTo>
                  <a:pt x="32910" y="48160"/>
                </a:lnTo>
                <a:lnTo>
                  <a:pt x="32910" y="48150"/>
                </a:lnTo>
                <a:lnTo>
                  <a:pt x="32920" y="48150"/>
                </a:lnTo>
                <a:lnTo>
                  <a:pt x="32930" y="48150"/>
                </a:lnTo>
                <a:lnTo>
                  <a:pt x="32930" y="48140"/>
                </a:lnTo>
                <a:lnTo>
                  <a:pt x="32940" y="48140"/>
                </a:lnTo>
                <a:lnTo>
                  <a:pt x="32950" y="48140"/>
                </a:lnTo>
                <a:lnTo>
                  <a:pt x="32960" y="48150"/>
                </a:lnTo>
                <a:lnTo>
                  <a:pt x="32970" y="48150"/>
                </a:lnTo>
                <a:lnTo>
                  <a:pt x="32980" y="48160"/>
                </a:lnTo>
                <a:lnTo>
                  <a:pt x="32990" y="48170"/>
                </a:lnTo>
                <a:lnTo>
                  <a:pt x="33000" y="48170"/>
                </a:lnTo>
                <a:lnTo>
                  <a:pt x="33000" y="48180"/>
                </a:lnTo>
                <a:lnTo>
                  <a:pt x="33010" y="48180"/>
                </a:lnTo>
                <a:lnTo>
                  <a:pt x="33020" y="48170"/>
                </a:lnTo>
                <a:lnTo>
                  <a:pt x="33020" y="48180"/>
                </a:lnTo>
                <a:lnTo>
                  <a:pt x="33020" y="48190"/>
                </a:lnTo>
                <a:lnTo>
                  <a:pt x="33030" y="48190"/>
                </a:lnTo>
                <a:lnTo>
                  <a:pt x="33030" y="48200"/>
                </a:lnTo>
                <a:lnTo>
                  <a:pt x="33040" y="48200"/>
                </a:lnTo>
                <a:lnTo>
                  <a:pt x="33060" y="48200"/>
                </a:lnTo>
                <a:lnTo>
                  <a:pt x="33100" y="48220"/>
                </a:lnTo>
                <a:lnTo>
                  <a:pt x="33130" y="48230"/>
                </a:lnTo>
                <a:lnTo>
                  <a:pt x="33180" y="48250"/>
                </a:lnTo>
                <a:lnTo>
                  <a:pt x="33230" y="48270"/>
                </a:lnTo>
                <a:lnTo>
                  <a:pt x="33280" y="48270"/>
                </a:lnTo>
                <a:lnTo>
                  <a:pt x="33310" y="48280"/>
                </a:lnTo>
                <a:lnTo>
                  <a:pt x="33360" y="48290"/>
                </a:lnTo>
                <a:lnTo>
                  <a:pt x="33420" y="48300"/>
                </a:lnTo>
                <a:lnTo>
                  <a:pt x="33460" y="48300"/>
                </a:lnTo>
                <a:lnTo>
                  <a:pt x="33480" y="48310"/>
                </a:lnTo>
                <a:lnTo>
                  <a:pt x="33510" y="48350"/>
                </a:lnTo>
                <a:lnTo>
                  <a:pt x="33560" y="48430"/>
                </a:lnTo>
                <a:lnTo>
                  <a:pt x="33590" y="48490"/>
                </a:lnTo>
                <a:lnTo>
                  <a:pt x="33610" y="48540"/>
                </a:lnTo>
                <a:lnTo>
                  <a:pt x="33620" y="48570"/>
                </a:lnTo>
                <a:lnTo>
                  <a:pt x="33640" y="48610"/>
                </a:lnTo>
                <a:lnTo>
                  <a:pt x="33680" y="48650"/>
                </a:lnTo>
                <a:lnTo>
                  <a:pt x="33730" y="48690"/>
                </a:lnTo>
                <a:lnTo>
                  <a:pt x="33750" y="48710"/>
                </a:lnTo>
                <a:lnTo>
                  <a:pt x="33760" y="48780"/>
                </a:lnTo>
                <a:lnTo>
                  <a:pt x="33770" y="48870"/>
                </a:lnTo>
                <a:lnTo>
                  <a:pt x="33790" y="48950"/>
                </a:lnTo>
                <a:lnTo>
                  <a:pt x="33800" y="48980"/>
                </a:lnTo>
                <a:lnTo>
                  <a:pt x="33820" y="49030"/>
                </a:lnTo>
                <a:lnTo>
                  <a:pt x="33850" y="49120"/>
                </a:lnTo>
                <a:lnTo>
                  <a:pt x="33860" y="49130"/>
                </a:lnTo>
                <a:lnTo>
                  <a:pt x="33890" y="49170"/>
                </a:lnTo>
                <a:lnTo>
                  <a:pt x="33900" y="49180"/>
                </a:lnTo>
                <a:lnTo>
                  <a:pt x="33980" y="49220"/>
                </a:lnTo>
                <a:lnTo>
                  <a:pt x="34050" y="49240"/>
                </a:lnTo>
                <a:lnTo>
                  <a:pt x="34060" y="49240"/>
                </a:lnTo>
                <a:lnTo>
                  <a:pt x="34110" y="49320"/>
                </a:lnTo>
                <a:lnTo>
                  <a:pt x="34170" y="49380"/>
                </a:lnTo>
                <a:lnTo>
                  <a:pt x="34200" y="49410"/>
                </a:lnTo>
                <a:lnTo>
                  <a:pt x="34230" y="49420"/>
                </a:lnTo>
                <a:lnTo>
                  <a:pt x="34270" y="49410"/>
                </a:lnTo>
                <a:lnTo>
                  <a:pt x="34310" y="49380"/>
                </a:lnTo>
                <a:lnTo>
                  <a:pt x="34360" y="49360"/>
                </a:lnTo>
                <a:lnTo>
                  <a:pt x="34410" y="49340"/>
                </a:lnTo>
                <a:lnTo>
                  <a:pt x="34460" y="49340"/>
                </a:lnTo>
                <a:lnTo>
                  <a:pt x="34510" y="49360"/>
                </a:lnTo>
                <a:lnTo>
                  <a:pt x="34560" y="49400"/>
                </a:lnTo>
                <a:lnTo>
                  <a:pt x="34580" y="49450"/>
                </a:lnTo>
                <a:lnTo>
                  <a:pt x="34600" y="49470"/>
                </a:lnTo>
                <a:lnTo>
                  <a:pt x="34630" y="49480"/>
                </a:lnTo>
                <a:lnTo>
                  <a:pt x="34670" y="49480"/>
                </a:lnTo>
                <a:lnTo>
                  <a:pt x="34690" y="49460"/>
                </a:lnTo>
                <a:lnTo>
                  <a:pt x="34730" y="49460"/>
                </a:lnTo>
                <a:lnTo>
                  <a:pt x="34780" y="49460"/>
                </a:lnTo>
                <a:lnTo>
                  <a:pt x="34800" y="49460"/>
                </a:lnTo>
                <a:lnTo>
                  <a:pt x="34830" y="49470"/>
                </a:lnTo>
                <a:lnTo>
                  <a:pt x="34830" y="49480"/>
                </a:lnTo>
                <a:lnTo>
                  <a:pt x="34830" y="49490"/>
                </a:lnTo>
                <a:lnTo>
                  <a:pt x="34840" y="49510"/>
                </a:lnTo>
                <a:lnTo>
                  <a:pt x="34850" y="49520"/>
                </a:lnTo>
                <a:lnTo>
                  <a:pt x="34860" y="49520"/>
                </a:lnTo>
                <a:lnTo>
                  <a:pt x="34870" y="49530"/>
                </a:lnTo>
                <a:lnTo>
                  <a:pt x="34890" y="49550"/>
                </a:lnTo>
                <a:lnTo>
                  <a:pt x="34900" y="49550"/>
                </a:lnTo>
                <a:lnTo>
                  <a:pt x="34910" y="49550"/>
                </a:lnTo>
                <a:lnTo>
                  <a:pt x="34920" y="49550"/>
                </a:lnTo>
                <a:lnTo>
                  <a:pt x="34930" y="49560"/>
                </a:lnTo>
                <a:lnTo>
                  <a:pt x="34930" y="49570"/>
                </a:lnTo>
                <a:lnTo>
                  <a:pt x="34930" y="49580"/>
                </a:lnTo>
                <a:lnTo>
                  <a:pt x="34940" y="49580"/>
                </a:lnTo>
                <a:lnTo>
                  <a:pt x="34950" y="49590"/>
                </a:lnTo>
                <a:lnTo>
                  <a:pt x="34950" y="49600"/>
                </a:lnTo>
                <a:lnTo>
                  <a:pt x="34960" y="49600"/>
                </a:lnTo>
                <a:lnTo>
                  <a:pt x="34960" y="49590"/>
                </a:lnTo>
                <a:lnTo>
                  <a:pt x="34960" y="49580"/>
                </a:lnTo>
                <a:lnTo>
                  <a:pt x="34970" y="49580"/>
                </a:lnTo>
                <a:lnTo>
                  <a:pt x="34980" y="49580"/>
                </a:lnTo>
                <a:lnTo>
                  <a:pt x="34990" y="49590"/>
                </a:lnTo>
                <a:lnTo>
                  <a:pt x="35000" y="49590"/>
                </a:lnTo>
                <a:lnTo>
                  <a:pt x="35010" y="49590"/>
                </a:lnTo>
                <a:lnTo>
                  <a:pt x="35020" y="49590"/>
                </a:lnTo>
                <a:lnTo>
                  <a:pt x="35020" y="49580"/>
                </a:lnTo>
                <a:lnTo>
                  <a:pt x="35030" y="49590"/>
                </a:lnTo>
                <a:lnTo>
                  <a:pt x="35020" y="49600"/>
                </a:lnTo>
                <a:lnTo>
                  <a:pt x="35020" y="49610"/>
                </a:lnTo>
                <a:lnTo>
                  <a:pt x="35010" y="49620"/>
                </a:lnTo>
                <a:lnTo>
                  <a:pt x="35010" y="49630"/>
                </a:lnTo>
                <a:lnTo>
                  <a:pt x="35020" y="49630"/>
                </a:lnTo>
                <a:lnTo>
                  <a:pt x="35030" y="49630"/>
                </a:lnTo>
                <a:lnTo>
                  <a:pt x="35040" y="49630"/>
                </a:lnTo>
                <a:lnTo>
                  <a:pt x="35040" y="49640"/>
                </a:lnTo>
                <a:lnTo>
                  <a:pt x="35050" y="49640"/>
                </a:lnTo>
                <a:lnTo>
                  <a:pt x="35050" y="49650"/>
                </a:lnTo>
                <a:lnTo>
                  <a:pt x="35060" y="49650"/>
                </a:lnTo>
                <a:lnTo>
                  <a:pt x="35070" y="49640"/>
                </a:lnTo>
                <a:lnTo>
                  <a:pt x="35070" y="49620"/>
                </a:lnTo>
                <a:lnTo>
                  <a:pt x="35080" y="49610"/>
                </a:lnTo>
                <a:lnTo>
                  <a:pt x="35090" y="49620"/>
                </a:lnTo>
                <a:lnTo>
                  <a:pt x="35090" y="49630"/>
                </a:lnTo>
                <a:lnTo>
                  <a:pt x="35090" y="49650"/>
                </a:lnTo>
                <a:lnTo>
                  <a:pt x="35090" y="49660"/>
                </a:lnTo>
                <a:lnTo>
                  <a:pt x="35080" y="49670"/>
                </a:lnTo>
                <a:lnTo>
                  <a:pt x="35090" y="49670"/>
                </a:lnTo>
                <a:lnTo>
                  <a:pt x="35090" y="49680"/>
                </a:lnTo>
                <a:lnTo>
                  <a:pt x="35100" y="49680"/>
                </a:lnTo>
                <a:lnTo>
                  <a:pt x="35110" y="49670"/>
                </a:lnTo>
                <a:lnTo>
                  <a:pt x="35110" y="49660"/>
                </a:lnTo>
                <a:lnTo>
                  <a:pt x="35110" y="49650"/>
                </a:lnTo>
                <a:lnTo>
                  <a:pt x="35110" y="49630"/>
                </a:lnTo>
                <a:lnTo>
                  <a:pt x="35120" y="49630"/>
                </a:lnTo>
                <a:lnTo>
                  <a:pt x="35130" y="49650"/>
                </a:lnTo>
                <a:lnTo>
                  <a:pt x="35140" y="49650"/>
                </a:lnTo>
                <a:lnTo>
                  <a:pt x="35150" y="49640"/>
                </a:lnTo>
                <a:lnTo>
                  <a:pt x="35150" y="49630"/>
                </a:lnTo>
                <a:lnTo>
                  <a:pt x="35160" y="49630"/>
                </a:lnTo>
                <a:lnTo>
                  <a:pt x="35170" y="49630"/>
                </a:lnTo>
                <a:lnTo>
                  <a:pt x="35170" y="49640"/>
                </a:lnTo>
                <a:lnTo>
                  <a:pt x="35170" y="49650"/>
                </a:lnTo>
                <a:lnTo>
                  <a:pt x="35160" y="49650"/>
                </a:lnTo>
                <a:lnTo>
                  <a:pt x="35170" y="49650"/>
                </a:lnTo>
                <a:lnTo>
                  <a:pt x="35180" y="49650"/>
                </a:lnTo>
                <a:lnTo>
                  <a:pt x="35190" y="49650"/>
                </a:lnTo>
                <a:lnTo>
                  <a:pt x="35200" y="49650"/>
                </a:lnTo>
                <a:lnTo>
                  <a:pt x="35210" y="49640"/>
                </a:lnTo>
                <a:lnTo>
                  <a:pt x="35210" y="49630"/>
                </a:lnTo>
                <a:lnTo>
                  <a:pt x="35200" y="49630"/>
                </a:lnTo>
                <a:lnTo>
                  <a:pt x="35200" y="49620"/>
                </a:lnTo>
                <a:lnTo>
                  <a:pt x="35210" y="49630"/>
                </a:lnTo>
                <a:lnTo>
                  <a:pt x="35210" y="49620"/>
                </a:lnTo>
                <a:lnTo>
                  <a:pt x="35220" y="49620"/>
                </a:lnTo>
                <a:lnTo>
                  <a:pt x="35230" y="49620"/>
                </a:lnTo>
                <a:lnTo>
                  <a:pt x="35240" y="49630"/>
                </a:lnTo>
                <a:lnTo>
                  <a:pt x="35250" y="49620"/>
                </a:lnTo>
                <a:lnTo>
                  <a:pt x="35250" y="49610"/>
                </a:lnTo>
                <a:lnTo>
                  <a:pt x="35260" y="49600"/>
                </a:lnTo>
                <a:lnTo>
                  <a:pt x="35250" y="49600"/>
                </a:lnTo>
                <a:lnTo>
                  <a:pt x="35250" y="49590"/>
                </a:lnTo>
                <a:lnTo>
                  <a:pt x="35260" y="49590"/>
                </a:lnTo>
                <a:lnTo>
                  <a:pt x="35250" y="49570"/>
                </a:lnTo>
                <a:lnTo>
                  <a:pt x="35250" y="49560"/>
                </a:lnTo>
                <a:lnTo>
                  <a:pt x="35250" y="49550"/>
                </a:lnTo>
                <a:lnTo>
                  <a:pt x="35260" y="49550"/>
                </a:lnTo>
                <a:lnTo>
                  <a:pt x="35270" y="49560"/>
                </a:lnTo>
                <a:lnTo>
                  <a:pt x="35270" y="49570"/>
                </a:lnTo>
                <a:lnTo>
                  <a:pt x="35270" y="49580"/>
                </a:lnTo>
                <a:lnTo>
                  <a:pt x="35280" y="49590"/>
                </a:lnTo>
                <a:lnTo>
                  <a:pt x="35290" y="49590"/>
                </a:lnTo>
                <a:lnTo>
                  <a:pt x="35300" y="49590"/>
                </a:lnTo>
                <a:lnTo>
                  <a:pt x="35310" y="49580"/>
                </a:lnTo>
                <a:lnTo>
                  <a:pt x="35320" y="49570"/>
                </a:lnTo>
                <a:lnTo>
                  <a:pt x="35330" y="49570"/>
                </a:lnTo>
                <a:lnTo>
                  <a:pt x="35330" y="49580"/>
                </a:lnTo>
                <a:lnTo>
                  <a:pt x="35330" y="49590"/>
                </a:lnTo>
                <a:lnTo>
                  <a:pt x="35340" y="49590"/>
                </a:lnTo>
                <a:lnTo>
                  <a:pt x="35350" y="49590"/>
                </a:lnTo>
                <a:lnTo>
                  <a:pt x="35350" y="49580"/>
                </a:lnTo>
                <a:lnTo>
                  <a:pt x="35350" y="49570"/>
                </a:lnTo>
                <a:lnTo>
                  <a:pt x="35340" y="49560"/>
                </a:lnTo>
                <a:lnTo>
                  <a:pt x="35340" y="49550"/>
                </a:lnTo>
                <a:lnTo>
                  <a:pt x="35330" y="49540"/>
                </a:lnTo>
                <a:lnTo>
                  <a:pt x="35330" y="49530"/>
                </a:lnTo>
                <a:lnTo>
                  <a:pt x="35340" y="49520"/>
                </a:lnTo>
                <a:lnTo>
                  <a:pt x="35340" y="49510"/>
                </a:lnTo>
                <a:lnTo>
                  <a:pt x="35350" y="49500"/>
                </a:lnTo>
                <a:lnTo>
                  <a:pt x="35360" y="49500"/>
                </a:lnTo>
                <a:lnTo>
                  <a:pt x="35360" y="49510"/>
                </a:lnTo>
                <a:lnTo>
                  <a:pt x="35360" y="49530"/>
                </a:lnTo>
                <a:lnTo>
                  <a:pt x="35360" y="49540"/>
                </a:lnTo>
                <a:lnTo>
                  <a:pt x="35370" y="49540"/>
                </a:lnTo>
                <a:lnTo>
                  <a:pt x="35380" y="49530"/>
                </a:lnTo>
                <a:lnTo>
                  <a:pt x="35390" y="49530"/>
                </a:lnTo>
                <a:lnTo>
                  <a:pt x="35390" y="49520"/>
                </a:lnTo>
                <a:lnTo>
                  <a:pt x="35400" y="49510"/>
                </a:lnTo>
                <a:lnTo>
                  <a:pt x="35410" y="49510"/>
                </a:lnTo>
                <a:lnTo>
                  <a:pt x="35410" y="49520"/>
                </a:lnTo>
                <a:lnTo>
                  <a:pt x="35420" y="49530"/>
                </a:lnTo>
                <a:lnTo>
                  <a:pt x="35410" y="49540"/>
                </a:lnTo>
                <a:lnTo>
                  <a:pt x="35400" y="49540"/>
                </a:lnTo>
                <a:lnTo>
                  <a:pt x="35390" y="49540"/>
                </a:lnTo>
                <a:lnTo>
                  <a:pt x="35380" y="49550"/>
                </a:lnTo>
                <a:lnTo>
                  <a:pt x="35390" y="49560"/>
                </a:lnTo>
                <a:lnTo>
                  <a:pt x="35400" y="49560"/>
                </a:lnTo>
                <a:lnTo>
                  <a:pt x="35410" y="49560"/>
                </a:lnTo>
                <a:lnTo>
                  <a:pt x="35420" y="49550"/>
                </a:lnTo>
                <a:lnTo>
                  <a:pt x="35430" y="49540"/>
                </a:lnTo>
                <a:lnTo>
                  <a:pt x="35440" y="49530"/>
                </a:lnTo>
                <a:lnTo>
                  <a:pt x="35450" y="49510"/>
                </a:lnTo>
                <a:lnTo>
                  <a:pt x="35460" y="49500"/>
                </a:lnTo>
                <a:lnTo>
                  <a:pt x="35480" y="49500"/>
                </a:lnTo>
                <a:lnTo>
                  <a:pt x="35500" y="49480"/>
                </a:lnTo>
                <a:lnTo>
                  <a:pt x="35520" y="49480"/>
                </a:lnTo>
                <a:lnTo>
                  <a:pt x="35550" y="49470"/>
                </a:lnTo>
                <a:lnTo>
                  <a:pt x="35590" y="49460"/>
                </a:lnTo>
                <a:lnTo>
                  <a:pt x="35620" y="49470"/>
                </a:lnTo>
                <a:lnTo>
                  <a:pt x="35640" y="49470"/>
                </a:lnTo>
                <a:lnTo>
                  <a:pt x="35650" y="49460"/>
                </a:lnTo>
                <a:lnTo>
                  <a:pt x="35670" y="49460"/>
                </a:lnTo>
                <a:lnTo>
                  <a:pt x="35690" y="49490"/>
                </a:lnTo>
                <a:lnTo>
                  <a:pt x="35710" y="49530"/>
                </a:lnTo>
                <a:lnTo>
                  <a:pt x="35730" y="49570"/>
                </a:lnTo>
                <a:lnTo>
                  <a:pt x="35730" y="49600"/>
                </a:lnTo>
                <a:lnTo>
                  <a:pt x="35730" y="49640"/>
                </a:lnTo>
                <a:lnTo>
                  <a:pt x="35750" y="49670"/>
                </a:lnTo>
                <a:lnTo>
                  <a:pt x="35770" y="49680"/>
                </a:lnTo>
                <a:lnTo>
                  <a:pt x="35820" y="49690"/>
                </a:lnTo>
                <a:lnTo>
                  <a:pt x="35850" y="49690"/>
                </a:lnTo>
                <a:lnTo>
                  <a:pt x="35910" y="49690"/>
                </a:lnTo>
                <a:lnTo>
                  <a:pt x="35960" y="49690"/>
                </a:lnTo>
                <a:lnTo>
                  <a:pt x="36000" y="49690"/>
                </a:lnTo>
                <a:lnTo>
                  <a:pt x="36040" y="49680"/>
                </a:lnTo>
                <a:lnTo>
                  <a:pt x="36080" y="49650"/>
                </a:lnTo>
                <a:lnTo>
                  <a:pt x="36100" y="49620"/>
                </a:lnTo>
                <a:lnTo>
                  <a:pt x="36120" y="49600"/>
                </a:lnTo>
                <a:lnTo>
                  <a:pt x="36140" y="49600"/>
                </a:lnTo>
                <a:lnTo>
                  <a:pt x="36160" y="49610"/>
                </a:lnTo>
                <a:lnTo>
                  <a:pt x="36160" y="49620"/>
                </a:lnTo>
                <a:lnTo>
                  <a:pt x="36170" y="49630"/>
                </a:lnTo>
                <a:lnTo>
                  <a:pt x="36180" y="49640"/>
                </a:lnTo>
                <a:lnTo>
                  <a:pt x="36190" y="49650"/>
                </a:lnTo>
                <a:lnTo>
                  <a:pt x="36200" y="49650"/>
                </a:lnTo>
                <a:lnTo>
                  <a:pt x="36200" y="49660"/>
                </a:lnTo>
                <a:lnTo>
                  <a:pt x="36200" y="49670"/>
                </a:lnTo>
                <a:lnTo>
                  <a:pt x="36210" y="49670"/>
                </a:lnTo>
                <a:lnTo>
                  <a:pt x="36220" y="49670"/>
                </a:lnTo>
                <a:lnTo>
                  <a:pt x="36230" y="49670"/>
                </a:lnTo>
                <a:lnTo>
                  <a:pt x="36240" y="49670"/>
                </a:lnTo>
                <a:lnTo>
                  <a:pt x="36230" y="49690"/>
                </a:lnTo>
                <a:lnTo>
                  <a:pt x="36240" y="49700"/>
                </a:lnTo>
                <a:lnTo>
                  <a:pt x="36240" y="49710"/>
                </a:lnTo>
                <a:lnTo>
                  <a:pt x="36240" y="49720"/>
                </a:lnTo>
                <a:lnTo>
                  <a:pt x="36240" y="49730"/>
                </a:lnTo>
                <a:lnTo>
                  <a:pt x="36240" y="49810"/>
                </a:lnTo>
                <a:lnTo>
                  <a:pt x="36270" y="49860"/>
                </a:lnTo>
                <a:lnTo>
                  <a:pt x="36290" y="49930"/>
                </a:lnTo>
                <a:lnTo>
                  <a:pt x="36310" y="49950"/>
                </a:lnTo>
                <a:lnTo>
                  <a:pt x="36330" y="49970"/>
                </a:lnTo>
                <a:lnTo>
                  <a:pt x="36330" y="49980"/>
                </a:lnTo>
                <a:lnTo>
                  <a:pt x="36330" y="49990"/>
                </a:lnTo>
                <a:lnTo>
                  <a:pt x="36340" y="49990"/>
                </a:lnTo>
                <a:lnTo>
                  <a:pt x="36340" y="50000"/>
                </a:lnTo>
                <a:lnTo>
                  <a:pt x="36340" y="50010"/>
                </a:lnTo>
                <a:lnTo>
                  <a:pt x="36350" y="50010"/>
                </a:lnTo>
                <a:lnTo>
                  <a:pt x="36350" y="50020"/>
                </a:lnTo>
                <a:lnTo>
                  <a:pt x="36350" y="50030"/>
                </a:lnTo>
                <a:lnTo>
                  <a:pt x="36360" y="50040"/>
                </a:lnTo>
                <a:lnTo>
                  <a:pt x="36360" y="50050"/>
                </a:lnTo>
                <a:lnTo>
                  <a:pt x="36350" y="50060"/>
                </a:lnTo>
                <a:lnTo>
                  <a:pt x="36340" y="50060"/>
                </a:lnTo>
                <a:lnTo>
                  <a:pt x="36350" y="50060"/>
                </a:lnTo>
                <a:lnTo>
                  <a:pt x="36350" y="50070"/>
                </a:lnTo>
                <a:lnTo>
                  <a:pt x="36350" y="50080"/>
                </a:lnTo>
                <a:lnTo>
                  <a:pt x="36360" y="50090"/>
                </a:lnTo>
                <a:lnTo>
                  <a:pt x="36370" y="50090"/>
                </a:lnTo>
                <a:lnTo>
                  <a:pt x="36370" y="50100"/>
                </a:lnTo>
                <a:lnTo>
                  <a:pt x="36380" y="50100"/>
                </a:lnTo>
                <a:lnTo>
                  <a:pt x="36380" y="50110"/>
                </a:lnTo>
                <a:lnTo>
                  <a:pt x="36380" y="50120"/>
                </a:lnTo>
                <a:lnTo>
                  <a:pt x="36390" y="50120"/>
                </a:lnTo>
                <a:lnTo>
                  <a:pt x="36390" y="50130"/>
                </a:lnTo>
                <a:lnTo>
                  <a:pt x="36390" y="50140"/>
                </a:lnTo>
                <a:lnTo>
                  <a:pt x="36380" y="50140"/>
                </a:lnTo>
                <a:lnTo>
                  <a:pt x="36380" y="50150"/>
                </a:lnTo>
                <a:lnTo>
                  <a:pt x="36380" y="50160"/>
                </a:lnTo>
                <a:lnTo>
                  <a:pt x="36390" y="50160"/>
                </a:lnTo>
                <a:lnTo>
                  <a:pt x="36390" y="50170"/>
                </a:lnTo>
                <a:lnTo>
                  <a:pt x="36400" y="50170"/>
                </a:lnTo>
                <a:lnTo>
                  <a:pt x="36400" y="50160"/>
                </a:lnTo>
                <a:lnTo>
                  <a:pt x="36410" y="50160"/>
                </a:lnTo>
                <a:lnTo>
                  <a:pt x="36410" y="50170"/>
                </a:lnTo>
                <a:lnTo>
                  <a:pt x="36420" y="50170"/>
                </a:lnTo>
                <a:lnTo>
                  <a:pt x="36430" y="50170"/>
                </a:lnTo>
                <a:lnTo>
                  <a:pt x="36440" y="50180"/>
                </a:lnTo>
                <a:lnTo>
                  <a:pt x="36440" y="50190"/>
                </a:lnTo>
                <a:lnTo>
                  <a:pt x="36440" y="50200"/>
                </a:lnTo>
                <a:lnTo>
                  <a:pt x="36440" y="50210"/>
                </a:lnTo>
                <a:lnTo>
                  <a:pt x="36440" y="50220"/>
                </a:lnTo>
                <a:lnTo>
                  <a:pt x="36430" y="50230"/>
                </a:lnTo>
                <a:lnTo>
                  <a:pt x="36430" y="50240"/>
                </a:lnTo>
                <a:lnTo>
                  <a:pt x="36440" y="50250"/>
                </a:lnTo>
                <a:lnTo>
                  <a:pt x="36440" y="50260"/>
                </a:lnTo>
                <a:lnTo>
                  <a:pt x="36440" y="50270"/>
                </a:lnTo>
                <a:lnTo>
                  <a:pt x="36450" y="50270"/>
                </a:lnTo>
                <a:lnTo>
                  <a:pt x="36450" y="50280"/>
                </a:lnTo>
                <a:lnTo>
                  <a:pt x="36460" y="50280"/>
                </a:lnTo>
                <a:lnTo>
                  <a:pt x="36470" y="50290"/>
                </a:lnTo>
                <a:lnTo>
                  <a:pt x="36480" y="50300"/>
                </a:lnTo>
                <a:lnTo>
                  <a:pt x="36470" y="50300"/>
                </a:lnTo>
                <a:lnTo>
                  <a:pt x="36470" y="50310"/>
                </a:lnTo>
                <a:lnTo>
                  <a:pt x="36470" y="50320"/>
                </a:lnTo>
                <a:lnTo>
                  <a:pt x="36480" y="50320"/>
                </a:lnTo>
                <a:lnTo>
                  <a:pt x="36480" y="50310"/>
                </a:lnTo>
                <a:lnTo>
                  <a:pt x="36490" y="50310"/>
                </a:lnTo>
                <a:lnTo>
                  <a:pt x="36500" y="50310"/>
                </a:lnTo>
                <a:lnTo>
                  <a:pt x="36490" y="50300"/>
                </a:lnTo>
                <a:lnTo>
                  <a:pt x="36490" y="50290"/>
                </a:lnTo>
                <a:lnTo>
                  <a:pt x="36490" y="50280"/>
                </a:lnTo>
                <a:lnTo>
                  <a:pt x="36500" y="50270"/>
                </a:lnTo>
                <a:lnTo>
                  <a:pt x="36510" y="50280"/>
                </a:lnTo>
                <a:lnTo>
                  <a:pt x="36520" y="50290"/>
                </a:lnTo>
                <a:lnTo>
                  <a:pt x="36530" y="50300"/>
                </a:lnTo>
                <a:lnTo>
                  <a:pt x="36540" y="50300"/>
                </a:lnTo>
                <a:lnTo>
                  <a:pt x="36540" y="50310"/>
                </a:lnTo>
                <a:lnTo>
                  <a:pt x="36560" y="50310"/>
                </a:lnTo>
                <a:lnTo>
                  <a:pt x="36570" y="50300"/>
                </a:lnTo>
                <a:lnTo>
                  <a:pt x="36570" y="50290"/>
                </a:lnTo>
                <a:lnTo>
                  <a:pt x="36560" y="50290"/>
                </a:lnTo>
                <a:lnTo>
                  <a:pt x="36560" y="50280"/>
                </a:lnTo>
                <a:lnTo>
                  <a:pt x="36570" y="50270"/>
                </a:lnTo>
                <a:lnTo>
                  <a:pt x="36580" y="50270"/>
                </a:lnTo>
                <a:lnTo>
                  <a:pt x="36580" y="50260"/>
                </a:lnTo>
                <a:lnTo>
                  <a:pt x="36590" y="50260"/>
                </a:lnTo>
                <a:lnTo>
                  <a:pt x="36600" y="50260"/>
                </a:lnTo>
                <a:lnTo>
                  <a:pt x="36600" y="50250"/>
                </a:lnTo>
                <a:lnTo>
                  <a:pt x="36600" y="50240"/>
                </a:lnTo>
                <a:lnTo>
                  <a:pt x="36590" y="50240"/>
                </a:lnTo>
                <a:lnTo>
                  <a:pt x="36580" y="50240"/>
                </a:lnTo>
                <a:lnTo>
                  <a:pt x="36580" y="50230"/>
                </a:lnTo>
                <a:lnTo>
                  <a:pt x="36590" y="50230"/>
                </a:lnTo>
                <a:lnTo>
                  <a:pt x="36590" y="50220"/>
                </a:lnTo>
                <a:lnTo>
                  <a:pt x="36600" y="50220"/>
                </a:lnTo>
                <a:lnTo>
                  <a:pt x="36600" y="50210"/>
                </a:lnTo>
                <a:lnTo>
                  <a:pt x="36610" y="50210"/>
                </a:lnTo>
                <a:lnTo>
                  <a:pt x="36620" y="50210"/>
                </a:lnTo>
                <a:lnTo>
                  <a:pt x="36630" y="50210"/>
                </a:lnTo>
                <a:lnTo>
                  <a:pt x="36640" y="50210"/>
                </a:lnTo>
                <a:lnTo>
                  <a:pt x="36650" y="50220"/>
                </a:lnTo>
                <a:lnTo>
                  <a:pt x="36650" y="50230"/>
                </a:lnTo>
                <a:lnTo>
                  <a:pt x="36650" y="50240"/>
                </a:lnTo>
                <a:lnTo>
                  <a:pt x="36650" y="50250"/>
                </a:lnTo>
                <a:lnTo>
                  <a:pt x="36650" y="50260"/>
                </a:lnTo>
                <a:lnTo>
                  <a:pt x="36660" y="50270"/>
                </a:lnTo>
                <a:lnTo>
                  <a:pt x="36680" y="50280"/>
                </a:lnTo>
                <a:lnTo>
                  <a:pt x="36690" y="50280"/>
                </a:lnTo>
                <a:lnTo>
                  <a:pt x="36710" y="50280"/>
                </a:lnTo>
                <a:lnTo>
                  <a:pt x="36730" y="50280"/>
                </a:lnTo>
                <a:lnTo>
                  <a:pt x="36750" y="50280"/>
                </a:lnTo>
                <a:lnTo>
                  <a:pt x="36760" y="50280"/>
                </a:lnTo>
                <a:lnTo>
                  <a:pt x="36790" y="50270"/>
                </a:lnTo>
                <a:lnTo>
                  <a:pt x="36810" y="50260"/>
                </a:lnTo>
                <a:lnTo>
                  <a:pt x="36830" y="50250"/>
                </a:lnTo>
                <a:lnTo>
                  <a:pt x="36840" y="50240"/>
                </a:lnTo>
                <a:lnTo>
                  <a:pt x="36850" y="50230"/>
                </a:lnTo>
                <a:lnTo>
                  <a:pt x="36850" y="50220"/>
                </a:lnTo>
                <a:lnTo>
                  <a:pt x="36860" y="50200"/>
                </a:lnTo>
                <a:lnTo>
                  <a:pt x="36870" y="50180"/>
                </a:lnTo>
                <a:lnTo>
                  <a:pt x="36870" y="50170"/>
                </a:lnTo>
                <a:lnTo>
                  <a:pt x="36880" y="50120"/>
                </a:lnTo>
                <a:lnTo>
                  <a:pt x="36880" y="50110"/>
                </a:lnTo>
                <a:lnTo>
                  <a:pt x="36880" y="50100"/>
                </a:lnTo>
                <a:lnTo>
                  <a:pt x="36890" y="50090"/>
                </a:lnTo>
                <a:lnTo>
                  <a:pt x="36900" y="50090"/>
                </a:lnTo>
                <a:lnTo>
                  <a:pt x="36910" y="50090"/>
                </a:lnTo>
                <a:lnTo>
                  <a:pt x="36920" y="50090"/>
                </a:lnTo>
                <a:lnTo>
                  <a:pt x="36930" y="50090"/>
                </a:lnTo>
                <a:lnTo>
                  <a:pt x="36940" y="50100"/>
                </a:lnTo>
                <a:lnTo>
                  <a:pt x="36950" y="50100"/>
                </a:lnTo>
                <a:lnTo>
                  <a:pt x="36960" y="50120"/>
                </a:lnTo>
                <a:lnTo>
                  <a:pt x="36980" y="50140"/>
                </a:lnTo>
                <a:lnTo>
                  <a:pt x="36990" y="50150"/>
                </a:lnTo>
                <a:lnTo>
                  <a:pt x="37000" y="50150"/>
                </a:lnTo>
                <a:lnTo>
                  <a:pt x="37010" y="50150"/>
                </a:lnTo>
                <a:lnTo>
                  <a:pt x="37020" y="50150"/>
                </a:lnTo>
                <a:lnTo>
                  <a:pt x="37040" y="50160"/>
                </a:lnTo>
                <a:lnTo>
                  <a:pt x="37050" y="50150"/>
                </a:lnTo>
                <a:lnTo>
                  <a:pt x="37060" y="50150"/>
                </a:lnTo>
                <a:lnTo>
                  <a:pt x="37070" y="50160"/>
                </a:lnTo>
                <a:lnTo>
                  <a:pt x="37080" y="50160"/>
                </a:lnTo>
                <a:lnTo>
                  <a:pt x="37090" y="50170"/>
                </a:lnTo>
                <a:lnTo>
                  <a:pt x="37100" y="50180"/>
                </a:lnTo>
                <a:lnTo>
                  <a:pt x="37100" y="50190"/>
                </a:lnTo>
                <a:lnTo>
                  <a:pt x="37110" y="50200"/>
                </a:lnTo>
                <a:lnTo>
                  <a:pt x="37110" y="50210"/>
                </a:lnTo>
                <a:lnTo>
                  <a:pt x="37120" y="50220"/>
                </a:lnTo>
                <a:lnTo>
                  <a:pt x="37140" y="50230"/>
                </a:lnTo>
                <a:lnTo>
                  <a:pt x="37150" y="50240"/>
                </a:lnTo>
                <a:lnTo>
                  <a:pt x="37170" y="50240"/>
                </a:lnTo>
                <a:lnTo>
                  <a:pt x="37180" y="50250"/>
                </a:lnTo>
                <a:lnTo>
                  <a:pt x="37180" y="50260"/>
                </a:lnTo>
                <a:lnTo>
                  <a:pt x="37190" y="50270"/>
                </a:lnTo>
                <a:lnTo>
                  <a:pt x="37190" y="50280"/>
                </a:lnTo>
                <a:lnTo>
                  <a:pt x="37180" y="50290"/>
                </a:lnTo>
                <a:lnTo>
                  <a:pt x="37170" y="50300"/>
                </a:lnTo>
                <a:lnTo>
                  <a:pt x="37140" y="50310"/>
                </a:lnTo>
                <a:lnTo>
                  <a:pt x="37120" y="50310"/>
                </a:lnTo>
                <a:lnTo>
                  <a:pt x="37110" y="50320"/>
                </a:lnTo>
                <a:lnTo>
                  <a:pt x="37100" y="50330"/>
                </a:lnTo>
                <a:lnTo>
                  <a:pt x="37090" y="50340"/>
                </a:lnTo>
                <a:lnTo>
                  <a:pt x="37080" y="50350"/>
                </a:lnTo>
                <a:lnTo>
                  <a:pt x="37080" y="50370"/>
                </a:lnTo>
                <a:lnTo>
                  <a:pt x="37080" y="50380"/>
                </a:lnTo>
                <a:lnTo>
                  <a:pt x="37080" y="50400"/>
                </a:lnTo>
                <a:lnTo>
                  <a:pt x="37090" y="50410"/>
                </a:lnTo>
                <a:lnTo>
                  <a:pt x="37100" y="50430"/>
                </a:lnTo>
                <a:lnTo>
                  <a:pt x="37110" y="50450"/>
                </a:lnTo>
                <a:lnTo>
                  <a:pt x="37120" y="50460"/>
                </a:lnTo>
                <a:lnTo>
                  <a:pt x="37120" y="50470"/>
                </a:lnTo>
                <a:lnTo>
                  <a:pt x="37120" y="50480"/>
                </a:lnTo>
                <a:lnTo>
                  <a:pt x="37130" y="50490"/>
                </a:lnTo>
                <a:lnTo>
                  <a:pt x="37120" y="50510"/>
                </a:lnTo>
                <a:lnTo>
                  <a:pt x="37120" y="50530"/>
                </a:lnTo>
                <a:lnTo>
                  <a:pt x="37120" y="50540"/>
                </a:lnTo>
                <a:lnTo>
                  <a:pt x="37120" y="50560"/>
                </a:lnTo>
                <a:lnTo>
                  <a:pt x="37120" y="50570"/>
                </a:lnTo>
                <a:lnTo>
                  <a:pt x="37130" y="50580"/>
                </a:lnTo>
                <a:lnTo>
                  <a:pt x="37150" y="50600"/>
                </a:lnTo>
                <a:lnTo>
                  <a:pt x="37160" y="50610"/>
                </a:lnTo>
                <a:lnTo>
                  <a:pt x="37170" y="50620"/>
                </a:lnTo>
                <a:lnTo>
                  <a:pt x="37190" y="50620"/>
                </a:lnTo>
                <a:lnTo>
                  <a:pt x="37200" y="50630"/>
                </a:lnTo>
                <a:lnTo>
                  <a:pt x="37210" y="50630"/>
                </a:lnTo>
                <a:lnTo>
                  <a:pt x="37220" y="50630"/>
                </a:lnTo>
                <a:lnTo>
                  <a:pt x="37230" y="50630"/>
                </a:lnTo>
                <a:lnTo>
                  <a:pt x="37240" y="50630"/>
                </a:lnTo>
                <a:lnTo>
                  <a:pt x="37250" y="50620"/>
                </a:lnTo>
                <a:lnTo>
                  <a:pt x="37270" y="50610"/>
                </a:lnTo>
                <a:lnTo>
                  <a:pt x="37280" y="50600"/>
                </a:lnTo>
                <a:lnTo>
                  <a:pt x="37280" y="50590"/>
                </a:lnTo>
                <a:lnTo>
                  <a:pt x="37290" y="50580"/>
                </a:lnTo>
                <a:lnTo>
                  <a:pt x="37300" y="50570"/>
                </a:lnTo>
                <a:lnTo>
                  <a:pt x="37310" y="50550"/>
                </a:lnTo>
                <a:lnTo>
                  <a:pt x="37320" y="50540"/>
                </a:lnTo>
                <a:lnTo>
                  <a:pt x="37340" y="50520"/>
                </a:lnTo>
                <a:lnTo>
                  <a:pt x="37350" y="50510"/>
                </a:lnTo>
                <a:lnTo>
                  <a:pt x="37370" y="50500"/>
                </a:lnTo>
                <a:lnTo>
                  <a:pt x="37380" y="50500"/>
                </a:lnTo>
                <a:lnTo>
                  <a:pt x="37390" y="50500"/>
                </a:lnTo>
                <a:lnTo>
                  <a:pt x="37410" y="50500"/>
                </a:lnTo>
                <a:lnTo>
                  <a:pt x="37430" y="50510"/>
                </a:lnTo>
                <a:lnTo>
                  <a:pt x="37440" y="50520"/>
                </a:lnTo>
                <a:lnTo>
                  <a:pt x="37450" y="50530"/>
                </a:lnTo>
                <a:lnTo>
                  <a:pt x="37470" y="50540"/>
                </a:lnTo>
                <a:lnTo>
                  <a:pt x="37490" y="50540"/>
                </a:lnTo>
                <a:lnTo>
                  <a:pt x="37500" y="50550"/>
                </a:lnTo>
                <a:lnTo>
                  <a:pt x="37510" y="50550"/>
                </a:lnTo>
                <a:lnTo>
                  <a:pt x="37520" y="50550"/>
                </a:lnTo>
                <a:lnTo>
                  <a:pt x="37530" y="50550"/>
                </a:lnTo>
                <a:lnTo>
                  <a:pt x="37540" y="50540"/>
                </a:lnTo>
                <a:lnTo>
                  <a:pt x="37550" y="50540"/>
                </a:lnTo>
                <a:lnTo>
                  <a:pt x="37570" y="50530"/>
                </a:lnTo>
                <a:lnTo>
                  <a:pt x="37580" y="50520"/>
                </a:lnTo>
                <a:lnTo>
                  <a:pt x="37600" y="50520"/>
                </a:lnTo>
                <a:lnTo>
                  <a:pt x="37610" y="50520"/>
                </a:lnTo>
                <a:lnTo>
                  <a:pt x="37610" y="50510"/>
                </a:lnTo>
                <a:lnTo>
                  <a:pt x="37610" y="50500"/>
                </a:lnTo>
                <a:lnTo>
                  <a:pt x="37600" y="50490"/>
                </a:lnTo>
                <a:lnTo>
                  <a:pt x="37600" y="50480"/>
                </a:lnTo>
                <a:lnTo>
                  <a:pt x="37600" y="50470"/>
                </a:lnTo>
                <a:lnTo>
                  <a:pt x="37590" y="50470"/>
                </a:lnTo>
                <a:lnTo>
                  <a:pt x="37580" y="50470"/>
                </a:lnTo>
                <a:lnTo>
                  <a:pt x="37580" y="50460"/>
                </a:lnTo>
                <a:lnTo>
                  <a:pt x="37570" y="50460"/>
                </a:lnTo>
                <a:lnTo>
                  <a:pt x="37560" y="50450"/>
                </a:lnTo>
                <a:lnTo>
                  <a:pt x="37550" y="50440"/>
                </a:lnTo>
                <a:lnTo>
                  <a:pt x="37560" y="50430"/>
                </a:lnTo>
                <a:lnTo>
                  <a:pt x="37560" y="50420"/>
                </a:lnTo>
                <a:lnTo>
                  <a:pt x="37570" y="50420"/>
                </a:lnTo>
                <a:lnTo>
                  <a:pt x="37570" y="50410"/>
                </a:lnTo>
                <a:lnTo>
                  <a:pt x="37580" y="50410"/>
                </a:lnTo>
                <a:lnTo>
                  <a:pt x="37590" y="50410"/>
                </a:lnTo>
                <a:lnTo>
                  <a:pt x="37590" y="50420"/>
                </a:lnTo>
                <a:lnTo>
                  <a:pt x="37590" y="50430"/>
                </a:lnTo>
                <a:lnTo>
                  <a:pt x="37610" y="50430"/>
                </a:lnTo>
                <a:lnTo>
                  <a:pt x="37620" y="50430"/>
                </a:lnTo>
                <a:lnTo>
                  <a:pt x="37620" y="50420"/>
                </a:lnTo>
                <a:lnTo>
                  <a:pt x="37630" y="50420"/>
                </a:lnTo>
                <a:lnTo>
                  <a:pt x="37630" y="50410"/>
                </a:lnTo>
                <a:lnTo>
                  <a:pt x="37640" y="50410"/>
                </a:lnTo>
                <a:lnTo>
                  <a:pt x="37650" y="50400"/>
                </a:lnTo>
                <a:lnTo>
                  <a:pt x="37660" y="50410"/>
                </a:lnTo>
                <a:lnTo>
                  <a:pt x="37650" y="50420"/>
                </a:lnTo>
                <a:lnTo>
                  <a:pt x="37640" y="50420"/>
                </a:lnTo>
                <a:lnTo>
                  <a:pt x="37640" y="50430"/>
                </a:lnTo>
                <a:lnTo>
                  <a:pt x="37650" y="50440"/>
                </a:lnTo>
                <a:lnTo>
                  <a:pt x="37660" y="50430"/>
                </a:lnTo>
                <a:lnTo>
                  <a:pt x="37660" y="50420"/>
                </a:lnTo>
                <a:lnTo>
                  <a:pt x="37670" y="50420"/>
                </a:lnTo>
                <a:lnTo>
                  <a:pt x="37680" y="50420"/>
                </a:lnTo>
                <a:lnTo>
                  <a:pt x="37690" y="50420"/>
                </a:lnTo>
                <a:lnTo>
                  <a:pt x="37690" y="50410"/>
                </a:lnTo>
                <a:lnTo>
                  <a:pt x="37680" y="50400"/>
                </a:lnTo>
                <a:lnTo>
                  <a:pt x="37670" y="50390"/>
                </a:lnTo>
                <a:lnTo>
                  <a:pt x="37660" y="50380"/>
                </a:lnTo>
                <a:lnTo>
                  <a:pt x="37660" y="50370"/>
                </a:lnTo>
                <a:lnTo>
                  <a:pt x="37650" y="50370"/>
                </a:lnTo>
                <a:lnTo>
                  <a:pt x="37660" y="50370"/>
                </a:lnTo>
                <a:lnTo>
                  <a:pt x="37670" y="50360"/>
                </a:lnTo>
                <a:lnTo>
                  <a:pt x="37680" y="50360"/>
                </a:lnTo>
                <a:lnTo>
                  <a:pt x="37670" y="50350"/>
                </a:lnTo>
                <a:lnTo>
                  <a:pt x="37670" y="50340"/>
                </a:lnTo>
                <a:lnTo>
                  <a:pt x="37670" y="50330"/>
                </a:lnTo>
                <a:lnTo>
                  <a:pt x="37670" y="50320"/>
                </a:lnTo>
                <a:lnTo>
                  <a:pt x="37670" y="50310"/>
                </a:lnTo>
                <a:lnTo>
                  <a:pt x="37660" y="50310"/>
                </a:lnTo>
                <a:lnTo>
                  <a:pt x="37650" y="50300"/>
                </a:lnTo>
                <a:lnTo>
                  <a:pt x="37660" y="50300"/>
                </a:lnTo>
                <a:lnTo>
                  <a:pt x="37660" y="50290"/>
                </a:lnTo>
                <a:lnTo>
                  <a:pt x="37660" y="50280"/>
                </a:lnTo>
                <a:lnTo>
                  <a:pt x="37660" y="50260"/>
                </a:lnTo>
                <a:lnTo>
                  <a:pt x="37650" y="50260"/>
                </a:lnTo>
                <a:lnTo>
                  <a:pt x="37640" y="50260"/>
                </a:lnTo>
                <a:lnTo>
                  <a:pt x="37640" y="50250"/>
                </a:lnTo>
                <a:lnTo>
                  <a:pt x="37630" y="50260"/>
                </a:lnTo>
                <a:lnTo>
                  <a:pt x="37630" y="50250"/>
                </a:lnTo>
                <a:lnTo>
                  <a:pt x="37620" y="50250"/>
                </a:lnTo>
                <a:lnTo>
                  <a:pt x="37610" y="50270"/>
                </a:lnTo>
                <a:lnTo>
                  <a:pt x="37610" y="50260"/>
                </a:lnTo>
                <a:lnTo>
                  <a:pt x="37600" y="50260"/>
                </a:lnTo>
                <a:lnTo>
                  <a:pt x="37610" y="50250"/>
                </a:lnTo>
                <a:lnTo>
                  <a:pt x="37620" y="50240"/>
                </a:lnTo>
                <a:lnTo>
                  <a:pt x="37620" y="50230"/>
                </a:lnTo>
                <a:lnTo>
                  <a:pt x="37620" y="50220"/>
                </a:lnTo>
                <a:lnTo>
                  <a:pt x="37620" y="50210"/>
                </a:lnTo>
                <a:lnTo>
                  <a:pt x="37630" y="50210"/>
                </a:lnTo>
                <a:lnTo>
                  <a:pt x="37640" y="50210"/>
                </a:lnTo>
                <a:lnTo>
                  <a:pt x="37640" y="50220"/>
                </a:lnTo>
                <a:lnTo>
                  <a:pt x="37640" y="50230"/>
                </a:lnTo>
                <a:lnTo>
                  <a:pt x="37650" y="50220"/>
                </a:lnTo>
                <a:lnTo>
                  <a:pt x="37660" y="50210"/>
                </a:lnTo>
                <a:lnTo>
                  <a:pt x="37660" y="50200"/>
                </a:lnTo>
                <a:lnTo>
                  <a:pt x="37660" y="50190"/>
                </a:lnTo>
                <a:lnTo>
                  <a:pt x="37650" y="50190"/>
                </a:lnTo>
                <a:lnTo>
                  <a:pt x="37650" y="50180"/>
                </a:lnTo>
                <a:lnTo>
                  <a:pt x="37650" y="50170"/>
                </a:lnTo>
                <a:lnTo>
                  <a:pt x="37670" y="50160"/>
                </a:lnTo>
                <a:lnTo>
                  <a:pt x="37670" y="50150"/>
                </a:lnTo>
                <a:lnTo>
                  <a:pt x="37660" y="50150"/>
                </a:lnTo>
                <a:lnTo>
                  <a:pt x="37660" y="50140"/>
                </a:lnTo>
                <a:lnTo>
                  <a:pt x="37670" y="50140"/>
                </a:lnTo>
                <a:lnTo>
                  <a:pt x="37680" y="50140"/>
                </a:lnTo>
                <a:lnTo>
                  <a:pt x="37680" y="50130"/>
                </a:lnTo>
                <a:lnTo>
                  <a:pt x="37680" y="50120"/>
                </a:lnTo>
                <a:lnTo>
                  <a:pt x="37690" y="50110"/>
                </a:lnTo>
                <a:lnTo>
                  <a:pt x="37690" y="50120"/>
                </a:lnTo>
                <a:lnTo>
                  <a:pt x="37700" y="50110"/>
                </a:lnTo>
                <a:lnTo>
                  <a:pt x="37690" y="50110"/>
                </a:lnTo>
                <a:lnTo>
                  <a:pt x="37700" y="50100"/>
                </a:lnTo>
                <a:lnTo>
                  <a:pt x="37690" y="50100"/>
                </a:lnTo>
                <a:lnTo>
                  <a:pt x="37690" y="50090"/>
                </a:lnTo>
                <a:lnTo>
                  <a:pt x="37700" y="50090"/>
                </a:lnTo>
                <a:lnTo>
                  <a:pt x="37710" y="50090"/>
                </a:lnTo>
                <a:lnTo>
                  <a:pt x="37710" y="50080"/>
                </a:lnTo>
                <a:lnTo>
                  <a:pt x="37720" y="50080"/>
                </a:lnTo>
                <a:lnTo>
                  <a:pt x="37730" y="50080"/>
                </a:lnTo>
                <a:lnTo>
                  <a:pt x="37740" y="50080"/>
                </a:lnTo>
                <a:lnTo>
                  <a:pt x="37750" y="50080"/>
                </a:lnTo>
                <a:lnTo>
                  <a:pt x="37760" y="50070"/>
                </a:lnTo>
                <a:lnTo>
                  <a:pt x="37770" y="50060"/>
                </a:lnTo>
                <a:lnTo>
                  <a:pt x="37780" y="50060"/>
                </a:lnTo>
                <a:lnTo>
                  <a:pt x="37790" y="50050"/>
                </a:lnTo>
                <a:lnTo>
                  <a:pt x="37780" y="50040"/>
                </a:lnTo>
                <a:lnTo>
                  <a:pt x="37780" y="50050"/>
                </a:lnTo>
                <a:lnTo>
                  <a:pt x="37770" y="50040"/>
                </a:lnTo>
                <a:lnTo>
                  <a:pt x="37770" y="50050"/>
                </a:lnTo>
                <a:lnTo>
                  <a:pt x="37760" y="50040"/>
                </a:lnTo>
                <a:lnTo>
                  <a:pt x="37770" y="50040"/>
                </a:lnTo>
                <a:lnTo>
                  <a:pt x="37770" y="50030"/>
                </a:lnTo>
                <a:lnTo>
                  <a:pt x="37770" y="50020"/>
                </a:lnTo>
                <a:lnTo>
                  <a:pt x="37770" y="50010"/>
                </a:lnTo>
                <a:lnTo>
                  <a:pt x="37760" y="50000"/>
                </a:lnTo>
                <a:lnTo>
                  <a:pt x="37770" y="49990"/>
                </a:lnTo>
                <a:lnTo>
                  <a:pt x="37780" y="49980"/>
                </a:lnTo>
                <a:lnTo>
                  <a:pt x="37790" y="49980"/>
                </a:lnTo>
                <a:lnTo>
                  <a:pt x="37790" y="49970"/>
                </a:lnTo>
                <a:lnTo>
                  <a:pt x="37790" y="49960"/>
                </a:lnTo>
                <a:lnTo>
                  <a:pt x="37800" y="49960"/>
                </a:lnTo>
                <a:lnTo>
                  <a:pt x="37810" y="49960"/>
                </a:lnTo>
                <a:lnTo>
                  <a:pt x="37820" y="49960"/>
                </a:lnTo>
                <a:lnTo>
                  <a:pt x="37830" y="49950"/>
                </a:lnTo>
                <a:lnTo>
                  <a:pt x="37830" y="49940"/>
                </a:lnTo>
                <a:lnTo>
                  <a:pt x="37840" y="49930"/>
                </a:lnTo>
                <a:lnTo>
                  <a:pt x="37840" y="49920"/>
                </a:lnTo>
                <a:lnTo>
                  <a:pt x="37830" y="49920"/>
                </a:lnTo>
                <a:lnTo>
                  <a:pt x="37840" y="49910"/>
                </a:lnTo>
                <a:lnTo>
                  <a:pt x="37850" y="49910"/>
                </a:lnTo>
                <a:lnTo>
                  <a:pt x="37860" y="49920"/>
                </a:lnTo>
                <a:lnTo>
                  <a:pt x="37870" y="49920"/>
                </a:lnTo>
                <a:lnTo>
                  <a:pt x="37870" y="49930"/>
                </a:lnTo>
                <a:lnTo>
                  <a:pt x="37900" y="49940"/>
                </a:lnTo>
                <a:lnTo>
                  <a:pt x="37910" y="49940"/>
                </a:lnTo>
                <a:lnTo>
                  <a:pt x="37920" y="49950"/>
                </a:lnTo>
                <a:lnTo>
                  <a:pt x="37940" y="49950"/>
                </a:lnTo>
                <a:lnTo>
                  <a:pt x="37950" y="49940"/>
                </a:lnTo>
                <a:lnTo>
                  <a:pt x="37960" y="49950"/>
                </a:lnTo>
                <a:lnTo>
                  <a:pt x="37970" y="49950"/>
                </a:lnTo>
                <a:lnTo>
                  <a:pt x="37980" y="49940"/>
                </a:lnTo>
                <a:lnTo>
                  <a:pt x="37990" y="49940"/>
                </a:lnTo>
                <a:lnTo>
                  <a:pt x="38000" y="49940"/>
                </a:lnTo>
                <a:lnTo>
                  <a:pt x="38010" y="49940"/>
                </a:lnTo>
                <a:lnTo>
                  <a:pt x="38010" y="49950"/>
                </a:lnTo>
                <a:lnTo>
                  <a:pt x="38020" y="49950"/>
                </a:lnTo>
                <a:lnTo>
                  <a:pt x="38020" y="49960"/>
                </a:lnTo>
                <a:lnTo>
                  <a:pt x="38020" y="49970"/>
                </a:lnTo>
                <a:lnTo>
                  <a:pt x="38030" y="49970"/>
                </a:lnTo>
                <a:lnTo>
                  <a:pt x="38030" y="49960"/>
                </a:lnTo>
                <a:lnTo>
                  <a:pt x="38040" y="49970"/>
                </a:lnTo>
                <a:lnTo>
                  <a:pt x="38050" y="49970"/>
                </a:lnTo>
                <a:lnTo>
                  <a:pt x="38050" y="49980"/>
                </a:lnTo>
                <a:lnTo>
                  <a:pt x="38060" y="49980"/>
                </a:lnTo>
                <a:lnTo>
                  <a:pt x="38060" y="49990"/>
                </a:lnTo>
                <a:lnTo>
                  <a:pt x="38070" y="49990"/>
                </a:lnTo>
                <a:lnTo>
                  <a:pt x="38070" y="49980"/>
                </a:lnTo>
                <a:lnTo>
                  <a:pt x="38080" y="49970"/>
                </a:lnTo>
                <a:lnTo>
                  <a:pt x="38080" y="49980"/>
                </a:lnTo>
                <a:lnTo>
                  <a:pt x="38090" y="49980"/>
                </a:lnTo>
                <a:lnTo>
                  <a:pt x="38100" y="49980"/>
                </a:lnTo>
                <a:lnTo>
                  <a:pt x="38100" y="49990"/>
                </a:lnTo>
                <a:lnTo>
                  <a:pt x="38110" y="49990"/>
                </a:lnTo>
                <a:lnTo>
                  <a:pt x="38110" y="49980"/>
                </a:lnTo>
                <a:lnTo>
                  <a:pt x="38120" y="49990"/>
                </a:lnTo>
                <a:lnTo>
                  <a:pt x="38130" y="49990"/>
                </a:lnTo>
                <a:lnTo>
                  <a:pt x="38130" y="50000"/>
                </a:lnTo>
                <a:lnTo>
                  <a:pt x="38140" y="50000"/>
                </a:lnTo>
                <a:lnTo>
                  <a:pt x="38150" y="50000"/>
                </a:lnTo>
                <a:lnTo>
                  <a:pt x="38150" y="49990"/>
                </a:lnTo>
                <a:lnTo>
                  <a:pt x="38150" y="50000"/>
                </a:lnTo>
                <a:lnTo>
                  <a:pt x="38160" y="50000"/>
                </a:lnTo>
                <a:lnTo>
                  <a:pt x="38170" y="49990"/>
                </a:lnTo>
                <a:lnTo>
                  <a:pt x="38180" y="49990"/>
                </a:lnTo>
                <a:lnTo>
                  <a:pt x="38190" y="50000"/>
                </a:lnTo>
                <a:lnTo>
                  <a:pt x="38200" y="50010"/>
                </a:lnTo>
                <a:lnTo>
                  <a:pt x="38210" y="50010"/>
                </a:lnTo>
                <a:lnTo>
                  <a:pt x="38220" y="50010"/>
                </a:lnTo>
                <a:lnTo>
                  <a:pt x="38230" y="50000"/>
                </a:lnTo>
                <a:lnTo>
                  <a:pt x="38240" y="50000"/>
                </a:lnTo>
                <a:lnTo>
                  <a:pt x="38250" y="50000"/>
                </a:lnTo>
                <a:lnTo>
                  <a:pt x="38260" y="50000"/>
                </a:lnTo>
                <a:lnTo>
                  <a:pt x="38270" y="50000"/>
                </a:lnTo>
                <a:lnTo>
                  <a:pt x="38280" y="49990"/>
                </a:lnTo>
                <a:lnTo>
                  <a:pt x="38290" y="50000"/>
                </a:lnTo>
                <a:lnTo>
                  <a:pt x="38290" y="49990"/>
                </a:lnTo>
                <a:lnTo>
                  <a:pt x="38300" y="49990"/>
                </a:lnTo>
                <a:lnTo>
                  <a:pt x="38310" y="49990"/>
                </a:lnTo>
                <a:lnTo>
                  <a:pt x="38320" y="49980"/>
                </a:lnTo>
                <a:lnTo>
                  <a:pt x="38320" y="49990"/>
                </a:lnTo>
                <a:lnTo>
                  <a:pt x="38330" y="49980"/>
                </a:lnTo>
                <a:lnTo>
                  <a:pt x="38340" y="49980"/>
                </a:lnTo>
                <a:lnTo>
                  <a:pt x="38340" y="49970"/>
                </a:lnTo>
                <a:lnTo>
                  <a:pt x="38350" y="49960"/>
                </a:lnTo>
                <a:lnTo>
                  <a:pt x="38360" y="49950"/>
                </a:lnTo>
                <a:lnTo>
                  <a:pt x="38370" y="49940"/>
                </a:lnTo>
                <a:lnTo>
                  <a:pt x="38370" y="49930"/>
                </a:lnTo>
                <a:lnTo>
                  <a:pt x="38370" y="49920"/>
                </a:lnTo>
                <a:lnTo>
                  <a:pt x="38420" y="49900"/>
                </a:lnTo>
                <a:lnTo>
                  <a:pt x="38450" y="49900"/>
                </a:lnTo>
                <a:lnTo>
                  <a:pt x="38480" y="49890"/>
                </a:lnTo>
                <a:lnTo>
                  <a:pt x="38500" y="49890"/>
                </a:lnTo>
                <a:lnTo>
                  <a:pt x="38530" y="49900"/>
                </a:lnTo>
                <a:lnTo>
                  <a:pt x="38580" y="49900"/>
                </a:lnTo>
                <a:lnTo>
                  <a:pt x="38610" y="49900"/>
                </a:lnTo>
                <a:lnTo>
                  <a:pt x="38620" y="49890"/>
                </a:lnTo>
                <a:lnTo>
                  <a:pt x="38630" y="49880"/>
                </a:lnTo>
                <a:lnTo>
                  <a:pt x="38630" y="49870"/>
                </a:lnTo>
                <a:lnTo>
                  <a:pt x="38640" y="49870"/>
                </a:lnTo>
                <a:lnTo>
                  <a:pt x="38650" y="49860"/>
                </a:lnTo>
                <a:lnTo>
                  <a:pt x="38650" y="49850"/>
                </a:lnTo>
                <a:lnTo>
                  <a:pt x="38660" y="49850"/>
                </a:lnTo>
                <a:lnTo>
                  <a:pt x="38670" y="49850"/>
                </a:lnTo>
                <a:lnTo>
                  <a:pt x="38680" y="49850"/>
                </a:lnTo>
                <a:lnTo>
                  <a:pt x="38680" y="49840"/>
                </a:lnTo>
                <a:lnTo>
                  <a:pt x="38680" y="49830"/>
                </a:lnTo>
                <a:lnTo>
                  <a:pt x="38690" y="49830"/>
                </a:lnTo>
                <a:lnTo>
                  <a:pt x="38700" y="49830"/>
                </a:lnTo>
                <a:lnTo>
                  <a:pt x="38710" y="49820"/>
                </a:lnTo>
                <a:lnTo>
                  <a:pt x="38720" y="49810"/>
                </a:lnTo>
                <a:lnTo>
                  <a:pt x="38730" y="49810"/>
                </a:lnTo>
                <a:lnTo>
                  <a:pt x="38730" y="49800"/>
                </a:lnTo>
                <a:lnTo>
                  <a:pt x="38740" y="49800"/>
                </a:lnTo>
                <a:lnTo>
                  <a:pt x="38740" y="49810"/>
                </a:lnTo>
                <a:lnTo>
                  <a:pt x="38750" y="49800"/>
                </a:lnTo>
                <a:lnTo>
                  <a:pt x="38760" y="49800"/>
                </a:lnTo>
                <a:lnTo>
                  <a:pt x="38760" y="49790"/>
                </a:lnTo>
                <a:lnTo>
                  <a:pt x="38760" y="49780"/>
                </a:lnTo>
                <a:lnTo>
                  <a:pt x="38760" y="49770"/>
                </a:lnTo>
                <a:lnTo>
                  <a:pt x="38760" y="49760"/>
                </a:lnTo>
                <a:lnTo>
                  <a:pt x="38760" y="49750"/>
                </a:lnTo>
                <a:lnTo>
                  <a:pt x="38760" y="49740"/>
                </a:lnTo>
                <a:lnTo>
                  <a:pt x="38760" y="49730"/>
                </a:lnTo>
                <a:lnTo>
                  <a:pt x="38760" y="49720"/>
                </a:lnTo>
                <a:lnTo>
                  <a:pt x="38760" y="49710"/>
                </a:lnTo>
                <a:lnTo>
                  <a:pt x="38770" y="49710"/>
                </a:lnTo>
                <a:lnTo>
                  <a:pt x="38770" y="49700"/>
                </a:lnTo>
                <a:lnTo>
                  <a:pt x="38770" y="49690"/>
                </a:lnTo>
                <a:lnTo>
                  <a:pt x="38760" y="49680"/>
                </a:lnTo>
                <a:lnTo>
                  <a:pt x="38750" y="49680"/>
                </a:lnTo>
                <a:lnTo>
                  <a:pt x="38750" y="49670"/>
                </a:lnTo>
                <a:lnTo>
                  <a:pt x="38750" y="49660"/>
                </a:lnTo>
                <a:lnTo>
                  <a:pt x="38760" y="49660"/>
                </a:lnTo>
                <a:lnTo>
                  <a:pt x="38760" y="49650"/>
                </a:lnTo>
                <a:lnTo>
                  <a:pt x="38770" y="49640"/>
                </a:lnTo>
                <a:lnTo>
                  <a:pt x="38770" y="49630"/>
                </a:lnTo>
                <a:lnTo>
                  <a:pt x="38780" y="49620"/>
                </a:lnTo>
                <a:lnTo>
                  <a:pt x="38790" y="49620"/>
                </a:lnTo>
                <a:lnTo>
                  <a:pt x="38790" y="49610"/>
                </a:lnTo>
                <a:lnTo>
                  <a:pt x="38800" y="49610"/>
                </a:lnTo>
                <a:lnTo>
                  <a:pt x="38800" y="49600"/>
                </a:lnTo>
                <a:lnTo>
                  <a:pt x="38810" y="49600"/>
                </a:lnTo>
                <a:lnTo>
                  <a:pt x="38820" y="49600"/>
                </a:lnTo>
                <a:lnTo>
                  <a:pt x="38830" y="49600"/>
                </a:lnTo>
                <a:lnTo>
                  <a:pt x="38840" y="49600"/>
                </a:lnTo>
                <a:lnTo>
                  <a:pt x="38850" y="49600"/>
                </a:lnTo>
                <a:lnTo>
                  <a:pt x="38860" y="49600"/>
                </a:lnTo>
                <a:lnTo>
                  <a:pt x="38870" y="49610"/>
                </a:lnTo>
                <a:lnTo>
                  <a:pt x="38880" y="49610"/>
                </a:lnTo>
                <a:lnTo>
                  <a:pt x="38880" y="49600"/>
                </a:lnTo>
                <a:lnTo>
                  <a:pt x="38890" y="49600"/>
                </a:lnTo>
                <a:lnTo>
                  <a:pt x="38890" y="49590"/>
                </a:lnTo>
                <a:lnTo>
                  <a:pt x="38900" y="49590"/>
                </a:lnTo>
                <a:lnTo>
                  <a:pt x="38900" y="49570"/>
                </a:lnTo>
                <a:lnTo>
                  <a:pt x="38900" y="49560"/>
                </a:lnTo>
                <a:lnTo>
                  <a:pt x="38910" y="49550"/>
                </a:lnTo>
                <a:lnTo>
                  <a:pt x="38910" y="49540"/>
                </a:lnTo>
                <a:lnTo>
                  <a:pt x="38920" y="49530"/>
                </a:lnTo>
                <a:lnTo>
                  <a:pt x="38930" y="49510"/>
                </a:lnTo>
                <a:lnTo>
                  <a:pt x="38940" y="49500"/>
                </a:lnTo>
                <a:lnTo>
                  <a:pt x="38940" y="49490"/>
                </a:lnTo>
                <a:lnTo>
                  <a:pt x="38950" y="49490"/>
                </a:lnTo>
                <a:lnTo>
                  <a:pt x="38950" y="49480"/>
                </a:lnTo>
                <a:lnTo>
                  <a:pt x="38960" y="49470"/>
                </a:lnTo>
                <a:lnTo>
                  <a:pt x="38970" y="49470"/>
                </a:lnTo>
                <a:lnTo>
                  <a:pt x="38990" y="49480"/>
                </a:lnTo>
                <a:lnTo>
                  <a:pt x="39040" y="49510"/>
                </a:lnTo>
                <a:lnTo>
                  <a:pt x="39090" y="49530"/>
                </a:lnTo>
                <a:lnTo>
                  <a:pt x="39110" y="49540"/>
                </a:lnTo>
                <a:lnTo>
                  <a:pt x="39180" y="49540"/>
                </a:lnTo>
                <a:lnTo>
                  <a:pt x="39200" y="49540"/>
                </a:lnTo>
                <a:lnTo>
                  <a:pt x="39220" y="49550"/>
                </a:lnTo>
                <a:lnTo>
                  <a:pt x="39280" y="49570"/>
                </a:lnTo>
                <a:lnTo>
                  <a:pt x="39370" y="49600"/>
                </a:lnTo>
                <a:lnTo>
                  <a:pt x="39420" y="49610"/>
                </a:lnTo>
                <a:lnTo>
                  <a:pt x="39440" y="49620"/>
                </a:lnTo>
                <a:lnTo>
                  <a:pt x="39460" y="49610"/>
                </a:lnTo>
                <a:lnTo>
                  <a:pt x="39470" y="49610"/>
                </a:lnTo>
                <a:lnTo>
                  <a:pt x="39480" y="49590"/>
                </a:lnTo>
                <a:lnTo>
                  <a:pt x="39490" y="49580"/>
                </a:lnTo>
                <a:lnTo>
                  <a:pt x="39510" y="49560"/>
                </a:lnTo>
                <a:lnTo>
                  <a:pt x="39540" y="49530"/>
                </a:lnTo>
                <a:lnTo>
                  <a:pt x="39580" y="49500"/>
                </a:lnTo>
                <a:lnTo>
                  <a:pt x="39600" y="49490"/>
                </a:lnTo>
                <a:lnTo>
                  <a:pt x="39620" y="49480"/>
                </a:lnTo>
                <a:lnTo>
                  <a:pt x="39640" y="49480"/>
                </a:lnTo>
                <a:lnTo>
                  <a:pt x="39680" y="49480"/>
                </a:lnTo>
                <a:lnTo>
                  <a:pt x="39710" y="49480"/>
                </a:lnTo>
                <a:lnTo>
                  <a:pt x="39730" y="49490"/>
                </a:lnTo>
                <a:lnTo>
                  <a:pt x="39750" y="49490"/>
                </a:lnTo>
                <a:lnTo>
                  <a:pt x="39770" y="49490"/>
                </a:lnTo>
                <a:lnTo>
                  <a:pt x="39790" y="49490"/>
                </a:lnTo>
                <a:lnTo>
                  <a:pt x="39840" y="49480"/>
                </a:lnTo>
                <a:lnTo>
                  <a:pt x="39860" y="49490"/>
                </a:lnTo>
                <a:lnTo>
                  <a:pt x="39880" y="49500"/>
                </a:lnTo>
                <a:lnTo>
                  <a:pt x="39900" y="49540"/>
                </a:lnTo>
                <a:lnTo>
                  <a:pt x="39920" y="49550"/>
                </a:lnTo>
                <a:lnTo>
                  <a:pt x="39930" y="49560"/>
                </a:lnTo>
                <a:lnTo>
                  <a:pt x="39940" y="49560"/>
                </a:lnTo>
                <a:lnTo>
                  <a:pt x="39960" y="49560"/>
                </a:lnTo>
                <a:lnTo>
                  <a:pt x="39990" y="49560"/>
                </a:lnTo>
                <a:lnTo>
                  <a:pt x="40020" y="49560"/>
                </a:lnTo>
                <a:lnTo>
                  <a:pt x="40030" y="49560"/>
                </a:lnTo>
                <a:lnTo>
                  <a:pt x="40070" y="49560"/>
                </a:lnTo>
                <a:lnTo>
                  <a:pt x="40090" y="49570"/>
                </a:lnTo>
                <a:lnTo>
                  <a:pt x="40110" y="49580"/>
                </a:lnTo>
                <a:lnTo>
                  <a:pt x="40130" y="49570"/>
                </a:lnTo>
                <a:lnTo>
                  <a:pt x="40170" y="49550"/>
                </a:lnTo>
                <a:lnTo>
                  <a:pt x="40200" y="49550"/>
                </a:lnTo>
                <a:lnTo>
                  <a:pt x="40230" y="49550"/>
                </a:lnTo>
                <a:lnTo>
                  <a:pt x="40280" y="4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