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Vientiane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Vientia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540" y="47730"/>
                </a:moveTo>
                <a:lnTo>
                  <a:pt x="39560" y="47780"/>
                </a:lnTo>
                <a:lnTo>
                  <a:pt x="39630" y="47910"/>
                </a:lnTo>
                <a:lnTo>
                  <a:pt x="39720" y="48080"/>
                </a:lnTo>
                <a:lnTo>
                  <a:pt x="39810" y="48210"/>
                </a:lnTo>
                <a:lnTo>
                  <a:pt x="39880" y="48310"/>
                </a:lnTo>
                <a:lnTo>
                  <a:pt x="39900" y="48350"/>
                </a:lnTo>
                <a:lnTo>
                  <a:pt x="39970" y="48440"/>
                </a:lnTo>
                <a:lnTo>
                  <a:pt x="40040" y="48530"/>
                </a:lnTo>
                <a:lnTo>
                  <a:pt x="40110" y="48610"/>
                </a:lnTo>
                <a:lnTo>
                  <a:pt x="40180" y="48690"/>
                </a:lnTo>
                <a:lnTo>
                  <a:pt x="40220" y="48730"/>
                </a:lnTo>
                <a:lnTo>
                  <a:pt x="40260" y="48790"/>
                </a:lnTo>
                <a:lnTo>
                  <a:pt x="40280" y="48860"/>
                </a:lnTo>
                <a:lnTo>
                  <a:pt x="40300" y="49000"/>
                </a:lnTo>
                <a:lnTo>
                  <a:pt x="40300" y="49140"/>
                </a:lnTo>
                <a:lnTo>
                  <a:pt x="40300" y="49240"/>
                </a:lnTo>
                <a:lnTo>
                  <a:pt x="40290" y="49260"/>
                </a:lnTo>
                <a:lnTo>
                  <a:pt x="40290" y="49270"/>
                </a:lnTo>
                <a:lnTo>
                  <a:pt x="40280" y="49290"/>
                </a:lnTo>
                <a:lnTo>
                  <a:pt x="40270" y="49320"/>
                </a:lnTo>
                <a:lnTo>
                  <a:pt x="40250" y="49340"/>
                </a:lnTo>
                <a:lnTo>
                  <a:pt x="40250" y="49370"/>
                </a:lnTo>
                <a:lnTo>
                  <a:pt x="40260" y="49390"/>
                </a:lnTo>
                <a:lnTo>
                  <a:pt x="40270" y="49400"/>
                </a:lnTo>
                <a:lnTo>
                  <a:pt x="40280" y="49430"/>
                </a:lnTo>
                <a:lnTo>
                  <a:pt x="40290" y="49480"/>
                </a:lnTo>
                <a:lnTo>
                  <a:pt x="40290" y="49510"/>
                </a:lnTo>
                <a:lnTo>
                  <a:pt x="40280" y="49540"/>
                </a:lnTo>
                <a:lnTo>
                  <a:pt x="40230" y="49550"/>
                </a:lnTo>
                <a:lnTo>
                  <a:pt x="40200" y="49550"/>
                </a:lnTo>
                <a:lnTo>
                  <a:pt x="40170" y="49550"/>
                </a:lnTo>
                <a:lnTo>
                  <a:pt x="40130" y="49570"/>
                </a:lnTo>
                <a:lnTo>
                  <a:pt x="40110" y="49580"/>
                </a:lnTo>
                <a:lnTo>
                  <a:pt x="40090" y="49570"/>
                </a:lnTo>
                <a:lnTo>
                  <a:pt x="40070" y="49560"/>
                </a:lnTo>
                <a:lnTo>
                  <a:pt x="40030" y="49560"/>
                </a:lnTo>
                <a:lnTo>
                  <a:pt x="40020" y="49560"/>
                </a:lnTo>
                <a:lnTo>
                  <a:pt x="39990" y="49560"/>
                </a:lnTo>
                <a:lnTo>
                  <a:pt x="39960" y="49560"/>
                </a:lnTo>
                <a:lnTo>
                  <a:pt x="39940" y="49560"/>
                </a:lnTo>
                <a:lnTo>
                  <a:pt x="39930" y="49560"/>
                </a:lnTo>
                <a:lnTo>
                  <a:pt x="39920" y="49550"/>
                </a:lnTo>
                <a:lnTo>
                  <a:pt x="39900" y="49540"/>
                </a:lnTo>
                <a:lnTo>
                  <a:pt x="39880" y="49500"/>
                </a:lnTo>
                <a:lnTo>
                  <a:pt x="39860" y="49490"/>
                </a:lnTo>
                <a:lnTo>
                  <a:pt x="39840" y="49480"/>
                </a:lnTo>
                <a:lnTo>
                  <a:pt x="39790" y="49490"/>
                </a:lnTo>
                <a:lnTo>
                  <a:pt x="39770" y="49490"/>
                </a:lnTo>
                <a:lnTo>
                  <a:pt x="39750" y="49490"/>
                </a:lnTo>
                <a:lnTo>
                  <a:pt x="39730" y="49490"/>
                </a:lnTo>
                <a:lnTo>
                  <a:pt x="39710" y="49480"/>
                </a:lnTo>
                <a:lnTo>
                  <a:pt x="39680" y="49480"/>
                </a:lnTo>
                <a:lnTo>
                  <a:pt x="39640" y="49480"/>
                </a:lnTo>
                <a:lnTo>
                  <a:pt x="39620" y="49480"/>
                </a:lnTo>
                <a:lnTo>
                  <a:pt x="39600" y="49490"/>
                </a:lnTo>
                <a:lnTo>
                  <a:pt x="39580" y="49500"/>
                </a:lnTo>
                <a:lnTo>
                  <a:pt x="39540" y="49530"/>
                </a:lnTo>
                <a:lnTo>
                  <a:pt x="39510" y="49560"/>
                </a:lnTo>
                <a:lnTo>
                  <a:pt x="39490" y="49580"/>
                </a:lnTo>
                <a:lnTo>
                  <a:pt x="39480" y="49590"/>
                </a:lnTo>
                <a:lnTo>
                  <a:pt x="39470" y="49610"/>
                </a:lnTo>
                <a:lnTo>
                  <a:pt x="39460" y="49610"/>
                </a:lnTo>
                <a:lnTo>
                  <a:pt x="39440" y="49620"/>
                </a:lnTo>
                <a:lnTo>
                  <a:pt x="39420" y="49610"/>
                </a:lnTo>
                <a:lnTo>
                  <a:pt x="39370" y="49600"/>
                </a:lnTo>
                <a:lnTo>
                  <a:pt x="39280" y="49570"/>
                </a:lnTo>
                <a:lnTo>
                  <a:pt x="39220" y="49550"/>
                </a:lnTo>
                <a:lnTo>
                  <a:pt x="39200" y="49540"/>
                </a:lnTo>
                <a:lnTo>
                  <a:pt x="39180" y="49540"/>
                </a:lnTo>
                <a:lnTo>
                  <a:pt x="39110" y="49540"/>
                </a:lnTo>
                <a:lnTo>
                  <a:pt x="39090" y="49530"/>
                </a:lnTo>
                <a:lnTo>
                  <a:pt x="39040" y="49510"/>
                </a:lnTo>
                <a:lnTo>
                  <a:pt x="38990" y="49480"/>
                </a:lnTo>
                <a:lnTo>
                  <a:pt x="38970" y="49470"/>
                </a:lnTo>
                <a:lnTo>
                  <a:pt x="38960" y="49470"/>
                </a:lnTo>
                <a:lnTo>
                  <a:pt x="38950" y="49480"/>
                </a:lnTo>
                <a:lnTo>
                  <a:pt x="38950" y="49490"/>
                </a:lnTo>
                <a:lnTo>
                  <a:pt x="38940" y="49490"/>
                </a:lnTo>
                <a:lnTo>
                  <a:pt x="38940" y="49500"/>
                </a:lnTo>
                <a:lnTo>
                  <a:pt x="38930" y="49510"/>
                </a:lnTo>
                <a:lnTo>
                  <a:pt x="38920" y="49530"/>
                </a:lnTo>
                <a:lnTo>
                  <a:pt x="38910" y="49540"/>
                </a:lnTo>
                <a:lnTo>
                  <a:pt x="38910" y="49550"/>
                </a:lnTo>
                <a:lnTo>
                  <a:pt x="38900" y="49560"/>
                </a:lnTo>
                <a:lnTo>
                  <a:pt x="38900" y="49570"/>
                </a:lnTo>
                <a:lnTo>
                  <a:pt x="38900" y="49590"/>
                </a:lnTo>
                <a:lnTo>
                  <a:pt x="38890" y="49590"/>
                </a:lnTo>
                <a:lnTo>
                  <a:pt x="38890" y="49600"/>
                </a:lnTo>
                <a:lnTo>
                  <a:pt x="38880" y="49600"/>
                </a:lnTo>
                <a:lnTo>
                  <a:pt x="38880" y="49610"/>
                </a:lnTo>
                <a:lnTo>
                  <a:pt x="38870" y="49610"/>
                </a:lnTo>
                <a:lnTo>
                  <a:pt x="38860" y="49600"/>
                </a:lnTo>
                <a:lnTo>
                  <a:pt x="38850" y="49600"/>
                </a:lnTo>
                <a:lnTo>
                  <a:pt x="38840" y="49600"/>
                </a:lnTo>
                <a:lnTo>
                  <a:pt x="38830" y="49600"/>
                </a:lnTo>
                <a:lnTo>
                  <a:pt x="38820" y="49600"/>
                </a:lnTo>
                <a:lnTo>
                  <a:pt x="38810" y="49600"/>
                </a:lnTo>
                <a:lnTo>
                  <a:pt x="38800" y="49600"/>
                </a:lnTo>
                <a:lnTo>
                  <a:pt x="38800" y="49610"/>
                </a:lnTo>
                <a:lnTo>
                  <a:pt x="38790" y="49610"/>
                </a:lnTo>
                <a:lnTo>
                  <a:pt x="38790" y="49620"/>
                </a:lnTo>
                <a:lnTo>
                  <a:pt x="38780" y="49620"/>
                </a:lnTo>
                <a:lnTo>
                  <a:pt x="38770" y="49630"/>
                </a:lnTo>
                <a:lnTo>
                  <a:pt x="38770" y="49640"/>
                </a:lnTo>
                <a:lnTo>
                  <a:pt x="38760" y="49650"/>
                </a:lnTo>
                <a:lnTo>
                  <a:pt x="38760" y="49660"/>
                </a:lnTo>
                <a:lnTo>
                  <a:pt x="38750" y="49660"/>
                </a:lnTo>
                <a:lnTo>
                  <a:pt x="38750" y="49670"/>
                </a:lnTo>
                <a:lnTo>
                  <a:pt x="38750" y="49680"/>
                </a:lnTo>
                <a:lnTo>
                  <a:pt x="38760" y="49680"/>
                </a:lnTo>
                <a:lnTo>
                  <a:pt x="38770" y="49690"/>
                </a:lnTo>
                <a:lnTo>
                  <a:pt x="38770" y="49700"/>
                </a:lnTo>
                <a:lnTo>
                  <a:pt x="38770" y="49710"/>
                </a:lnTo>
                <a:lnTo>
                  <a:pt x="38760" y="49710"/>
                </a:lnTo>
                <a:lnTo>
                  <a:pt x="38760" y="49720"/>
                </a:lnTo>
                <a:lnTo>
                  <a:pt x="38760" y="49730"/>
                </a:lnTo>
                <a:lnTo>
                  <a:pt x="38760" y="49740"/>
                </a:lnTo>
                <a:lnTo>
                  <a:pt x="38760" y="49750"/>
                </a:lnTo>
                <a:lnTo>
                  <a:pt x="38760" y="49760"/>
                </a:lnTo>
                <a:lnTo>
                  <a:pt x="38760" y="49770"/>
                </a:lnTo>
                <a:lnTo>
                  <a:pt x="38760" y="49780"/>
                </a:lnTo>
                <a:lnTo>
                  <a:pt x="38760" y="49790"/>
                </a:lnTo>
                <a:lnTo>
                  <a:pt x="38760" y="49800"/>
                </a:lnTo>
                <a:lnTo>
                  <a:pt x="38750" y="49800"/>
                </a:lnTo>
                <a:lnTo>
                  <a:pt x="38740" y="49810"/>
                </a:lnTo>
                <a:lnTo>
                  <a:pt x="38740" y="49800"/>
                </a:lnTo>
                <a:lnTo>
                  <a:pt x="38730" y="49800"/>
                </a:lnTo>
                <a:lnTo>
                  <a:pt x="38730" y="49810"/>
                </a:lnTo>
                <a:lnTo>
                  <a:pt x="38720" y="49810"/>
                </a:lnTo>
                <a:lnTo>
                  <a:pt x="38710" y="49820"/>
                </a:lnTo>
                <a:lnTo>
                  <a:pt x="38700" y="49830"/>
                </a:lnTo>
                <a:lnTo>
                  <a:pt x="38690" y="49830"/>
                </a:lnTo>
                <a:lnTo>
                  <a:pt x="38680" y="49830"/>
                </a:lnTo>
                <a:lnTo>
                  <a:pt x="38680" y="49840"/>
                </a:lnTo>
                <a:lnTo>
                  <a:pt x="38680" y="49850"/>
                </a:lnTo>
                <a:lnTo>
                  <a:pt x="38670" y="49850"/>
                </a:lnTo>
                <a:lnTo>
                  <a:pt x="38660" y="49850"/>
                </a:lnTo>
                <a:lnTo>
                  <a:pt x="38650" y="49850"/>
                </a:lnTo>
                <a:lnTo>
                  <a:pt x="38650" y="49860"/>
                </a:lnTo>
                <a:lnTo>
                  <a:pt x="38640" y="49870"/>
                </a:lnTo>
                <a:lnTo>
                  <a:pt x="38630" y="49870"/>
                </a:lnTo>
                <a:lnTo>
                  <a:pt x="38630" y="49880"/>
                </a:lnTo>
                <a:lnTo>
                  <a:pt x="38620" y="49890"/>
                </a:lnTo>
                <a:lnTo>
                  <a:pt x="38610" y="49900"/>
                </a:lnTo>
                <a:lnTo>
                  <a:pt x="38580" y="49900"/>
                </a:lnTo>
                <a:lnTo>
                  <a:pt x="38530" y="49900"/>
                </a:lnTo>
                <a:lnTo>
                  <a:pt x="38500" y="49890"/>
                </a:lnTo>
                <a:lnTo>
                  <a:pt x="38480" y="49890"/>
                </a:lnTo>
                <a:lnTo>
                  <a:pt x="38450" y="49900"/>
                </a:lnTo>
                <a:lnTo>
                  <a:pt x="38420" y="49900"/>
                </a:lnTo>
                <a:lnTo>
                  <a:pt x="38370" y="49920"/>
                </a:lnTo>
                <a:lnTo>
                  <a:pt x="38370" y="49930"/>
                </a:lnTo>
                <a:lnTo>
                  <a:pt x="38370" y="49940"/>
                </a:lnTo>
                <a:lnTo>
                  <a:pt x="38360" y="49950"/>
                </a:lnTo>
                <a:lnTo>
                  <a:pt x="38350" y="49960"/>
                </a:lnTo>
                <a:lnTo>
                  <a:pt x="38340" y="49970"/>
                </a:lnTo>
                <a:lnTo>
                  <a:pt x="38340" y="49980"/>
                </a:lnTo>
                <a:lnTo>
                  <a:pt x="38330" y="49980"/>
                </a:lnTo>
                <a:lnTo>
                  <a:pt x="38320" y="49990"/>
                </a:lnTo>
                <a:lnTo>
                  <a:pt x="38320" y="49980"/>
                </a:lnTo>
                <a:lnTo>
                  <a:pt x="38310" y="49990"/>
                </a:lnTo>
                <a:lnTo>
                  <a:pt x="38300" y="49990"/>
                </a:lnTo>
                <a:lnTo>
                  <a:pt x="38290" y="49990"/>
                </a:lnTo>
                <a:lnTo>
                  <a:pt x="38290" y="50000"/>
                </a:lnTo>
                <a:lnTo>
                  <a:pt x="38280" y="49990"/>
                </a:lnTo>
                <a:lnTo>
                  <a:pt x="38270" y="50000"/>
                </a:lnTo>
                <a:lnTo>
                  <a:pt x="38260" y="50000"/>
                </a:lnTo>
                <a:lnTo>
                  <a:pt x="38250" y="50000"/>
                </a:lnTo>
                <a:lnTo>
                  <a:pt x="38240" y="50000"/>
                </a:lnTo>
                <a:lnTo>
                  <a:pt x="38230" y="50000"/>
                </a:lnTo>
                <a:lnTo>
                  <a:pt x="38220" y="50010"/>
                </a:lnTo>
                <a:lnTo>
                  <a:pt x="38210" y="50010"/>
                </a:lnTo>
                <a:lnTo>
                  <a:pt x="38200" y="50010"/>
                </a:lnTo>
                <a:lnTo>
                  <a:pt x="38190" y="50000"/>
                </a:lnTo>
                <a:lnTo>
                  <a:pt x="38180" y="49990"/>
                </a:lnTo>
                <a:lnTo>
                  <a:pt x="38170" y="49990"/>
                </a:lnTo>
                <a:lnTo>
                  <a:pt x="38160" y="50000"/>
                </a:lnTo>
                <a:lnTo>
                  <a:pt x="38150" y="50000"/>
                </a:lnTo>
                <a:lnTo>
                  <a:pt x="38150" y="49990"/>
                </a:lnTo>
                <a:lnTo>
                  <a:pt x="38150" y="50000"/>
                </a:lnTo>
                <a:lnTo>
                  <a:pt x="38140" y="50000"/>
                </a:lnTo>
                <a:lnTo>
                  <a:pt x="38130" y="50000"/>
                </a:lnTo>
                <a:lnTo>
                  <a:pt x="38130" y="49990"/>
                </a:lnTo>
                <a:lnTo>
                  <a:pt x="38120" y="49990"/>
                </a:lnTo>
                <a:lnTo>
                  <a:pt x="38110" y="49980"/>
                </a:lnTo>
                <a:lnTo>
                  <a:pt x="38110" y="49990"/>
                </a:lnTo>
                <a:lnTo>
                  <a:pt x="38100" y="49990"/>
                </a:lnTo>
                <a:lnTo>
                  <a:pt x="38100" y="49980"/>
                </a:lnTo>
                <a:lnTo>
                  <a:pt x="38090" y="49980"/>
                </a:lnTo>
                <a:lnTo>
                  <a:pt x="38080" y="49980"/>
                </a:lnTo>
                <a:lnTo>
                  <a:pt x="38080" y="49970"/>
                </a:lnTo>
                <a:lnTo>
                  <a:pt x="38070" y="49980"/>
                </a:lnTo>
                <a:lnTo>
                  <a:pt x="38070" y="49990"/>
                </a:lnTo>
                <a:lnTo>
                  <a:pt x="38060" y="49990"/>
                </a:lnTo>
                <a:lnTo>
                  <a:pt x="38060" y="49980"/>
                </a:lnTo>
                <a:lnTo>
                  <a:pt x="38050" y="49980"/>
                </a:lnTo>
                <a:lnTo>
                  <a:pt x="38050" y="49970"/>
                </a:lnTo>
                <a:lnTo>
                  <a:pt x="38040" y="49970"/>
                </a:lnTo>
                <a:lnTo>
                  <a:pt x="38030" y="49960"/>
                </a:lnTo>
                <a:lnTo>
                  <a:pt x="38030" y="49970"/>
                </a:lnTo>
                <a:lnTo>
                  <a:pt x="38020" y="49970"/>
                </a:lnTo>
                <a:lnTo>
                  <a:pt x="38020" y="49960"/>
                </a:lnTo>
                <a:lnTo>
                  <a:pt x="38020" y="49950"/>
                </a:lnTo>
                <a:lnTo>
                  <a:pt x="38010" y="49950"/>
                </a:lnTo>
                <a:lnTo>
                  <a:pt x="38010" y="49940"/>
                </a:lnTo>
                <a:lnTo>
                  <a:pt x="38000" y="49940"/>
                </a:lnTo>
                <a:lnTo>
                  <a:pt x="37990" y="49940"/>
                </a:lnTo>
                <a:lnTo>
                  <a:pt x="37980" y="49940"/>
                </a:lnTo>
                <a:lnTo>
                  <a:pt x="37970" y="49950"/>
                </a:lnTo>
                <a:lnTo>
                  <a:pt x="37960" y="49950"/>
                </a:lnTo>
                <a:lnTo>
                  <a:pt x="37950" y="49940"/>
                </a:lnTo>
                <a:lnTo>
                  <a:pt x="37940" y="49950"/>
                </a:lnTo>
                <a:lnTo>
                  <a:pt x="37920" y="49950"/>
                </a:lnTo>
                <a:lnTo>
                  <a:pt x="37910" y="49940"/>
                </a:lnTo>
                <a:lnTo>
                  <a:pt x="37900" y="49940"/>
                </a:lnTo>
                <a:lnTo>
                  <a:pt x="37870" y="49930"/>
                </a:lnTo>
                <a:lnTo>
                  <a:pt x="37870" y="49920"/>
                </a:lnTo>
                <a:lnTo>
                  <a:pt x="37860" y="49920"/>
                </a:lnTo>
                <a:lnTo>
                  <a:pt x="37850" y="49910"/>
                </a:lnTo>
                <a:lnTo>
                  <a:pt x="37840" y="49910"/>
                </a:lnTo>
                <a:lnTo>
                  <a:pt x="37830" y="49920"/>
                </a:lnTo>
                <a:lnTo>
                  <a:pt x="37840" y="49920"/>
                </a:lnTo>
                <a:lnTo>
                  <a:pt x="37840" y="49930"/>
                </a:lnTo>
                <a:lnTo>
                  <a:pt x="37830" y="49940"/>
                </a:lnTo>
                <a:lnTo>
                  <a:pt x="37830" y="49950"/>
                </a:lnTo>
                <a:lnTo>
                  <a:pt x="37820" y="49960"/>
                </a:lnTo>
                <a:lnTo>
                  <a:pt x="37810" y="49960"/>
                </a:lnTo>
                <a:lnTo>
                  <a:pt x="37800" y="49960"/>
                </a:lnTo>
                <a:lnTo>
                  <a:pt x="37790" y="49960"/>
                </a:lnTo>
                <a:lnTo>
                  <a:pt x="37790" y="49970"/>
                </a:lnTo>
                <a:lnTo>
                  <a:pt x="37790" y="49980"/>
                </a:lnTo>
                <a:lnTo>
                  <a:pt x="37780" y="49980"/>
                </a:lnTo>
                <a:lnTo>
                  <a:pt x="37770" y="49990"/>
                </a:lnTo>
                <a:lnTo>
                  <a:pt x="37760" y="50000"/>
                </a:lnTo>
                <a:lnTo>
                  <a:pt x="37770" y="50010"/>
                </a:lnTo>
                <a:lnTo>
                  <a:pt x="37770" y="50020"/>
                </a:lnTo>
                <a:lnTo>
                  <a:pt x="37770" y="50030"/>
                </a:lnTo>
                <a:lnTo>
                  <a:pt x="37770" y="50040"/>
                </a:lnTo>
                <a:lnTo>
                  <a:pt x="37760" y="50040"/>
                </a:lnTo>
                <a:lnTo>
                  <a:pt x="37770" y="50050"/>
                </a:lnTo>
                <a:lnTo>
                  <a:pt x="37770" y="50040"/>
                </a:lnTo>
                <a:lnTo>
                  <a:pt x="37780" y="50050"/>
                </a:lnTo>
                <a:lnTo>
                  <a:pt x="37780" y="50040"/>
                </a:lnTo>
                <a:lnTo>
                  <a:pt x="37790" y="50050"/>
                </a:lnTo>
                <a:lnTo>
                  <a:pt x="37780" y="50060"/>
                </a:lnTo>
                <a:lnTo>
                  <a:pt x="37770" y="50060"/>
                </a:lnTo>
                <a:lnTo>
                  <a:pt x="37760" y="50070"/>
                </a:lnTo>
                <a:lnTo>
                  <a:pt x="37750" y="50080"/>
                </a:lnTo>
                <a:lnTo>
                  <a:pt x="37740" y="50080"/>
                </a:lnTo>
                <a:lnTo>
                  <a:pt x="37730" y="50080"/>
                </a:lnTo>
                <a:lnTo>
                  <a:pt x="37720" y="50080"/>
                </a:lnTo>
                <a:lnTo>
                  <a:pt x="37710" y="50080"/>
                </a:lnTo>
                <a:lnTo>
                  <a:pt x="37710" y="50090"/>
                </a:lnTo>
                <a:lnTo>
                  <a:pt x="37700" y="50090"/>
                </a:lnTo>
                <a:lnTo>
                  <a:pt x="37690" y="50090"/>
                </a:lnTo>
                <a:lnTo>
                  <a:pt x="37690" y="50100"/>
                </a:lnTo>
                <a:lnTo>
                  <a:pt x="37700" y="50100"/>
                </a:lnTo>
                <a:lnTo>
                  <a:pt x="37690" y="50110"/>
                </a:lnTo>
                <a:lnTo>
                  <a:pt x="37700" y="50110"/>
                </a:lnTo>
                <a:lnTo>
                  <a:pt x="37690" y="50120"/>
                </a:lnTo>
                <a:lnTo>
                  <a:pt x="37690" y="50110"/>
                </a:lnTo>
                <a:lnTo>
                  <a:pt x="37680" y="50120"/>
                </a:lnTo>
                <a:lnTo>
                  <a:pt x="37680" y="50130"/>
                </a:lnTo>
                <a:lnTo>
                  <a:pt x="37680" y="50140"/>
                </a:lnTo>
                <a:lnTo>
                  <a:pt x="37670" y="50140"/>
                </a:lnTo>
                <a:lnTo>
                  <a:pt x="37660" y="50140"/>
                </a:lnTo>
                <a:lnTo>
                  <a:pt x="37660" y="50150"/>
                </a:lnTo>
                <a:lnTo>
                  <a:pt x="37670" y="50150"/>
                </a:lnTo>
                <a:lnTo>
                  <a:pt x="37670" y="50160"/>
                </a:lnTo>
                <a:lnTo>
                  <a:pt x="37650" y="50170"/>
                </a:lnTo>
                <a:lnTo>
                  <a:pt x="37650" y="50180"/>
                </a:lnTo>
                <a:lnTo>
                  <a:pt x="37650" y="50190"/>
                </a:lnTo>
                <a:lnTo>
                  <a:pt x="37660" y="50190"/>
                </a:lnTo>
                <a:lnTo>
                  <a:pt x="37660" y="50200"/>
                </a:lnTo>
                <a:lnTo>
                  <a:pt x="37660" y="50210"/>
                </a:lnTo>
                <a:lnTo>
                  <a:pt x="37650" y="50220"/>
                </a:lnTo>
                <a:lnTo>
                  <a:pt x="37640" y="50230"/>
                </a:lnTo>
                <a:lnTo>
                  <a:pt x="37640" y="50220"/>
                </a:lnTo>
                <a:lnTo>
                  <a:pt x="37640" y="50210"/>
                </a:lnTo>
                <a:lnTo>
                  <a:pt x="37630" y="50210"/>
                </a:lnTo>
                <a:lnTo>
                  <a:pt x="37620" y="50210"/>
                </a:lnTo>
                <a:lnTo>
                  <a:pt x="37620" y="50220"/>
                </a:lnTo>
                <a:lnTo>
                  <a:pt x="37620" y="50230"/>
                </a:lnTo>
                <a:lnTo>
                  <a:pt x="37620" y="50240"/>
                </a:lnTo>
                <a:lnTo>
                  <a:pt x="37610" y="50250"/>
                </a:lnTo>
                <a:lnTo>
                  <a:pt x="37600" y="50260"/>
                </a:lnTo>
                <a:lnTo>
                  <a:pt x="37610" y="50260"/>
                </a:lnTo>
                <a:lnTo>
                  <a:pt x="37610" y="50270"/>
                </a:lnTo>
                <a:lnTo>
                  <a:pt x="37620" y="50250"/>
                </a:lnTo>
                <a:lnTo>
                  <a:pt x="37630" y="50250"/>
                </a:lnTo>
                <a:lnTo>
                  <a:pt x="37630" y="50260"/>
                </a:lnTo>
                <a:lnTo>
                  <a:pt x="37640" y="50250"/>
                </a:lnTo>
                <a:lnTo>
                  <a:pt x="37640" y="50260"/>
                </a:lnTo>
                <a:lnTo>
                  <a:pt x="37650" y="50260"/>
                </a:lnTo>
                <a:lnTo>
                  <a:pt x="37660" y="50260"/>
                </a:lnTo>
                <a:lnTo>
                  <a:pt x="37660" y="50280"/>
                </a:lnTo>
                <a:lnTo>
                  <a:pt x="37660" y="50290"/>
                </a:lnTo>
                <a:lnTo>
                  <a:pt x="37660" y="50300"/>
                </a:lnTo>
                <a:lnTo>
                  <a:pt x="37650" y="50300"/>
                </a:lnTo>
                <a:lnTo>
                  <a:pt x="37660" y="50310"/>
                </a:lnTo>
                <a:lnTo>
                  <a:pt x="37670" y="50310"/>
                </a:lnTo>
                <a:lnTo>
                  <a:pt x="37670" y="50320"/>
                </a:lnTo>
                <a:lnTo>
                  <a:pt x="37670" y="50330"/>
                </a:lnTo>
                <a:lnTo>
                  <a:pt x="37670" y="50340"/>
                </a:lnTo>
                <a:lnTo>
                  <a:pt x="37670" y="50350"/>
                </a:lnTo>
                <a:lnTo>
                  <a:pt x="37680" y="50360"/>
                </a:lnTo>
                <a:lnTo>
                  <a:pt x="37670" y="50360"/>
                </a:lnTo>
                <a:lnTo>
                  <a:pt x="37660" y="50370"/>
                </a:lnTo>
                <a:lnTo>
                  <a:pt x="37650" y="50370"/>
                </a:lnTo>
                <a:lnTo>
                  <a:pt x="37660" y="50370"/>
                </a:lnTo>
                <a:lnTo>
                  <a:pt x="37660" y="50380"/>
                </a:lnTo>
                <a:lnTo>
                  <a:pt x="37670" y="50390"/>
                </a:lnTo>
                <a:lnTo>
                  <a:pt x="37680" y="50400"/>
                </a:lnTo>
                <a:lnTo>
                  <a:pt x="37690" y="50410"/>
                </a:lnTo>
                <a:lnTo>
                  <a:pt x="37690" y="50420"/>
                </a:lnTo>
                <a:lnTo>
                  <a:pt x="37680" y="50420"/>
                </a:lnTo>
                <a:lnTo>
                  <a:pt x="37670" y="50420"/>
                </a:lnTo>
                <a:lnTo>
                  <a:pt x="37660" y="50420"/>
                </a:lnTo>
                <a:lnTo>
                  <a:pt x="37660" y="50430"/>
                </a:lnTo>
                <a:lnTo>
                  <a:pt x="37650" y="50440"/>
                </a:lnTo>
                <a:lnTo>
                  <a:pt x="37640" y="50430"/>
                </a:lnTo>
                <a:lnTo>
                  <a:pt x="37640" y="50420"/>
                </a:lnTo>
                <a:lnTo>
                  <a:pt x="37650" y="50420"/>
                </a:lnTo>
                <a:lnTo>
                  <a:pt x="37660" y="50410"/>
                </a:lnTo>
                <a:lnTo>
                  <a:pt x="37650" y="50400"/>
                </a:lnTo>
                <a:lnTo>
                  <a:pt x="37640" y="50410"/>
                </a:lnTo>
                <a:lnTo>
                  <a:pt x="37630" y="50410"/>
                </a:lnTo>
                <a:lnTo>
                  <a:pt x="37630" y="50420"/>
                </a:lnTo>
                <a:lnTo>
                  <a:pt x="37620" y="50420"/>
                </a:lnTo>
                <a:lnTo>
                  <a:pt x="37620" y="50430"/>
                </a:lnTo>
                <a:lnTo>
                  <a:pt x="37610" y="50430"/>
                </a:lnTo>
                <a:lnTo>
                  <a:pt x="37590" y="50430"/>
                </a:lnTo>
                <a:lnTo>
                  <a:pt x="37590" y="50420"/>
                </a:lnTo>
                <a:lnTo>
                  <a:pt x="37590" y="50410"/>
                </a:lnTo>
                <a:lnTo>
                  <a:pt x="37580" y="50410"/>
                </a:lnTo>
                <a:lnTo>
                  <a:pt x="37570" y="50410"/>
                </a:lnTo>
                <a:lnTo>
                  <a:pt x="37570" y="50420"/>
                </a:lnTo>
                <a:lnTo>
                  <a:pt x="37560" y="50420"/>
                </a:lnTo>
                <a:lnTo>
                  <a:pt x="37560" y="50430"/>
                </a:lnTo>
                <a:lnTo>
                  <a:pt x="37550" y="50440"/>
                </a:lnTo>
                <a:lnTo>
                  <a:pt x="37560" y="50450"/>
                </a:lnTo>
                <a:lnTo>
                  <a:pt x="37570" y="50460"/>
                </a:lnTo>
                <a:lnTo>
                  <a:pt x="37580" y="50460"/>
                </a:lnTo>
                <a:lnTo>
                  <a:pt x="37580" y="50470"/>
                </a:lnTo>
                <a:lnTo>
                  <a:pt x="37590" y="50470"/>
                </a:lnTo>
                <a:lnTo>
                  <a:pt x="37600" y="50470"/>
                </a:lnTo>
                <a:lnTo>
                  <a:pt x="37600" y="50480"/>
                </a:lnTo>
                <a:lnTo>
                  <a:pt x="37600" y="50490"/>
                </a:lnTo>
                <a:lnTo>
                  <a:pt x="37610" y="50500"/>
                </a:lnTo>
                <a:lnTo>
                  <a:pt x="37610" y="50510"/>
                </a:lnTo>
                <a:lnTo>
                  <a:pt x="37610" y="50520"/>
                </a:lnTo>
                <a:lnTo>
                  <a:pt x="37600" y="50520"/>
                </a:lnTo>
                <a:lnTo>
                  <a:pt x="37580" y="50520"/>
                </a:lnTo>
                <a:lnTo>
                  <a:pt x="37570" y="50530"/>
                </a:lnTo>
                <a:lnTo>
                  <a:pt x="37550" y="50540"/>
                </a:lnTo>
                <a:lnTo>
                  <a:pt x="37540" y="50540"/>
                </a:lnTo>
                <a:lnTo>
                  <a:pt x="37530" y="50550"/>
                </a:lnTo>
                <a:lnTo>
                  <a:pt x="37520" y="50550"/>
                </a:lnTo>
                <a:lnTo>
                  <a:pt x="37510" y="50550"/>
                </a:lnTo>
                <a:lnTo>
                  <a:pt x="37500" y="50550"/>
                </a:lnTo>
                <a:lnTo>
                  <a:pt x="37490" y="50540"/>
                </a:lnTo>
                <a:lnTo>
                  <a:pt x="37470" y="50540"/>
                </a:lnTo>
                <a:lnTo>
                  <a:pt x="37450" y="50530"/>
                </a:lnTo>
                <a:lnTo>
                  <a:pt x="37440" y="50520"/>
                </a:lnTo>
                <a:lnTo>
                  <a:pt x="37430" y="50510"/>
                </a:lnTo>
                <a:lnTo>
                  <a:pt x="37410" y="50500"/>
                </a:lnTo>
                <a:lnTo>
                  <a:pt x="37390" y="50500"/>
                </a:lnTo>
                <a:lnTo>
                  <a:pt x="37380" y="50500"/>
                </a:lnTo>
                <a:lnTo>
                  <a:pt x="37370" y="50500"/>
                </a:lnTo>
                <a:lnTo>
                  <a:pt x="37350" y="50510"/>
                </a:lnTo>
                <a:lnTo>
                  <a:pt x="37340" y="50520"/>
                </a:lnTo>
                <a:lnTo>
                  <a:pt x="37320" y="50540"/>
                </a:lnTo>
                <a:lnTo>
                  <a:pt x="37310" y="50550"/>
                </a:lnTo>
                <a:lnTo>
                  <a:pt x="37300" y="50570"/>
                </a:lnTo>
                <a:lnTo>
                  <a:pt x="37290" y="50580"/>
                </a:lnTo>
                <a:lnTo>
                  <a:pt x="37280" y="50590"/>
                </a:lnTo>
                <a:lnTo>
                  <a:pt x="37280" y="50600"/>
                </a:lnTo>
                <a:lnTo>
                  <a:pt x="37270" y="50610"/>
                </a:lnTo>
                <a:lnTo>
                  <a:pt x="37250" y="50620"/>
                </a:lnTo>
                <a:lnTo>
                  <a:pt x="37240" y="50630"/>
                </a:lnTo>
                <a:lnTo>
                  <a:pt x="37230" y="50630"/>
                </a:lnTo>
                <a:lnTo>
                  <a:pt x="37220" y="50630"/>
                </a:lnTo>
                <a:lnTo>
                  <a:pt x="37210" y="50630"/>
                </a:lnTo>
                <a:lnTo>
                  <a:pt x="37200" y="50630"/>
                </a:lnTo>
                <a:lnTo>
                  <a:pt x="37190" y="50620"/>
                </a:lnTo>
                <a:lnTo>
                  <a:pt x="37170" y="50620"/>
                </a:lnTo>
                <a:lnTo>
                  <a:pt x="37160" y="50610"/>
                </a:lnTo>
                <a:lnTo>
                  <a:pt x="37150" y="50600"/>
                </a:lnTo>
                <a:lnTo>
                  <a:pt x="37130" y="50580"/>
                </a:lnTo>
                <a:lnTo>
                  <a:pt x="37120" y="50570"/>
                </a:lnTo>
                <a:lnTo>
                  <a:pt x="37120" y="50560"/>
                </a:lnTo>
                <a:lnTo>
                  <a:pt x="37120" y="50540"/>
                </a:lnTo>
                <a:lnTo>
                  <a:pt x="37120" y="50530"/>
                </a:lnTo>
                <a:lnTo>
                  <a:pt x="37120" y="50510"/>
                </a:lnTo>
                <a:lnTo>
                  <a:pt x="37130" y="50490"/>
                </a:lnTo>
                <a:lnTo>
                  <a:pt x="37120" y="50480"/>
                </a:lnTo>
                <a:lnTo>
                  <a:pt x="37120" y="50470"/>
                </a:lnTo>
                <a:lnTo>
                  <a:pt x="37120" y="50460"/>
                </a:lnTo>
                <a:lnTo>
                  <a:pt x="37110" y="50450"/>
                </a:lnTo>
                <a:lnTo>
                  <a:pt x="37100" y="50430"/>
                </a:lnTo>
                <a:lnTo>
                  <a:pt x="37090" y="50410"/>
                </a:lnTo>
                <a:lnTo>
                  <a:pt x="37080" y="50400"/>
                </a:lnTo>
                <a:lnTo>
                  <a:pt x="37080" y="50380"/>
                </a:lnTo>
                <a:lnTo>
                  <a:pt x="37080" y="50370"/>
                </a:lnTo>
                <a:lnTo>
                  <a:pt x="37080" y="50350"/>
                </a:lnTo>
                <a:lnTo>
                  <a:pt x="37090" y="50340"/>
                </a:lnTo>
                <a:lnTo>
                  <a:pt x="37100" y="50330"/>
                </a:lnTo>
                <a:lnTo>
                  <a:pt x="37110" y="50320"/>
                </a:lnTo>
                <a:lnTo>
                  <a:pt x="37120" y="50310"/>
                </a:lnTo>
                <a:lnTo>
                  <a:pt x="37140" y="50310"/>
                </a:lnTo>
                <a:lnTo>
                  <a:pt x="37170" y="50300"/>
                </a:lnTo>
                <a:lnTo>
                  <a:pt x="37180" y="50290"/>
                </a:lnTo>
                <a:lnTo>
                  <a:pt x="37190" y="50280"/>
                </a:lnTo>
                <a:lnTo>
                  <a:pt x="37190" y="50270"/>
                </a:lnTo>
                <a:lnTo>
                  <a:pt x="37180" y="50260"/>
                </a:lnTo>
                <a:lnTo>
                  <a:pt x="37180" y="50250"/>
                </a:lnTo>
                <a:lnTo>
                  <a:pt x="37170" y="50240"/>
                </a:lnTo>
                <a:lnTo>
                  <a:pt x="37150" y="50240"/>
                </a:lnTo>
                <a:lnTo>
                  <a:pt x="37140" y="50230"/>
                </a:lnTo>
                <a:lnTo>
                  <a:pt x="37120" y="50220"/>
                </a:lnTo>
                <a:lnTo>
                  <a:pt x="37110" y="50210"/>
                </a:lnTo>
                <a:lnTo>
                  <a:pt x="37110" y="50200"/>
                </a:lnTo>
                <a:lnTo>
                  <a:pt x="37100" y="50190"/>
                </a:lnTo>
                <a:lnTo>
                  <a:pt x="37100" y="50180"/>
                </a:lnTo>
                <a:lnTo>
                  <a:pt x="37090" y="50170"/>
                </a:lnTo>
                <a:lnTo>
                  <a:pt x="37080" y="50160"/>
                </a:lnTo>
                <a:lnTo>
                  <a:pt x="37070" y="50160"/>
                </a:lnTo>
                <a:lnTo>
                  <a:pt x="37060" y="50150"/>
                </a:lnTo>
                <a:lnTo>
                  <a:pt x="37050" y="50150"/>
                </a:lnTo>
                <a:lnTo>
                  <a:pt x="37040" y="50160"/>
                </a:lnTo>
                <a:lnTo>
                  <a:pt x="37020" y="50150"/>
                </a:lnTo>
                <a:lnTo>
                  <a:pt x="37010" y="50150"/>
                </a:lnTo>
                <a:lnTo>
                  <a:pt x="37000" y="50150"/>
                </a:lnTo>
                <a:lnTo>
                  <a:pt x="36990" y="50150"/>
                </a:lnTo>
                <a:lnTo>
                  <a:pt x="36980" y="50140"/>
                </a:lnTo>
                <a:lnTo>
                  <a:pt x="36960" y="50120"/>
                </a:lnTo>
                <a:lnTo>
                  <a:pt x="36950" y="50100"/>
                </a:lnTo>
                <a:lnTo>
                  <a:pt x="36940" y="50100"/>
                </a:lnTo>
                <a:lnTo>
                  <a:pt x="36930" y="50090"/>
                </a:lnTo>
                <a:lnTo>
                  <a:pt x="36920" y="50090"/>
                </a:lnTo>
                <a:lnTo>
                  <a:pt x="36910" y="50090"/>
                </a:lnTo>
                <a:lnTo>
                  <a:pt x="36900" y="50090"/>
                </a:lnTo>
                <a:lnTo>
                  <a:pt x="36890" y="50090"/>
                </a:lnTo>
                <a:lnTo>
                  <a:pt x="36880" y="50100"/>
                </a:lnTo>
                <a:lnTo>
                  <a:pt x="36880" y="50110"/>
                </a:lnTo>
                <a:lnTo>
                  <a:pt x="36880" y="50120"/>
                </a:lnTo>
                <a:lnTo>
                  <a:pt x="36870" y="50170"/>
                </a:lnTo>
                <a:lnTo>
                  <a:pt x="36870" y="50180"/>
                </a:lnTo>
                <a:lnTo>
                  <a:pt x="36860" y="50200"/>
                </a:lnTo>
                <a:lnTo>
                  <a:pt x="36850" y="50220"/>
                </a:lnTo>
                <a:lnTo>
                  <a:pt x="36850" y="50230"/>
                </a:lnTo>
                <a:lnTo>
                  <a:pt x="36840" y="50240"/>
                </a:lnTo>
                <a:lnTo>
                  <a:pt x="36830" y="50250"/>
                </a:lnTo>
                <a:lnTo>
                  <a:pt x="36810" y="50260"/>
                </a:lnTo>
                <a:lnTo>
                  <a:pt x="36790" y="50270"/>
                </a:lnTo>
                <a:lnTo>
                  <a:pt x="36760" y="50280"/>
                </a:lnTo>
                <a:lnTo>
                  <a:pt x="36750" y="50280"/>
                </a:lnTo>
                <a:lnTo>
                  <a:pt x="36730" y="50280"/>
                </a:lnTo>
                <a:lnTo>
                  <a:pt x="36710" y="50280"/>
                </a:lnTo>
                <a:lnTo>
                  <a:pt x="36690" y="50280"/>
                </a:lnTo>
                <a:lnTo>
                  <a:pt x="36680" y="50280"/>
                </a:lnTo>
                <a:lnTo>
                  <a:pt x="36660" y="50270"/>
                </a:lnTo>
                <a:lnTo>
                  <a:pt x="36650" y="50260"/>
                </a:lnTo>
                <a:lnTo>
                  <a:pt x="36650" y="50250"/>
                </a:lnTo>
                <a:lnTo>
                  <a:pt x="36650" y="50240"/>
                </a:lnTo>
                <a:lnTo>
                  <a:pt x="36650" y="50230"/>
                </a:lnTo>
                <a:lnTo>
                  <a:pt x="36650" y="50220"/>
                </a:lnTo>
                <a:lnTo>
                  <a:pt x="36640" y="50210"/>
                </a:lnTo>
                <a:lnTo>
                  <a:pt x="36630" y="50210"/>
                </a:lnTo>
                <a:lnTo>
                  <a:pt x="36620" y="50210"/>
                </a:lnTo>
                <a:lnTo>
                  <a:pt x="36610" y="50210"/>
                </a:lnTo>
                <a:lnTo>
                  <a:pt x="36600" y="50210"/>
                </a:lnTo>
                <a:lnTo>
                  <a:pt x="36600" y="50220"/>
                </a:lnTo>
                <a:lnTo>
                  <a:pt x="36590" y="50220"/>
                </a:lnTo>
                <a:lnTo>
                  <a:pt x="36590" y="50230"/>
                </a:lnTo>
                <a:lnTo>
                  <a:pt x="36580" y="50230"/>
                </a:lnTo>
                <a:lnTo>
                  <a:pt x="36580" y="50240"/>
                </a:lnTo>
                <a:lnTo>
                  <a:pt x="36590" y="50240"/>
                </a:lnTo>
                <a:lnTo>
                  <a:pt x="36600" y="50240"/>
                </a:lnTo>
                <a:lnTo>
                  <a:pt x="36600" y="50250"/>
                </a:lnTo>
                <a:lnTo>
                  <a:pt x="36600" y="50260"/>
                </a:lnTo>
                <a:lnTo>
                  <a:pt x="36590" y="50260"/>
                </a:lnTo>
                <a:lnTo>
                  <a:pt x="36580" y="50260"/>
                </a:lnTo>
                <a:lnTo>
                  <a:pt x="36580" y="50270"/>
                </a:lnTo>
                <a:lnTo>
                  <a:pt x="36570" y="50270"/>
                </a:lnTo>
                <a:lnTo>
                  <a:pt x="36560" y="50280"/>
                </a:lnTo>
                <a:lnTo>
                  <a:pt x="36560" y="50290"/>
                </a:lnTo>
                <a:lnTo>
                  <a:pt x="36570" y="50290"/>
                </a:lnTo>
                <a:lnTo>
                  <a:pt x="36570" y="50300"/>
                </a:lnTo>
                <a:lnTo>
                  <a:pt x="36560" y="50310"/>
                </a:lnTo>
                <a:lnTo>
                  <a:pt x="36540" y="50310"/>
                </a:lnTo>
                <a:lnTo>
                  <a:pt x="36540" y="50300"/>
                </a:lnTo>
                <a:lnTo>
                  <a:pt x="36530" y="50300"/>
                </a:lnTo>
                <a:lnTo>
                  <a:pt x="36520" y="50290"/>
                </a:lnTo>
                <a:lnTo>
                  <a:pt x="36510" y="50280"/>
                </a:lnTo>
                <a:lnTo>
                  <a:pt x="36500" y="50270"/>
                </a:lnTo>
                <a:lnTo>
                  <a:pt x="36490" y="50280"/>
                </a:lnTo>
                <a:lnTo>
                  <a:pt x="36490" y="50290"/>
                </a:lnTo>
                <a:lnTo>
                  <a:pt x="36490" y="50300"/>
                </a:lnTo>
                <a:lnTo>
                  <a:pt x="36500" y="50310"/>
                </a:lnTo>
                <a:lnTo>
                  <a:pt x="36490" y="50310"/>
                </a:lnTo>
                <a:lnTo>
                  <a:pt x="36480" y="50310"/>
                </a:lnTo>
                <a:lnTo>
                  <a:pt x="36480" y="50320"/>
                </a:lnTo>
                <a:lnTo>
                  <a:pt x="36470" y="50320"/>
                </a:lnTo>
                <a:lnTo>
                  <a:pt x="36470" y="50310"/>
                </a:lnTo>
                <a:lnTo>
                  <a:pt x="36470" y="50300"/>
                </a:lnTo>
                <a:lnTo>
                  <a:pt x="36480" y="50300"/>
                </a:lnTo>
                <a:lnTo>
                  <a:pt x="36470" y="50290"/>
                </a:lnTo>
                <a:lnTo>
                  <a:pt x="36460" y="50280"/>
                </a:lnTo>
                <a:lnTo>
                  <a:pt x="36450" y="50280"/>
                </a:lnTo>
                <a:lnTo>
                  <a:pt x="36450" y="50270"/>
                </a:lnTo>
                <a:lnTo>
                  <a:pt x="36440" y="50270"/>
                </a:lnTo>
                <a:lnTo>
                  <a:pt x="36440" y="50260"/>
                </a:lnTo>
                <a:lnTo>
                  <a:pt x="36440" y="50250"/>
                </a:lnTo>
                <a:lnTo>
                  <a:pt x="36430" y="50240"/>
                </a:lnTo>
                <a:lnTo>
                  <a:pt x="36430" y="50230"/>
                </a:lnTo>
                <a:lnTo>
                  <a:pt x="36440" y="50220"/>
                </a:lnTo>
                <a:lnTo>
                  <a:pt x="36440" y="50210"/>
                </a:lnTo>
                <a:lnTo>
                  <a:pt x="36440" y="50200"/>
                </a:lnTo>
                <a:lnTo>
                  <a:pt x="36440" y="50190"/>
                </a:lnTo>
                <a:lnTo>
                  <a:pt x="36440" y="50180"/>
                </a:lnTo>
                <a:lnTo>
                  <a:pt x="36430" y="50170"/>
                </a:lnTo>
                <a:lnTo>
                  <a:pt x="36420" y="50170"/>
                </a:lnTo>
                <a:lnTo>
                  <a:pt x="36410" y="50170"/>
                </a:lnTo>
                <a:lnTo>
                  <a:pt x="36410" y="50160"/>
                </a:lnTo>
                <a:lnTo>
                  <a:pt x="36400" y="50160"/>
                </a:lnTo>
                <a:lnTo>
                  <a:pt x="36400" y="50170"/>
                </a:lnTo>
                <a:lnTo>
                  <a:pt x="36390" y="50170"/>
                </a:lnTo>
                <a:lnTo>
                  <a:pt x="36390" y="50160"/>
                </a:lnTo>
                <a:lnTo>
                  <a:pt x="36380" y="50160"/>
                </a:lnTo>
                <a:lnTo>
                  <a:pt x="36380" y="50150"/>
                </a:lnTo>
                <a:lnTo>
                  <a:pt x="36380" y="50140"/>
                </a:lnTo>
                <a:lnTo>
                  <a:pt x="36390" y="50140"/>
                </a:lnTo>
                <a:lnTo>
                  <a:pt x="36390" y="50130"/>
                </a:lnTo>
                <a:lnTo>
                  <a:pt x="36390" y="50120"/>
                </a:lnTo>
                <a:lnTo>
                  <a:pt x="36380" y="50120"/>
                </a:lnTo>
                <a:lnTo>
                  <a:pt x="36380" y="50110"/>
                </a:lnTo>
                <a:lnTo>
                  <a:pt x="36380" y="50100"/>
                </a:lnTo>
                <a:lnTo>
                  <a:pt x="36370" y="50100"/>
                </a:lnTo>
                <a:lnTo>
                  <a:pt x="36370" y="50090"/>
                </a:lnTo>
                <a:lnTo>
                  <a:pt x="36360" y="50090"/>
                </a:lnTo>
                <a:lnTo>
                  <a:pt x="36350" y="50080"/>
                </a:lnTo>
                <a:lnTo>
                  <a:pt x="36350" y="50070"/>
                </a:lnTo>
                <a:lnTo>
                  <a:pt x="36350" y="50060"/>
                </a:lnTo>
                <a:lnTo>
                  <a:pt x="36340" y="50060"/>
                </a:lnTo>
                <a:lnTo>
                  <a:pt x="36350" y="50060"/>
                </a:lnTo>
                <a:lnTo>
                  <a:pt x="36360" y="50050"/>
                </a:lnTo>
                <a:lnTo>
                  <a:pt x="36360" y="50040"/>
                </a:lnTo>
                <a:lnTo>
                  <a:pt x="36350" y="50030"/>
                </a:lnTo>
                <a:lnTo>
                  <a:pt x="36350" y="50020"/>
                </a:lnTo>
                <a:lnTo>
                  <a:pt x="36350" y="50010"/>
                </a:lnTo>
                <a:lnTo>
                  <a:pt x="36340" y="50010"/>
                </a:lnTo>
                <a:lnTo>
                  <a:pt x="36340" y="50000"/>
                </a:lnTo>
                <a:lnTo>
                  <a:pt x="36340" y="49990"/>
                </a:lnTo>
                <a:lnTo>
                  <a:pt x="36330" y="49990"/>
                </a:lnTo>
                <a:lnTo>
                  <a:pt x="36330" y="49980"/>
                </a:lnTo>
                <a:lnTo>
                  <a:pt x="36330" y="49970"/>
                </a:lnTo>
                <a:lnTo>
                  <a:pt x="36310" y="49950"/>
                </a:lnTo>
                <a:lnTo>
                  <a:pt x="36290" y="49930"/>
                </a:lnTo>
                <a:lnTo>
                  <a:pt x="36270" y="49860"/>
                </a:lnTo>
                <a:lnTo>
                  <a:pt x="36240" y="49810"/>
                </a:lnTo>
                <a:lnTo>
                  <a:pt x="36240" y="49730"/>
                </a:lnTo>
                <a:lnTo>
                  <a:pt x="36240" y="49720"/>
                </a:lnTo>
                <a:lnTo>
                  <a:pt x="36240" y="49710"/>
                </a:lnTo>
                <a:lnTo>
                  <a:pt x="36240" y="49700"/>
                </a:lnTo>
                <a:lnTo>
                  <a:pt x="36230" y="49690"/>
                </a:lnTo>
                <a:lnTo>
                  <a:pt x="36240" y="49670"/>
                </a:lnTo>
                <a:lnTo>
                  <a:pt x="36230" y="49670"/>
                </a:lnTo>
                <a:lnTo>
                  <a:pt x="36220" y="49670"/>
                </a:lnTo>
                <a:lnTo>
                  <a:pt x="36210" y="49670"/>
                </a:lnTo>
                <a:lnTo>
                  <a:pt x="36200" y="49670"/>
                </a:lnTo>
                <a:lnTo>
                  <a:pt x="36200" y="49660"/>
                </a:lnTo>
                <a:lnTo>
                  <a:pt x="36200" y="49650"/>
                </a:lnTo>
                <a:lnTo>
                  <a:pt x="36190" y="49650"/>
                </a:lnTo>
                <a:lnTo>
                  <a:pt x="36180" y="49640"/>
                </a:lnTo>
                <a:lnTo>
                  <a:pt x="36170" y="49630"/>
                </a:lnTo>
                <a:lnTo>
                  <a:pt x="36160" y="49620"/>
                </a:lnTo>
                <a:lnTo>
                  <a:pt x="36160" y="49610"/>
                </a:lnTo>
                <a:lnTo>
                  <a:pt x="36140" y="49600"/>
                </a:lnTo>
                <a:lnTo>
                  <a:pt x="36120" y="49600"/>
                </a:lnTo>
                <a:lnTo>
                  <a:pt x="36100" y="49620"/>
                </a:lnTo>
                <a:lnTo>
                  <a:pt x="36080" y="49650"/>
                </a:lnTo>
                <a:lnTo>
                  <a:pt x="36040" y="49680"/>
                </a:lnTo>
                <a:lnTo>
                  <a:pt x="36000" y="49690"/>
                </a:lnTo>
                <a:lnTo>
                  <a:pt x="35960" y="49690"/>
                </a:lnTo>
                <a:lnTo>
                  <a:pt x="35910" y="49690"/>
                </a:lnTo>
                <a:lnTo>
                  <a:pt x="35850" y="49690"/>
                </a:lnTo>
                <a:lnTo>
                  <a:pt x="35820" y="49690"/>
                </a:lnTo>
                <a:lnTo>
                  <a:pt x="35770" y="49680"/>
                </a:lnTo>
                <a:lnTo>
                  <a:pt x="35750" y="49670"/>
                </a:lnTo>
                <a:lnTo>
                  <a:pt x="35730" y="49640"/>
                </a:lnTo>
                <a:lnTo>
                  <a:pt x="35730" y="49600"/>
                </a:lnTo>
                <a:lnTo>
                  <a:pt x="35730" y="49570"/>
                </a:lnTo>
                <a:lnTo>
                  <a:pt x="35710" y="49530"/>
                </a:lnTo>
                <a:lnTo>
                  <a:pt x="35690" y="49490"/>
                </a:lnTo>
                <a:lnTo>
                  <a:pt x="35670" y="49460"/>
                </a:lnTo>
                <a:lnTo>
                  <a:pt x="35650" y="49460"/>
                </a:lnTo>
                <a:lnTo>
                  <a:pt x="35640" y="49470"/>
                </a:lnTo>
                <a:lnTo>
                  <a:pt x="35620" y="49470"/>
                </a:lnTo>
                <a:lnTo>
                  <a:pt x="35590" y="49460"/>
                </a:lnTo>
                <a:lnTo>
                  <a:pt x="35550" y="49470"/>
                </a:lnTo>
                <a:lnTo>
                  <a:pt x="35520" y="49480"/>
                </a:lnTo>
                <a:lnTo>
                  <a:pt x="35500" y="49480"/>
                </a:lnTo>
                <a:lnTo>
                  <a:pt x="35480" y="49500"/>
                </a:lnTo>
                <a:lnTo>
                  <a:pt x="35460" y="49500"/>
                </a:lnTo>
                <a:lnTo>
                  <a:pt x="35450" y="49510"/>
                </a:lnTo>
                <a:lnTo>
                  <a:pt x="35440" y="49530"/>
                </a:lnTo>
                <a:lnTo>
                  <a:pt x="35430" y="49540"/>
                </a:lnTo>
                <a:lnTo>
                  <a:pt x="35420" y="49550"/>
                </a:lnTo>
                <a:lnTo>
                  <a:pt x="35410" y="49560"/>
                </a:lnTo>
                <a:lnTo>
                  <a:pt x="35400" y="49560"/>
                </a:lnTo>
                <a:lnTo>
                  <a:pt x="35390" y="49560"/>
                </a:lnTo>
                <a:lnTo>
                  <a:pt x="35380" y="49550"/>
                </a:lnTo>
                <a:lnTo>
                  <a:pt x="35390" y="49540"/>
                </a:lnTo>
                <a:lnTo>
                  <a:pt x="35400" y="49540"/>
                </a:lnTo>
                <a:lnTo>
                  <a:pt x="35410" y="49540"/>
                </a:lnTo>
                <a:lnTo>
                  <a:pt x="35420" y="49530"/>
                </a:lnTo>
                <a:lnTo>
                  <a:pt x="35410" y="49520"/>
                </a:lnTo>
                <a:lnTo>
                  <a:pt x="35410" y="49510"/>
                </a:lnTo>
                <a:lnTo>
                  <a:pt x="35400" y="49510"/>
                </a:lnTo>
                <a:lnTo>
                  <a:pt x="35390" y="49520"/>
                </a:lnTo>
                <a:lnTo>
                  <a:pt x="35390" y="49530"/>
                </a:lnTo>
                <a:lnTo>
                  <a:pt x="35380" y="49530"/>
                </a:lnTo>
                <a:lnTo>
                  <a:pt x="35370" y="49540"/>
                </a:lnTo>
                <a:lnTo>
                  <a:pt x="35360" y="49540"/>
                </a:lnTo>
                <a:lnTo>
                  <a:pt x="35360" y="49530"/>
                </a:lnTo>
                <a:lnTo>
                  <a:pt x="35360" y="49510"/>
                </a:lnTo>
                <a:lnTo>
                  <a:pt x="35360" y="49500"/>
                </a:lnTo>
                <a:lnTo>
                  <a:pt x="35350" y="49500"/>
                </a:lnTo>
                <a:lnTo>
                  <a:pt x="35340" y="49510"/>
                </a:lnTo>
                <a:lnTo>
                  <a:pt x="35340" y="49520"/>
                </a:lnTo>
                <a:lnTo>
                  <a:pt x="35330" y="49530"/>
                </a:lnTo>
                <a:lnTo>
                  <a:pt x="35330" y="49540"/>
                </a:lnTo>
                <a:lnTo>
                  <a:pt x="35340" y="49550"/>
                </a:lnTo>
                <a:lnTo>
                  <a:pt x="35340" y="49560"/>
                </a:lnTo>
                <a:lnTo>
                  <a:pt x="35350" y="49570"/>
                </a:lnTo>
                <a:lnTo>
                  <a:pt x="35350" y="49580"/>
                </a:lnTo>
                <a:lnTo>
                  <a:pt x="35350" y="49590"/>
                </a:lnTo>
                <a:lnTo>
                  <a:pt x="35340" y="49590"/>
                </a:lnTo>
                <a:lnTo>
                  <a:pt x="35330" y="49590"/>
                </a:lnTo>
                <a:lnTo>
                  <a:pt x="35330" y="49580"/>
                </a:lnTo>
                <a:lnTo>
                  <a:pt x="35330" y="49570"/>
                </a:lnTo>
                <a:lnTo>
                  <a:pt x="35320" y="49570"/>
                </a:lnTo>
                <a:lnTo>
                  <a:pt x="35310" y="49580"/>
                </a:lnTo>
                <a:lnTo>
                  <a:pt x="35300" y="49590"/>
                </a:lnTo>
                <a:lnTo>
                  <a:pt x="35290" y="49590"/>
                </a:lnTo>
                <a:lnTo>
                  <a:pt x="35280" y="49590"/>
                </a:lnTo>
                <a:lnTo>
                  <a:pt x="35270" y="49580"/>
                </a:lnTo>
                <a:lnTo>
                  <a:pt x="35270" y="49570"/>
                </a:lnTo>
                <a:lnTo>
                  <a:pt x="35270" y="49560"/>
                </a:lnTo>
                <a:lnTo>
                  <a:pt x="35260" y="49550"/>
                </a:lnTo>
                <a:lnTo>
                  <a:pt x="35250" y="49550"/>
                </a:lnTo>
                <a:lnTo>
                  <a:pt x="35250" y="49560"/>
                </a:lnTo>
                <a:lnTo>
                  <a:pt x="35250" y="49570"/>
                </a:lnTo>
                <a:lnTo>
                  <a:pt x="35260" y="49590"/>
                </a:lnTo>
                <a:lnTo>
                  <a:pt x="35250" y="49590"/>
                </a:lnTo>
                <a:lnTo>
                  <a:pt x="35250" y="49600"/>
                </a:lnTo>
                <a:lnTo>
                  <a:pt x="35260" y="49600"/>
                </a:lnTo>
                <a:lnTo>
                  <a:pt x="35250" y="49610"/>
                </a:lnTo>
                <a:lnTo>
                  <a:pt x="35250" y="49620"/>
                </a:lnTo>
                <a:lnTo>
                  <a:pt x="35240" y="49630"/>
                </a:lnTo>
                <a:lnTo>
                  <a:pt x="35230" y="49620"/>
                </a:lnTo>
                <a:lnTo>
                  <a:pt x="35220" y="49620"/>
                </a:lnTo>
                <a:lnTo>
                  <a:pt x="35210" y="49620"/>
                </a:lnTo>
                <a:lnTo>
                  <a:pt x="35210" y="49630"/>
                </a:lnTo>
                <a:lnTo>
                  <a:pt x="35200" y="49620"/>
                </a:lnTo>
                <a:lnTo>
                  <a:pt x="35200" y="49630"/>
                </a:lnTo>
                <a:lnTo>
                  <a:pt x="35210" y="49630"/>
                </a:lnTo>
                <a:lnTo>
                  <a:pt x="35210" y="49640"/>
                </a:lnTo>
                <a:lnTo>
                  <a:pt x="35200" y="49650"/>
                </a:lnTo>
                <a:lnTo>
                  <a:pt x="35190" y="49650"/>
                </a:lnTo>
                <a:lnTo>
                  <a:pt x="35180" y="49650"/>
                </a:lnTo>
                <a:lnTo>
                  <a:pt x="35170" y="49650"/>
                </a:lnTo>
                <a:lnTo>
                  <a:pt x="35160" y="49650"/>
                </a:lnTo>
                <a:lnTo>
                  <a:pt x="35170" y="49650"/>
                </a:lnTo>
                <a:lnTo>
                  <a:pt x="35170" y="49640"/>
                </a:lnTo>
                <a:lnTo>
                  <a:pt x="35170" y="49630"/>
                </a:lnTo>
                <a:lnTo>
                  <a:pt x="35160" y="49630"/>
                </a:lnTo>
                <a:lnTo>
                  <a:pt x="35150" y="49630"/>
                </a:lnTo>
                <a:lnTo>
                  <a:pt x="35150" y="49640"/>
                </a:lnTo>
                <a:lnTo>
                  <a:pt x="35140" y="49650"/>
                </a:lnTo>
                <a:lnTo>
                  <a:pt x="35130" y="49650"/>
                </a:lnTo>
                <a:lnTo>
                  <a:pt x="35120" y="49630"/>
                </a:lnTo>
                <a:lnTo>
                  <a:pt x="35110" y="49630"/>
                </a:lnTo>
                <a:lnTo>
                  <a:pt x="35110" y="49650"/>
                </a:lnTo>
                <a:lnTo>
                  <a:pt x="35110" y="49660"/>
                </a:lnTo>
                <a:lnTo>
                  <a:pt x="35110" y="49670"/>
                </a:lnTo>
                <a:lnTo>
                  <a:pt x="35100" y="49680"/>
                </a:lnTo>
                <a:lnTo>
                  <a:pt x="35090" y="49680"/>
                </a:lnTo>
                <a:lnTo>
                  <a:pt x="35090" y="49670"/>
                </a:lnTo>
                <a:lnTo>
                  <a:pt x="35080" y="49670"/>
                </a:lnTo>
                <a:lnTo>
                  <a:pt x="35090" y="49660"/>
                </a:lnTo>
                <a:lnTo>
                  <a:pt x="35090" y="49650"/>
                </a:lnTo>
                <a:lnTo>
                  <a:pt x="35090" y="49630"/>
                </a:lnTo>
                <a:lnTo>
                  <a:pt x="35090" y="49620"/>
                </a:lnTo>
                <a:lnTo>
                  <a:pt x="35080" y="49610"/>
                </a:lnTo>
                <a:lnTo>
                  <a:pt x="35070" y="49620"/>
                </a:lnTo>
                <a:lnTo>
                  <a:pt x="35070" y="49640"/>
                </a:lnTo>
                <a:lnTo>
                  <a:pt x="35060" y="49650"/>
                </a:lnTo>
                <a:lnTo>
                  <a:pt x="35050" y="49650"/>
                </a:lnTo>
                <a:lnTo>
                  <a:pt x="35050" y="49640"/>
                </a:lnTo>
                <a:lnTo>
                  <a:pt x="35040" y="49640"/>
                </a:lnTo>
                <a:lnTo>
                  <a:pt x="35040" y="49630"/>
                </a:lnTo>
                <a:lnTo>
                  <a:pt x="35030" y="49630"/>
                </a:lnTo>
                <a:lnTo>
                  <a:pt x="35020" y="49630"/>
                </a:lnTo>
                <a:lnTo>
                  <a:pt x="35010" y="49630"/>
                </a:lnTo>
                <a:lnTo>
                  <a:pt x="35010" y="49620"/>
                </a:lnTo>
                <a:lnTo>
                  <a:pt x="35020" y="49610"/>
                </a:lnTo>
                <a:lnTo>
                  <a:pt x="35020" y="49600"/>
                </a:lnTo>
                <a:lnTo>
                  <a:pt x="35030" y="49590"/>
                </a:lnTo>
                <a:lnTo>
                  <a:pt x="35020" y="49580"/>
                </a:lnTo>
                <a:lnTo>
                  <a:pt x="35020" y="49590"/>
                </a:lnTo>
                <a:lnTo>
                  <a:pt x="35010" y="49590"/>
                </a:lnTo>
                <a:lnTo>
                  <a:pt x="35000" y="49590"/>
                </a:lnTo>
                <a:lnTo>
                  <a:pt x="34990" y="49590"/>
                </a:lnTo>
                <a:lnTo>
                  <a:pt x="34980" y="49580"/>
                </a:lnTo>
                <a:lnTo>
                  <a:pt x="34970" y="49580"/>
                </a:lnTo>
                <a:lnTo>
                  <a:pt x="34960" y="49580"/>
                </a:lnTo>
                <a:lnTo>
                  <a:pt x="34960" y="49590"/>
                </a:lnTo>
                <a:lnTo>
                  <a:pt x="34960" y="49600"/>
                </a:lnTo>
                <a:lnTo>
                  <a:pt x="34950" y="49600"/>
                </a:lnTo>
                <a:lnTo>
                  <a:pt x="34950" y="49590"/>
                </a:lnTo>
                <a:lnTo>
                  <a:pt x="34940" y="49580"/>
                </a:lnTo>
                <a:lnTo>
                  <a:pt x="34930" y="49580"/>
                </a:lnTo>
                <a:lnTo>
                  <a:pt x="34930" y="49570"/>
                </a:lnTo>
                <a:lnTo>
                  <a:pt x="34930" y="49560"/>
                </a:lnTo>
                <a:lnTo>
                  <a:pt x="34920" y="49550"/>
                </a:lnTo>
                <a:lnTo>
                  <a:pt x="34910" y="49550"/>
                </a:lnTo>
                <a:lnTo>
                  <a:pt x="34900" y="49550"/>
                </a:lnTo>
                <a:lnTo>
                  <a:pt x="34890" y="49550"/>
                </a:lnTo>
                <a:lnTo>
                  <a:pt x="34870" y="49530"/>
                </a:lnTo>
                <a:lnTo>
                  <a:pt x="34860" y="49520"/>
                </a:lnTo>
                <a:lnTo>
                  <a:pt x="34850" y="49520"/>
                </a:lnTo>
                <a:lnTo>
                  <a:pt x="34840" y="49510"/>
                </a:lnTo>
                <a:lnTo>
                  <a:pt x="34830" y="49490"/>
                </a:lnTo>
                <a:lnTo>
                  <a:pt x="34830" y="49480"/>
                </a:lnTo>
                <a:lnTo>
                  <a:pt x="34830" y="49470"/>
                </a:lnTo>
                <a:lnTo>
                  <a:pt x="34800" y="49460"/>
                </a:lnTo>
                <a:lnTo>
                  <a:pt x="34780" y="49460"/>
                </a:lnTo>
                <a:lnTo>
                  <a:pt x="34730" y="49460"/>
                </a:lnTo>
                <a:lnTo>
                  <a:pt x="34690" y="49460"/>
                </a:lnTo>
                <a:lnTo>
                  <a:pt x="34670" y="49480"/>
                </a:lnTo>
                <a:lnTo>
                  <a:pt x="34630" y="49480"/>
                </a:lnTo>
                <a:lnTo>
                  <a:pt x="34600" y="49470"/>
                </a:lnTo>
                <a:lnTo>
                  <a:pt x="34580" y="49450"/>
                </a:lnTo>
                <a:lnTo>
                  <a:pt x="34560" y="49400"/>
                </a:lnTo>
                <a:lnTo>
                  <a:pt x="34510" y="49360"/>
                </a:lnTo>
                <a:lnTo>
                  <a:pt x="34460" y="49340"/>
                </a:lnTo>
                <a:lnTo>
                  <a:pt x="34410" y="49340"/>
                </a:lnTo>
                <a:lnTo>
                  <a:pt x="34360" y="49360"/>
                </a:lnTo>
                <a:lnTo>
                  <a:pt x="34310" y="49380"/>
                </a:lnTo>
                <a:lnTo>
                  <a:pt x="34270" y="49410"/>
                </a:lnTo>
                <a:lnTo>
                  <a:pt x="34230" y="49420"/>
                </a:lnTo>
                <a:lnTo>
                  <a:pt x="34200" y="49410"/>
                </a:lnTo>
                <a:lnTo>
                  <a:pt x="34170" y="49380"/>
                </a:lnTo>
                <a:lnTo>
                  <a:pt x="34110" y="49320"/>
                </a:lnTo>
                <a:lnTo>
                  <a:pt x="34060" y="49240"/>
                </a:lnTo>
                <a:lnTo>
                  <a:pt x="34050" y="49240"/>
                </a:lnTo>
                <a:lnTo>
                  <a:pt x="33980" y="49220"/>
                </a:lnTo>
                <a:lnTo>
                  <a:pt x="33900" y="49180"/>
                </a:lnTo>
                <a:lnTo>
                  <a:pt x="33890" y="49170"/>
                </a:lnTo>
                <a:lnTo>
                  <a:pt x="33860" y="49130"/>
                </a:lnTo>
                <a:lnTo>
                  <a:pt x="33850" y="49120"/>
                </a:lnTo>
                <a:lnTo>
                  <a:pt x="33820" y="49030"/>
                </a:lnTo>
                <a:lnTo>
                  <a:pt x="33800" y="48980"/>
                </a:lnTo>
                <a:lnTo>
                  <a:pt x="33790" y="48950"/>
                </a:lnTo>
                <a:lnTo>
                  <a:pt x="33770" y="48870"/>
                </a:lnTo>
                <a:lnTo>
                  <a:pt x="33760" y="48780"/>
                </a:lnTo>
                <a:lnTo>
                  <a:pt x="33750" y="48710"/>
                </a:lnTo>
                <a:lnTo>
                  <a:pt x="33730" y="48690"/>
                </a:lnTo>
                <a:lnTo>
                  <a:pt x="33680" y="48650"/>
                </a:lnTo>
                <a:lnTo>
                  <a:pt x="33640" y="48610"/>
                </a:lnTo>
                <a:lnTo>
                  <a:pt x="33620" y="48570"/>
                </a:lnTo>
                <a:lnTo>
                  <a:pt x="33610" y="48540"/>
                </a:lnTo>
                <a:lnTo>
                  <a:pt x="33590" y="48490"/>
                </a:lnTo>
                <a:lnTo>
                  <a:pt x="33560" y="48430"/>
                </a:lnTo>
                <a:lnTo>
                  <a:pt x="33510" y="48350"/>
                </a:lnTo>
                <a:lnTo>
                  <a:pt x="33480" y="48310"/>
                </a:lnTo>
                <a:lnTo>
                  <a:pt x="33460" y="48300"/>
                </a:lnTo>
                <a:lnTo>
                  <a:pt x="33420" y="48300"/>
                </a:lnTo>
                <a:lnTo>
                  <a:pt x="33360" y="48290"/>
                </a:lnTo>
                <a:lnTo>
                  <a:pt x="33310" y="48280"/>
                </a:lnTo>
                <a:lnTo>
                  <a:pt x="33280" y="48270"/>
                </a:lnTo>
                <a:lnTo>
                  <a:pt x="33230" y="48270"/>
                </a:lnTo>
                <a:lnTo>
                  <a:pt x="33180" y="48250"/>
                </a:lnTo>
                <a:lnTo>
                  <a:pt x="33130" y="48230"/>
                </a:lnTo>
                <a:lnTo>
                  <a:pt x="33100" y="48220"/>
                </a:lnTo>
                <a:lnTo>
                  <a:pt x="33060" y="48200"/>
                </a:lnTo>
                <a:lnTo>
                  <a:pt x="33040" y="48200"/>
                </a:lnTo>
                <a:lnTo>
                  <a:pt x="33030" y="48200"/>
                </a:lnTo>
                <a:lnTo>
                  <a:pt x="33030" y="48190"/>
                </a:lnTo>
                <a:lnTo>
                  <a:pt x="33020" y="48190"/>
                </a:lnTo>
                <a:lnTo>
                  <a:pt x="33020" y="48180"/>
                </a:lnTo>
                <a:lnTo>
                  <a:pt x="33020" y="48170"/>
                </a:lnTo>
                <a:lnTo>
                  <a:pt x="33010" y="48180"/>
                </a:lnTo>
                <a:lnTo>
                  <a:pt x="33000" y="48180"/>
                </a:lnTo>
                <a:lnTo>
                  <a:pt x="33000" y="48170"/>
                </a:lnTo>
                <a:lnTo>
                  <a:pt x="32990" y="48170"/>
                </a:lnTo>
                <a:lnTo>
                  <a:pt x="32980" y="48160"/>
                </a:lnTo>
                <a:lnTo>
                  <a:pt x="32970" y="48150"/>
                </a:lnTo>
                <a:lnTo>
                  <a:pt x="32960" y="48150"/>
                </a:lnTo>
                <a:lnTo>
                  <a:pt x="32950" y="48140"/>
                </a:lnTo>
                <a:lnTo>
                  <a:pt x="32940" y="48140"/>
                </a:lnTo>
                <a:lnTo>
                  <a:pt x="32930" y="48140"/>
                </a:lnTo>
                <a:lnTo>
                  <a:pt x="32930" y="48150"/>
                </a:lnTo>
                <a:lnTo>
                  <a:pt x="32920" y="48150"/>
                </a:lnTo>
                <a:lnTo>
                  <a:pt x="32910" y="48150"/>
                </a:lnTo>
                <a:lnTo>
                  <a:pt x="32910" y="48160"/>
                </a:lnTo>
                <a:lnTo>
                  <a:pt x="32900" y="48160"/>
                </a:lnTo>
                <a:lnTo>
                  <a:pt x="32890" y="48170"/>
                </a:lnTo>
                <a:lnTo>
                  <a:pt x="32880" y="48180"/>
                </a:lnTo>
                <a:lnTo>
                  <a:pt x="32870" y="48180"/>
                </a:lnTo>
                <a:lnTo>
                  <a:pt x="32860" y="48180"/>
                </a:lnTo>
                <a:lnTo>
                  <a:pt x="32850" y="48180"/>
                </a:lnTo>
                <a:lnTo>
                  <a:pt x="32840" y="48190"/>
                </a:lnTo>
                <a:lnTo>
                  <a:pt x="32830" y="48190"/>
                </a:lnTo>
                <a:lnTo>
                  <a:pt x="32820" y="48180"/>
                </a:lnTo>
                <a:lnTo>
                  <a:pt x="32810" y="48180"/>
                </a:lnTo>
                <a:lnTo>
                  <a:pt x="32800" y="48190"/>
                </a:lnTo>
                <a:lnTo>
                  <a:pt x="32790" y="48190"/>
                </a:lnTo>
                <a:lnTo>
                  <a:pt x="32780" y="48190"/>
                </a:lnTo>
                <a:lnTo>
                  <a:pt x="32770" y="48190"/>
                </a:lnTo>
                <a:lnTo>
                  <a:pt x="32760" y="48190"/>
                </a:lnTo>
                <a:lnTo>
                  <a:pt x="32750" y="48190"/>
                </a:lnTo>
                <a:lnTo>
                  <a:pt x="32730" y="48220"/>
                </a:lnTo>
                <a:lnTo>
                  <a:pt x="32710" y="48220"/>
                </a:lnTo>
                <a:lnTo>
                  <a:pt x="32640" y="48200"/>
                </a:lnTo>
                <a:lnTo>
                  <a:pt x="32570" y="48160"/>
                </a:lnTo>
                <a:lnTo>
                  <a:pt x="32550" y="48140"/>
                </a:lnTo>
                <a:lnTo>
                  <a:pt x="32520" y="48120"/>
                </a:lnTo>
                <a:lnTo>
                  <a:pt x="32510" y="48120"/>
                </a:lnTo>
                <a:lnTo>
                  <a:pt x="32500" y="48130"/>
                </a:lnTo>
                <a:lnTo>
                  <a:pt x="32500" y="48150"/>
                </a:lnTo>
                <a:lnTo>
                  <a:pt x="32490" y="48150"/>
                </a:lnTo>
                <a:lnTo>
                  <a:pt x="32490" y="48160"/>
                </a:lnTo>
                <a:lnTo>
                  <a:pt x="32490" y="48170"/>
                </a:lnTo>
                <a:lnTo>
                  <a:pt x="32500" y="48170"/>
                </a:lnTo>
                <a:lnTo>
                  <a:pt x="32510" y="48170"/>
                </a:lnTo>
                <a:lnTo>
                  <a:pt x="32510" y="48180"/>
                </a:lnTo>
                <a:lnTo>
                  <a:pt x="32500" y="48190"/>
                </a:lnTo>
                <a:lnTo>
                  <a:pt x="32500" y="48200"/>
                </a:lnTo>
                <a:lnTo>
                  <a:pt x="32510" y="48200"/>
                </a:lnTo>
                <a:lnTo>
                  <a:pt x="32500" y="48210"/>
                </a:lnTo>
                <a:lnTo>
                  <a:pt x="32500" y="48220"/>
                </a:lnTo>
                <a:lnTo>
                  <a:pt x="32500" y="48230"/>
                </a:lnTo>
                <a:lnTo>
                  <a:pt x="32500" y="48240"/>
                </a:lnTo>
                <a:lnTo>
                  <a:pt x="32500" y="48250"/>
                </a:lnTo>
                <a:lnTo>
                  <a:pt x="32490" y="48250"/>
                </a:lnTo>
                <a:lnTo>
                  <a:pt x="32490" y="48260"/>
                </a:lnTo>
                <a:lnTo>
                  <a:pt x="32490" y="48270"/>
                </a:lnTo>
                <a:lnTo>
                  <a:pt x="32500" y="48270"/>
                </a:lnTo>
                <a:lnTo>
                  <a:pt x="32500" y="48280"/>
                </a:lnTo>
                <a:lnTo>
                  <a:pt x="32500" y="48290"/>
                </a:lnTo>
                <a:lnTo>
                  <a:pt x="32490" y="48290"/>
                </a:lnTo>
                <a:lnTo>
                  <a:pt x="32490" y="48300"/>
                </a:lnTo>
                <a:lnTo>
                  <a:pt x="32480" y="48300"/>
                </a:lnTo>
                <a:lnTo>
                  <a:pt x="32480" y="48310"/>
                </a:lnTo>
                <a:lnTo>
                  <a:pt x="32470" y="48310"/>
                </a:lnTo>
                <a:lnTo>
                  <a:pt x="32470" y="48320"/>
                </a:lnTo>
                <a:lnTo>
                  <a:pt x="32460" y="48320"/>
                </a:lnTo>
                <a:lnTo>
                  <a:pt x="32460" y="48330"/>
                </a:lnTo>
                <a:lnTo>
                  <a:pt x="32460" y="48340"/>
                </a:lnTo>
                <a:lnTo>
                  <a:pt x="32460" y="48350"/>
                </a:lnTo>
                <a:lnTo>
                  <a:pt x="32460" y="48360"/>
                </a:lnTo>
                <a:lnTo>
                  <a:pt x="32460" y="48370"/>
                </a:lnTo>
                <a:lnTo>
                  <a:pt x="32470" y="48370"/>
                </a:lnTo>
                <a:lnTo>
                  <a:pt x="32470" y="48380"/>
                </a:lnTo>
                <a:lnTo>
                  <a:pt x="32470" y="48390"/>
                </a:lnTo>
                <a:lnTo>
                  <a:pt x="32470" y="48400"/>
                </a:lnTo>
                <a:lnTo>
                  <a:pt x="32460" y="48400"/>
                </a:lnTo>
                <a:lnTo>
                  <a:pt x="32460" y="48410"/>
                </a:lnTo>
                <a:lnTo>
                  <a:pt x="32450" y="48420"/>
                </a:lnTo>
                <a:lnTo>
                  <a:pt x="32440" y="48430"/>
                </a:lnTo>
                <a:lnTo>
                  <a:pt x="32440" y="48440"/>
                </a:lnTo>
                <a:lnTo>
                  <a:pt x="32430" y="48440"/>
                </a:lnTo>
                <a:lnTo>
                  <a:pt x="32430" y="48450"/>
                </a:lnTo>
                <a:lnTo>
                  <a:pt x="32420" y="48450"/>
                </a:lnTo>
                <a:lnTo>
                  <a:pt x="32420" y="48460"/>
                </a:lnTo>
                <a:lnTo>
                  <a:pt x="32410" y="48460"/>
                </a:lnTo>
                <a:lnTo>
                  <a:pt x="32410" y="48470"/>
                </a:lnTo>
                <a:lnTo>
                  <a:pt x="32400" y="48470"/>
                </a:lnTo>
                <a:lnTo>
                  <a:pt x="32400" y="48480"/>
                </a:lnTo>
                <a:lnTo>
                  <a:pt x="32400" y="48490"/>
                </a:lnTo>
                <a:lnTo>
                  <a:pt x="32400" y="48500"/>
                </a:lnTo>
                <a:lnTo>
                  <a:pt x="32400" y="48510"/>
                </a:lnTo>
                <a:lnTo>
                  <a:pt x="32390" y="48510"/>
                </a:lnTo>
                <a:lnTo>
                  <a:pt x="32390" y="48520"/>
                </a:lnTo>
                <a:lnTo>
                  <a:pt x="32390" y="48530"/>
                </a:lnTo>
                <a:lnTo>
                  <a:pt x="32380" y="48540"/>
                </a:lnTo>
                <a:lnTo>
                  <a:pt x="32380" y="48550"/>
                </a:lnTo>
                <a:lnTo>
                  <a:pt x="32380" y="48560"/>
                </a:lnTo>
                <a:lnTo>
                  <a:pt x="32370" y="48570"/>
                </a:lnTo>
                <a:lnTo>
                  <a:pt x="32370" y="48580"/>
                </a:lnTo>
                <a:lnTo>
                  <a:pt x="32360" y="48580"/>
                </a:lnTo>
                <a:lnTo>
                  <a:pt x="32360" y="48590"/>
                </a:lnTo>
                <a:lnTo>
                  <a:pt x="32350" y="48590"/>
                </a:lnTo>
                <a:lnTo>
                  <a:pt x="32350" y="48600"/>
                </a:lnTo>
                <a:lnTo>
                  <a:pt x="32350" y="48610"/>
                </a:lnTo>
                <a:lnTo>
                  <a:pt x="32280" y="48600"/>
                </a:lnTo>
                <a:lnTo>
                  <a:pt x="32270" y="48590"/>
                </a:lnTo>
                <a:lnTo>
                  <a:pt x="32250" y="48590"/>
                </a:lnTo>
                <a:lnTo>
                  <a:pt x="32230" y="48590"/>
                </a:lnTo>
                <a:lnTo>
                  <a:pt x="32200" y="48590"/>
                </a:lnTo>
                <a:lnTo>
                  <a:pt x="32190" y="48590"/>
                </a:lnTo>
                <a:lnTo>
                  <a:pt x="32180" y="48590"/>
                </a:lnTo>
                <a:lnTo>
                  <a:pt x="32170" y="48590"/>
                </a:lnTo>
                <a:lnTo>
                  <a:pt x="32170" y="48580"/>
                </a:lnTo>
                <a:lnTo>
                  <a:pt x="32150" y="48580"/>
                </a:lnTo>
                <a:lnTo>
                  <a:pt x="32140" y="48580"/>
                </a:lnTo>
                <a:lnTo>
                  <a:pt x="32140" y="48570"/>
                </a:lnTo>
                <a:lnTo>
                  <a:pt x="32130" y="48560"/>
                </a:lnTo>
                <a:lnTo>
                  <a:pt x="32130" y="48550"/>
                </a:lnTo>
                <a:lnTo>
                  <a:pt x="32130" y="48540"/>
                </a:lnTo>
                <a:lnTo>
                  <a:pt x="32130" y="48530"/>
                </a:lnTo>
                <a:lnTo>
                  <a:pt x="32130" y="48520"/>
                </a:lnTo>
                <a:lnTo>
                  <a:pt x="32130" y="48510"/>
                </a:lnTo>
                <a:lnTo>
                  <a:pt x="32120" y="48510"/>
                </a:lnTo>
                <a:lnTo>
                  <a:pt x="32110" y="48510"/>
                </a:lnTo>
                <a:lnTo>
                  <a:pt x="32110" y="48500"/>
                </a:lnTo>
                <a:lnTo>
                  <a:pt x="32100" y="48500"/>
                </a:lnTo>
                <a:lnTo>
                  <a:pt x="32100" y="48510"/>
                </a:lnTo>
                <a:lnTo>
                  <a:pt x="32100" y="48530"/>
                </a:lnTo>
                <a:lnTo>
                  <a:pt x="32090" y="48540"/>
                </a:lnTo>
                <a:lnTo>
                  <a:pt x="32080" y="48540"/>
                </a:lnTo>
                <a:lnTo>
                  <a:pt x="32070" y="48540"/>
                </a:lnTo>
                <a:lnTo>
                  <a:pt x="32060" y="48530"/>
                </a:lnTo>
                <a:lnTo>
                  <a:pt x="32050" y="48530"/>
                </a:lnTo>
                <a:lnTo>
                  <a:pt x="32040" y="48530"/>
                </a:lnTo>
                <a:lnTo>
                  <a:pt x="32030" y="48530"/>
                </a:lnTo>
                <a:lnTo>
                  <a:pt x="32020" y="48520"/>
                </a:lnTo>
                <a:lnTo>
                  <a:pt x="32010" y="48520"/>
                </a:lnTo>
                <a:lnTo>
                  <a:pt x="31990" y="48490"/>
                </a:lnTo>
                <a:lnTo>
                  <a:pt x="31990" y="48480"/>
                </a:lnTo>
                <a:lnTo>
                  <a:pt x="31980" y="48480"/>
                </a:lnTo>
                <a:lnTo>
                  <a:pt x="31970" y="48480"/>
                </a:lnTo>
                <a:lnTo>
                  <a:pt x="31960" y="48480"/>
                </a:lnTo>
                <a:lnTo>
                  <a:pt x="31950" y="48480"/>
                </a:lnTo>
                <a:lnTo>
                  <a:pt x="31940" y="48480"/>
                </a:lnTo>
                <a:lnTo>
                  <a:pt x="31930" y="48480"/>
                </a:lnTo>
                <a:lnTo>
                  <a:pt x="31920" y="48480"/>
                </a:lnTo>
                <a:lnTo>
                  <a:pt x="31910" y="48470"/>
                </a:lnTo>
                <a:lnTo>
                  <a:pt x="31900" y="48470"/>
                </a:lnTo>
                <a:lnTo>
                  <a:pt x="31890" y="48470"/>
                </a:lnTo>
                <a:lnTo>
                  <a:pt x="31880" y="48480"/>
                </a:lnTo>
                <a:lnTo>
                  <a:pt x="31870" y="48480"/>
                </a:lnTo>
                <a:lnTo>
                  <a:pt x="31860" y="48480"/>
                </a:lnTo>
                <a:lnTo>
                  <a:pt x="31850" y="48480"/>
                </a:lnTo>
                <a:lnTo>
                  <a:pt x="31840" y="48480"/>
                </a:lnTo>
                <a:lnTo>
                  <a:pt x="31830" y="48480"/>
                </a:lnTo>
                <a:lnTo>
                  <a:pt x="31820" y="48480"/>
                </a:lnTo>
                <a:lnTo>
                  <a:pt x="31820" y="48490"/>
                </a:lnTo>
                <a:lnTo>
                  <a:pt x="31810" y="48490"/>
                </a:lnTo>
                <a:lnTo>
                  <a:pt x="31800" y="48490"/>
                </a:lnTo>
                <a:lnTo>
                  <a:pt x="31780" y="48480"/>
                </a:lnTo>
                <a:lnTo>
                  <a:pt x="31770" y="48480"/>
                </a:lnTo>
                <a:lnTo>
                  <a:pt x="31760" y="48480"/>
                </a:lnTo>
                <a:lnTo>
                  <a:pt x="31760" y="48470"/>
                </a:lnTo>
                <a:lnTo>
                  <a:pt x="31760" y="48460"/>
                </a:lnTo>
                <a:lnTo>
                  <a:pt x="31760" y="48450"/>
                </a:lnTo>
                <a:lnTo>
                  <a:pt x="31760" y="48440"/>
                </a:lnTo>
                <a:lnTo>
                  <a:pt x="31750" y="48440"/>
                </a:lnTo>
                <a:lnTo>
                  <a:pt x="31750" y="48430"/>
                </a:lnTo>
                <a:lnTo>
                  <a:pt x="31740" y="48430"/>
                </a:lnTo>
                <a:lnTo>
                  <a:pt x="31730" y="48430"/>
                </a:lnTo>
                <a:lnTo>
                  <a:pt x="31720" y="48430"/>
                </a:lnTo>
                <a:lnTo>
                  <a:pt x="31720" y="48420"/>
                </a:lnTo>
                <a:lnTo>
                  <a:pt x="31710" y="48410"/>
                </a:lnTo>
                <a:lnTo>
                  <a:pt x="31700" y="48410"/>
                </a:lnTo>
                <a:lnTo>
                  <a:pt x="31690" y="48410"/>
                </a:lnTo>
                <a:lnTo>
                  <a:pt x="31680" y="48410"/>
                </a:lnTo>
                <a:lnTo>
                  <a:pt x="31680" y="48420"/>
                </a:lnTo>
                <a:lnTo>
                  <a:pt x="31680" y="48430"/>
                </a:lnTo>
                <a:lnTo>
                  <a:pt x="31670" y="48430"/>
                </a:lnTo>
                <a:lnTo>
                  <a:pt x="31660" y="48430"/>
                </a:lnTo>
                <a:lnTo>
                  <a:pt x="31650" y="48430"/>
                </a:lnTo>
                <a:lnTo>
                  <a:pt x="31640" y="48430"/>
                </a:lnTo>
                <a:lnTo>
                  <a:pt x="31630" y="48420"/>
                </a:lnTo>
                <a:lnTo>
                  <a:pt x="31620" y="48420"/>
                </a:lnTo>
                <a:lnTo>
                  <a:pt x="31610" y="48410"/>
                </a:lnTo>
                <a:lnTo>
                  <a:pt x="31610" y="48400"/>
                </a:lnTo>
                <a:lnTo>
                  <a:pt x="31600" y="48400"/>
                </a:lnTo>
                <a:lnTo>
                  <a:pt x="31600" y="48410"/>
                </a:lnTo>
                <a:lnTo>
                  <a:pt x="31600" y="48420"/>
                </a:lnTo>
                <a:lnTo>
                  <a:pt x="31590" y="48430"/>
                </a:lnTo>
                <a:lnTo>
                  <a:pt x="31590" y="48440"/>
                </a:lnTo>
                <a:lnTo>
                  <a:pt x="31590" y="48450"/>
                </a:lnTo>
                <a:lnTo>
                  <a:pt x="31580" y="48450"/>
                </a:lnTo>
                <a:lnTo>
                  <a:pt x="31580" y="48460"/>
                </a:lnTo>
                <a:lnTo>
                  <a:pt x="31580" y="48470"/>
                </a:lnTo>
                <a:lnTo>
                  <a:pt x="31570" y="48470"/>
                </a:lnTo>
                <a:lnTo>
                  <a:pt x="31570" y="48480"/>
                </a:lnTo>
                <a:lnTo>
                  <a:pt x="31570" y="48500"/>
                </a:lnTo>
                <a:lnTo>
                  <a:pt x="31570" y="48510"/>
                </a:lnTo>
                <a:lnTo>
                  <a:pt x="31570" y="48520"/>
                </a:lnTo>
                <a:lnTo>
                  <a:pt x="31570" y="48530"/>
                </a:lnTo>
                <a:lnTo>
                  <a:pt x="31560" y="48540"/>
                </a:lnTo>
                <a:lnTo>
                  <a:pt x="31550" y="48540"/>
                </a:lnTo>
                <a:lnTo>
                  <a:pt x="31540" y="48550"/>
                </a:lnTo>
                <a:lnTo>
                  <a:pt x="31530" y="48560"/>
                </a:lnTo>
                <a:lnTo>
                  <a:pt x="31530" y="48570"/>
                </a:lnTo>
                <a:lnTo>
                  <a:pt x="31530" y="48580"/>
                </a:lnTo>
                <a:lnTo>
                  <a:pt x="31530" y="48590"/>
                </a:lnTo>
                <a:lnTo>
                  <a:pt x="31530" y="48600"/>
                </a:lnTo>
                <a:lnTo>
                  <a:pt x="31540" y="48600"/>
                </a:lnTo>
                <a:lnTo>
                  <a:pt x="31550" y="48610"/>
                </a:lnTo>
                <a:lnTo>
                  <a:pt x="31560" y="48610"/>
                </a:lnTo>
                <a:lnTo>
                  <a:pt x="31560" y="48620"/>
                </a:lnTo>
                <a:lnTo>
                  <a:pt x="31570" y="48620"/>
                </a:lnTo>
                <a:lnTo>
                  <a:pt x="31570" y="48630"/>
                </a:lnTo>
                <a:lnTo>
                  <a:pt x="31570" y="48640"/>
                </a:lnTo>
                <a:lnTo>
                  <a:pt x="31570" y="48650"/>
                </a:lnTo>
                <a:lnTo>
                  <a:pt x="31570" y="48660"/>
                </a:lnTo>
                <a:lnTo>
                  <a:pt x="31570" y="48670"/>
                </a:lnTo>
                <a:lnTo>
                  <a:pt x="31560" y="48680"/>
                </a:lnTo>
                <a:lnTo>
                  <a:pt x="31560" y="48690"/>
                </a:lnTo>
                <a:lnTo>
                  <a:pt x="31550" y="48690"/>
                </a:lnTo>
                <a:lnTo>
                  <a:pt x="31580" y="48730"/>
                </a:lnTo>
                <a:lnTo>
                  <a:pt x="31590" y="48720"/>
                </a:lnTo>
                <a:lnTo>
                  <a:pt x="31600" y="48720"/>
                </a:lnTo>
                <a:lnTo>
                  <a:pt x="31600" y="48710"/>
                </a:lnTo>
                <a:lnTo>
                  <a:pt x="31600" y="48700"/>
                </a:lnTo>
                <a:lnTo>
                  <a:pt x="31610" y="48700"/>
                </a:lnTo>
                <a:lnTo>
                  <a:pt x="31620" y="48690"/>
                </a:lnTo>
                <a:lnTo>
                  <a:pt x="31630" y="48690"/>
                </a:lnTo>
                <a:lnTo>
                  <a:pt x="31640" y="48690"/>
                </a:lnTo>
                <a:lnTo>
                  <a:pt x="31650" y="48690"/>
                </a:lnTo>
                <a:lnTo>
                  <a:pt x="31660" y="48690"/>
                </a:lnTo>
                <a:lnTo>
                  <a:pt x="31670" y="48690"/>
                </a:lnTo>
                <a:lnTo>
                  <a:pt x="31670" y="48700"/>
                </a:lnTo>
                <a:lnTo>
                  <a:pt x="31670" y="48710"/>
                </a:lnTo>
                <a:lnTo>
                  <a:pt x="31680" y="48720"/>
                </a:lnTo>
                <a:lnTo>
                  <a:pt x="31700" y="48740"/>
                </a:lnTo>
                <a:lnTo>
                  <a:pt x="31730" y="48780"/>
                </a:lnTo>
                <a:lnTo>
                  <a:pt x="31730" y="48820"/>
                </a:lnTo>
                <a:lnTo>
                  <a:pt x="31740" y="48850"/>
                </a:lnTo>
                <a:lnTo>
                  <a:pt x="31770" y="48870"/>
                </a:lnTo>
                <a:lnTo>
                  <a:pt x="31790" y="48870"/>
                </a:lnTo>
                <a:lnTo>
                  <a:pt x="31800" y="48890"/>
                </a:lnTo>
                <a:lnTo>
                  <a:pt x="31790" y="48920"/>
                </a:lnTo>
                <a:lnTo>
                  <a:pt x="31780" y="48950"/>
                </a:lnTo>
                <a:lnTo>
                  <a:pt x="31780" y="48970"/>
                </a:lnTo>
                <a:lnTo>
                  <a:pt x="31770" y="48990"/>
                </a:lnTo>
                <a:lnTo>
                  <a:pt x="31730" y="49010"/>
                </a:lnTo>
                <a:lnTo>
                  <a:pt x="31700" y="49040"/>
                </a:lnTo>
                <a:lnTo>
                  <a:pt x="31690" y="49090"/>
                </a:lnTo>
                <a:lnTo>
                  <a:pt x="31680" y="49110"/>
                </a:lnTo>
                <a:lnTo>
                  <a:pt x="31690" y="49140"/>
                </a:lnTo>
                <a:lnTo>
                  <a:pt x="31710" y="49160"/>
                </a:lnTo>
                <a:lnTo>
                  <a:pt x="31750" y="49170"/>
                </a:lnTo>
                <a:lnTo>
                  <a:pt x="31770" y="49180"/>
                </a:lnTo>
                <a:lnTo>
                  <a:pt x="31780" y="49200"/>
                </a:lnTo>
                <a:lnTo>
                  <a:pt x="31740" y="49240"/>
                </a:lnTo>
                <a:lnTo>
                  <a:pt x="31690" y="49290"/>
                </a:lnTo>
                <a:lnTo>
                  <a:pt x="31680" y="49340"/>
                </a:lnTo>
                <a:lnTo>
                  <a:pt x="31660" y="49360"/>
                </a:lnTo>
                <a:lnTo>
                  <a:pt x="31660" y="49380"/>
                </a:lnTo>
                <a:lnTo>
                  <a:pt x="31660" y="49390"/>
                </a:lnTo>
                <a:lnTo>
                  <a:pt x="31690" y="49410"/>
                </a:lnTo>
                <a:lnTo>
                  <a:pt x="31690" y="49420"/>
                </a:lnTo>
                <a:lnTo>
                  <a:pt x="31680" y="49450"/>
                </a:lnTo>
                <a:lnTo>
                  <a:pt x="31690" y="49470"/>
                </a:lnTo>
                <a:lnTo>
                  <a:pt x="31690" y="49500"/>
                </a:lnTo>
                <a:lnTo>
                  <a:pt x="31670" y="49540"/>
                </a:lnTo>
                <a:lnTo>
                  <a:pt x="31660" y="49590"/>
                </a:lnTo>
                <a:lnTo>
                  <a:pt x="31650" y="49660"/>
                </a:lnTo>
                <a:lnTo>
                  <a:pt x="31640" y="49700"/>
                </a:lnTo>
                <a:lnTo>
                  <a:pt x="31610" y="49760"/>
                </a:lnTo>
                <a:lnTo>
                  <a:pt x="31600" y="49800"/>
                </a:lnTo>
                <a:lnTo>
                  <a:pt x="31600" y="49820"/>
                </a:lnTo>
                <a:lnTo>
                  <a:pt x="31600" y="49860"/>
                </a:lnTo>
                <a:lnTo>
                  <a:pt x="31590" y="49880"/>
                </a:lnTo>
                <a:lnTo>
                  <a:pt x="31520" y="49930"/>
                </a:lnTo>
                <a:lnTo>
                  <a:pt x="31510" y="49940"/>
                </a:lnTo>
                <a:lnTo>
                  <a:pt x="31510" y="49970"/>
                </a:lnTo>
                <a:lnTo>
                  <a:pt x="31530" y="50000"/>
                </a:lnTo>
                <a:lnTo>
                  <a:pt x="31540" y="50020"/>
                </a:lnTo>
                <a:lnTo>
                  <a:pt x="31530" y="50050"/>
                </a:lnTo>
                <a:lnTo>
                  <a:pt x="31500" y="50080"/>
                </a:lnTo>
                <a:lnTo>
                  <a:pt x="31500" y="50100"/>
                </a:lnTo>
                <a:lnTo>
                  <a:pt x="31500" y="50170"/>
                </a:lnTo>
                <a:lnTo>
                  <a:pt x="31490" y="50200"/>
                </a:lnTo>
                <a:lnTo>
                  <a:pt x="31440" y="50310"/>
                </a:lnTo>
                <a:lnTo>
                  <a:pt x="31410" y="50360"/>
                </a:lnTo>
                <a:lnTo>
                  <a:pt x="31400" y="50400"/>
                </a:lnTo>
                <a:lnTo>
                  <a:pt x="31410" y="50420"/>
                </a:lnTo>
                <a:lnTo>
                  <a:pt x="31420" y="50470"/>
                </a:lnTo>
                <a:lnTo>
                  <a:pt x="31430" y="50490"/>
                </a:lnTo>
                <a:lnTo>
                  <a:pt x="31450" y="50500"/>
                </a:lnTo>
                <a:lnTo>
                  <a:pt x="31490" y="50490"/>
                </a:lnTo>
                <a:lnTo>
                  <a:pt x="31510" y="50490"/>
                </a:lnTo>
                <a:lnTo>
                  <a:pt x="31550" y="50510"/>
                </a:lnTo>
                <a:lnTo>
                  <a:pt x="31570" y="50530"/>
                </a:lnTo>
                <a:lnTo>
                  <a:pt x="31560" y="50620"/>
                </a:lnTo>
                <a:lnTo>
                  <a:pt x="31550" y="50670"/>
                </a:lnTo>
                <a:lnTo>
                  <a:pt x="31550" y="50710"/>
                </a:lnTo>
                <a:lnTo>
                  <a:pt x="31570" y="50750"/>
                </a:lnTo>
                <a:lnTo>
                  <a:pt x="31570" y="50790"/>
                </a:lnTo>
                <a:lnTo>
                  <a:pt x="31560" y="50840"/>
                </a:lnTo>
                <a:lnTo>
                  <a:pt x="31560" y="50890"/>
                </a:lnTo>
                <a:lnTo>
                  <a:pt x="31560" y="50940"/>
                </a:lnTo>
                <a:lnTo>
                  <a:pt x="31550" y="51020"/>
                </a:lnTo>
                <a:lnTo>
                  <a:pt x="31540" y="51060"/>
                </a:lnTo>
                <a:lnTo>
                  <a:pt x="31530" y="51090"/>
                </a:lnTo>
                <a:lnTo>
                  <a:pt x="31530" y="51140"/>
                </a:lnTo>
                <a:lnTo>
                  <a:pt x="31510" y="51150"/>
                </a:lnTo>
                <a:lnTo>
                  <a:pt x="31500" y="51160"/>
                </a:lnTo>
                <a:lnTo>
                  <a:pt x="31490" y="51170"/>
                </a:lnTo>
                <a:lnTo>
                  <a:pt x="31470" y="51180"/>
                </a:lnTo>
                <a:lnTo>
                  <a:pt x="31450" y="51190"/>
                </a:lnTo>
                <a:lnTo>
                  <a:pt x="31440" y="51200"/>
                </a:lnTo>
                <a:lnTo>
                  <a:pt x="31430" y="51220"/>
                </a:lnTo>
                <a:lnTo>
                  <a:pt x="31430" y="51230"/>
                </a:lnTo>
                <a:lnTo>
                  <a:pt x="31420" y="51240"/>
                </a:lnTo>
                <a:lnTo>
                  <a:pt x="31410" y="51250"/>
                </a:lnTo>
                <a:lnTo>
                  <a:pt x="31400" y="51250"/>
                </a:lnTo>
                <a:lnTo>
                  <a:pt x="31390" y="51260"/>
                </a:lnTo>
                <a:lnTo>
                  <a:pt x="31380" y="51260"/>
                </a:lnTo>
                <a:lnTo>
                  <a:pt x="31370" y="51260"/>
                </a:lnTo>
                <a:lnTo>
                  <a:pt x="31370" y="51270"/>
                </a:lnTo>
                <a:lnTo>
                  <a:pt x="31360" y="51280"/>
                </a:lnTo>
                <a:lnTo>
                  <a:pt x="31350" y="51290"/>
                </a:lnTo>
                <a:lnTo>
                  <a:pt x="31350" y="51300"/>
                </a:lnTo>
                <a:lnTo>
                  <a:pt x="31340" y="51310"/>
                </a:lnTo>
                <a:lnTo>
                  <a:pt x="31330" y="51310"/>
                </a:lnTo>
                <a:lnTo>
                  <a:pt x="31330" y="51320"/>
                </a:lnTo>
                <a:lnTo>
                  <a:pt x="31320" y="51320"/>
                </a:lnTo>
                <a:lnTo>
                  <a:pt x="31320" y="51330"/>
                </a:lnTo>
                <a:lnTo>
                  <a:pt x="31310" y="51330"/>
                </a:lnTo>
                <a:lnTo>
                  <a:pt x="31300" y="51350"/>
                </a:lnTo>
                <a:lnTo>
                  <a:pt x="31290" y="51370"/>
                </a:lnTo>
                <a:lnTo>
                  <a:pt x="31280" y="51380"/>
                </a:lnTo>
                <a:lnTo>
                  <a:pt x="31270" y="51380"/>
                </a:lnTo>
                <a:lnTo>
                  <a:pt x="31260" y="51390"/>
                </a:lnTo>
                <a:lnTo>
                  <a:pt x="31250" y="51400"/>
                </a:lnTo>
                <a:lnTo>
                  <a:pt x="31230" y="51420"/>
                </a:lnTo>
                <a:lnTo>
                  <a:pt x="31220" y="51420"/>
                </a:lnTo>
                <a:lnTo>
                  <a:pt x="31210" y="51430"/>
                </a:lnTo>
                <a:lnTo>
                  <a:pt x="31200" y="51440"/>
                </a:lnTo>
                <a:lnTo>
                  <a:pt x="31190" y="51450"/>
                </a:lnTo>
                <a:lnTo>
                  <a:pt x="31180" y="51450"/>
                </a:lnTo>
                <a:lnTo>
                  <a:pt x="31160" y="51450"/>
                </a:lnTo>
                <a:lnTo>
                  <a:pt x="31140" y="51460"/>
                </a:lnTo>
                <a:lnTo>
                  <a:pt x="31130" y="51460"/>
                </a:lnTo>
                <a:lnTo>
                  <a:pt x="31120" y="51460"/>
                </a:lnTo>
                <a:lnTo>
                  <a:pt x="31110" y="51470"/>
                </a:lnTo>
                <a:lnTo>
                  <a:pt x="31100" y="51470"/>
                </a:lnTo>
                <a:lnTo>
                  <a:pt x="31100" y="51480"/>
                </a:lnTo>
                <a:lnTo>
                  <a:pt x="31080" y="51500"/>
                </a:lnTo>
                <a:lnTo>
                  <a:pt x="31070" y="51510"/>
                </a:lnTo>
                <a:lnTo>
                  <a:pt x="31060" y="51520"/>
                </a:lnTo>
                <a:lnTo>
                  <a:pt x="31040" y="51540"/>
                </a:lnTo>
                <a:lnTo>
                  <a:pt x="31030" y="51550"/>
                </a:lnTo>
                <a:lnTo>
                  <a:pt x="31010" y="51560"/>
                </a:lnTo>
                <a:lnTo>
                  <a:pt x="31000" y="51560"/>
                </a:lnTo>
                <a:lnTo>
                  <a:pt x="30980" y="51570"/>
                </a:lnTo>
                <a:lnTo>
                  <a:pt x="30960" y="51590"/>
                </a:lnTo>
                <a:lnTo>
                  <a:pt x="30940" y="51600"/>
                </a:lnTo>
                <a:lnTo>
                  <a:pt x="30930" y="51620"/>
                </a:lnTo>
                <a:lnTo>
                  <a:pt x="30900" y="51670"/>
                </a:lnTo>
                <a:lnTo>
                  <a:pt x="30890" y="51670"/>
                </a:lnTo>
                <a:lnTo>
                  <a:pt x="30880" y="51670"/>
                </a:lnTo>
                <a:lnTo>
                  <a:pt x="30860" y="51660"/>
                </a:lnTo>
                <a:lnTo>
                  <a:pt x="30850" y="51650"/>
                </a:lnTo>
                <a:lnTo>
                  <a:pt x="30830" y="51660"/>
                </a:lnTo>
                <a:lnTo>
                  <a:pt x="30820" y="51660"/>
                </a:lnTo>
                <a:lnTo>
                  <a:pt x="30810" y="51690"/>
                </a:lnTo>
                <a:lnTo>
                  <a:pt x="30810" y="51700"/>
                </a:lnTo>
                <a:lnTo>
                  <a:pt x="30810" y="51710"/>
                </a:lnTo>
                <a:lnTo>
                  <a:pt x="30820" y="51730"/>
                </a:lnTo>
                <a:lnTo>
                  <a:pt x="30820" y="51740"/>
                </a:lnTo>
                <a:lnTo>
                  <a:pt x="30820" y="51750"/>
                </a:lnTo>
                <a:lnTo>
                  <a:pt x="30820" y="51770"/>
                </a:lnTo>
                <a:lnTo>
                  <a:pt x="30810" y="51790"/>
                </a:lnTo>
                <a:lnTo>
                  <a:pt x="30800" y="51800"/>
                </a:lnTo>
                <a:lnTo>
                  <a:pt x="30780" y="51820"/>
                </a:lnTo>
                <a:lnTo>
                  <a:pt x="30770" y="51820"/>
                </a:lnTo>
                <a:lnTo>
                  <a:pt x="30760" y="51830"/>
                </a:lnTo>
                <a:lnTo>
                  <a:pt x="30750" y="51840"/>
                </a:lnTo>
                <a:lnTo>
                  <a:pt x="30750" y="51850"/>
                </a:lnTo>
                <a:lnTo>
                  <a:pt x="30730" y="51850"/>
                </a:lnTo>
                <a:lnTo>
                  <a:pt x="30670" y="51890"/>
                </a:lnTo>
                <a:lnTo>
                  <a:pt x="30660" y="51890"/>
                </a:lnTo>
                <a:lnTo>
                  <a:pt x="30640" y="51910"/>
                </a:lnTo>
                <a:lnTo>
                  <a:pt x="30620" y="51930"/>
                </a:lnTo>
                <a:lnTo>
                  <a:pt x="30600" y="51940"/>
                </a:lnTo>
                <a:lnTo>
                  <a:pt x="30580" y="51960"/>
                </a:lnTo>
                <a:lnTo>
                  <a:pt x="30540" y="52000"/>
                </a:lnTo>
                <a:lnTo>
                  <a:pt x="30510" y="52040"/>
                </a:lnTo>
                <a:lnTo>
                  <a:pt x="30470" y="52080"/>
                </a:lnTo>
                <a:lnTo>
                  <a:pt x="30460" y="52110"/>
                </a:lnTo>
                <a:lnTo>
                  <a:pt x="30460" y="52120"/>
                </a:lnTo>
                <a:lnTo>
                  <a:pt x="30450" y="52130"/>
                </a:lnTo>
                <a:lnTo>
                  <a:pt x="30430" y="52150"/>
                </a:lnTo>
                <a:lnTo>
                  <a:pt x="30420" y="52150"/>
                </a:lnTo>
                <a:lnTo>
                  <a:pt x="30420" y="52160"/>
                </a:lnTo>
                <a:lnTo>
                  <a:pt x="30410" y="52190"/>
                </a:lnTo>
                <a:lnTo>
                  <a:pt x="30400" y="52210"/>
                </a:lnTo>
                <a:lnTo>
                  <a:pt x="30390" y="52220"/>
                </a:lnTo>
                <a:lnTo>
                  <a:pt x="30390" y="52230"/>
                </a:lnTo>
                <a:lnTo>
                  <a:pt x="30390" y="52240"/>
                </a:lnTo>
                <a:lnTo>
                  <a:pt x="30390" y="52250"/>
                </a:lnTo>
                <a:lnTo>
                  <a:pt x="30390" y="52290"/>
                </a:lnTo>
                <a:lnTo>
                  <a:pt x="30390" y="52300"/>
                </a:lnTo>
                <a:lnTo>
                  <a:pt x="30390" y="52310"/>
                </a:lnTo>
                <a:lnTo>
                  <a:pt x="30390" y="52320"/>
                </a:lnTo>
                <a:lnTo>
                  <a:pt x="30380" y="52330"/>
                </a:lnTo>
                <a:lnTo>
                  <a:pt x="30370" y="52340"/>
                </a:lnTo>
                <a:lnTo>
                  <a:pt x="30360" y="52350"/>
                </a:lnTo>
                <a:lnTo>
                  <a:pt x="30340" y="52360"/>
                </a:lnTo>
                <a:lnTo>
                  <a:pt x="30330" y="52360"/>
                </a:lnTo>
                <a:lnTo>
                  <a:pt x="30320" y="52360"/>
                </a:lnTo>
                <a:lnTo>
                  <a:pt x="30240" y="52400"/>
                </a:lnTo>
                <a:lnTo>
                  <a:pt x="30200" y="52420"/>
                </a:lnTo>
                <a:lnTo>
                  <a:pt x="30180" y="52430"/>
                </a:lnTo>
                <a:lnTo>
                  <a:pt x="30150" y="52440"/>
                </a:lnTo>
                <a:lnTo>
                  <a:pt x="30120" y="52460"/>
                </a:lnTo>
                <a:lnTo>
                  <a:pt x="30100" y="52470"/>
                </a:lnTo>
                <a:lnTo>
                  <a:pt x="30080" y="52470"/>
                </a:lnTo>
                <a:lnTo>
                  <a:pt x="30070" y="52470"/>
                </a:lnTo>
                <a:lnTo>
                  <a:pt x="30050" y="52460"/>
                </a:lnTo>
                <a:lnTo>
                  <a:pt x="30010" y="52450"/>
                </a:lnTo>
                <a:lnTo>
                  <a:pt x="30000" y="52440"/>
                </a:lnTo>
                <a:lnTo>
                  <a:pt x="29990" y="52420"/>
                </a:lnTo>
                <a:lnTo>
                  <a:pt x="29990" y="52410"/>
                </a:lnTo>
                <a:lnTo>
                  <a:pt x="29910" y="52350"/>
                </a:lnTo>
                <a:lnTo>
                  <a:pt x="29900" y="52330"/>
                </a:lnTo>
                <a:lnTo>
                  <a:pt x="29890" y="52330"/>
                </a:lnTo>
                <a:lnTo>
                  <a:pt x="29880" y="52330"/>
                </a:lnTo>
                <a:lnTo>
                  <a:pt x="29870" y="52320"/>
                </a:lnTo>
                <a:lnTo>
                  <a:pt x="29850" y="52310"/>
                </a:lnTo>
                <a:lnTo>
                  <a:pt x="29820" y="52290"/>
                </a:lnTo>
                <a:lnTo>
                  <a:pt x="29790" y="52270"/>
                </a:lnTo>
                <a:lnTo>
                  <a:pt x="29770" y="52260"/>
                </a:lnTo>
                <a:lnTo>
                  <a:pt x="29740" y="52250"/>
                </a:lnTo>
                <a:lnTo>
                  <a:pt x="29710" y="52230"/>
                </a:lnTo>
                <a:lnTo>
                  <a:pt x="29690" y="52230"/>
                </a:lnTo>
                <a:lnTo>
                  <a:pt x="29680" y="52220"/>
                </a:lnTo>
                <a:lnTo>
                  <a:pt x="29650" y="52220"/>
                </a:lnTo>
                <a:lnTo>
                  <a:pt x="29640" y="52220"/>
                </a:lnTo>
                <a:lnTo>
                  <a:pt x="29640" y="52210"/>
                </a:lnTo>
                <a:lnTo>
                  <a:pt x="29630" y="52210"/>
                </a:lnTo>
                <a:lnTo>
                  <a:pt x="29610" y="52180"/>
                </a:lnTo>
                <a:lnTo>
                  <a:pt x="29450" y="52130"/>
                </a:lnTo>
                <a:lnTo>
                  <a:pt x="29440" y="52140"/>
                </a:lnTo>
                <a:lnTo>
                  <a:pt x="29430" y="52140"/>
                </a:lnTo>
                <a:lnTo>
                  <a:pt x="29410" y="52130"/>
                </a:lnTo>
                <a:lnTo>
                  <a:pt x="29400" y="52130"/>
                </a:lnTo>
                <a:lnTo>
                  <a:pt x="29390" y="52120"/>
                </a:lnTo>
                <a:lnTo>
                  <a:pt x="29370" y="52120"/>
                </a:lnTo>
                <a:lnTo>
                  <a:pt x="29360" y="52110"/>
                </a:lnTo>
                <a:lnTo>
                  <a:pt x="29340" y="52110"/>
                </a:lnTo>
                <a:lnTo>
                  <a:pt x="29340" y="52100"/>
                </a:lnTo>
                <a:lnTo>
                  <a:pt x="29300" y="52090"/>
                </a:lnTo>
                <a:lnTo>
                  <a:pt x="29290" y="52080"/>
                </a:lnTo>
                <a:lnTo>
                  <a:pt x="29270" y="52080"/>
                </a:lnTo>
                <a:lnTo>
                  <a:pt x="29220" y="52080"/>
                </a:lnTo>
                <a:lnTo>
                  <a:pt x="29210" y="52080"/>
                </a:lnTo>
                <a:lnTo>
                  <a:pt x="29200" y="52070"/>
                </a:lnTo>
                <a:lnTo>
                  <a:pt x="29190" y="52050"/>
                </a:lnTo>
                <a:lnTo>
                  <a:pt x="29180" y="52040"/>
                </a:lnTo>
                <a:lnTo>
                  <a:pt x="29170" y="52030"/>
                </a:lnTo>
                <a:lnTo>
                  <a:pt x="29160" y="52010"/>
                </a:lnTo>
                <a:lnTo>
                  <a:pt x="29150" y="51990"/>
                </a:lnTo>
                <a:lnTo>
                  <a:pt x="29140" y="51980"/>
                </a:lnTo>
                <a:lnTo>
                  <a:pt x="29120" y="51970"/>
                </a:lnTo>
                <a:lnTo>
                  <a:pt x="29100" y="51970"/>
                </a:lnTo>
                <a:lnTo>
                  <a:pt x="29070" y="51980"/>
                </a:lnTo>
                <a:lnTo>
                  <a:pt x="29060" y="51990"/>
                </a:lnTo>
                <a:lnTo>
                  <a:pt x="29040" y="52010"/>
                </a:lnTo>
                <a:lnTo>
                  <a:pt x="29030" y="52010"/>
                </a:lnTo>
                <a:lnTo>
                  <a:pt x="29010" y="52020"/>
                </a:lnTo>
                <a:lnTo>
                  <a:pt x="28990" y="52040"/>
                </a:lnTo>
                <a:lnTo>
                  <a:pt x="28970" y="52040"/>
                </a:lnTo>
                <a:lnTo>
                  <a:pt x="28960" y="52050"/>
                </a:lnTo>
                <a:lnTo>
                  <a:pt x="28960" y="52060"/>
                </a:lnTo>
                <a:lnTo>
                  <a:pt x="28960" y="52070"/>
                </a:lnTo>
                <a:lnTo>
                  <a:pt x="28960" y="52080"/>
                </a:lnTo>
                <a:lnTo>
                  <a:pt x="28950" y="52090"/>
                </a:lnTo>
                <a:lnTo>
                  <a:pt x="28940" y="52110"/>
                </a:lnTo>
                <a:lnTo>
                  <a:pt x="28940" y="52120"/>
                </a:lnTo>
                <a:lnTo>
                  <a:pt x="28940" y="52140"/>
                </a:lnTo>
                <a:lnTo>
                  <a:pt x="28930" y="52180"/>
                </a:lnTo>
                <a:lnTo>
                  <a:pt x="28930" y="52210"/>
                </a:lnTo>
                <a:lnTo>
                  <a:pt x="28930" y="52220"/>
                </a:lnTo>
                <a:lnTo>
                  <a:pt x="28910" y="52290"/>
                </a:lnTo>
                <a:lnTo>
                  <a:pt x="28910" y="52300"/>
                </a:lnTo>
                <a:lnTo>
                  <a:pt x="28900" y="52310"/>
                </a:lnTo>
                <a:lnTo>
                  <a:pt x="28880" y="52340"/>
                </a:lnTo>
                <a:lnTo>
                  <a:pt x="28860" y="52350"/>
                </a:lnTo>
                <a:lnTo>
                  <a:pt x="28840" y="52370"/>
                </a:lnTo>
                <a:lnTo>
                  <a:pt x="28840" y="52390"/>
                </a:lnTo>
                <a:lnTo>
                  <a:pt x="28830" y="52400"/>
                </a:lnTo>
                <a:lnTo>
                  <a:pt x="28820" y="52420"/>
                </a:lnTo>
                <a:lnTo>
                  <a:pt x="28820" y="52450"/>
                </a:lnTo>
                <a:lnTo>
                  <a:pt x="28820" y="52510"/>
                </a:lnTo>
                <a:lnTo>
                  <a:pt x="28820" y="52520"/>
                </a:lnTo>
                <a:lnTo>
                  <a:pt x="28820" y="52570"/>
                </a:lnTo>
                <a:lnTo>
                  <a:pt x="28820" y="52580"/>
                </a:lnTo>
                <a:lnTo>
                  <a:pt x="28800" y="52660"/>
                </a:lnTo>
                <a:lnTo>
                  <a:pt x="28800" y="52690"/>
                </a:lnTo>
                <a:lnTo>
                  <a:pt x="28790" y="52740"/>
                </a:lnTo>
                <a:lnTo>
                  <a:pt x="28780" y="52760"/>
                </a:lnTo>
                <a:lnTo>
                  <a:pt x="28760" y="52790"/>
                </a:lnTo>
                <a:lnTo>
                  <a:pt x="28740" y="52820"/>
                </a:lnTo>
                <a:lnTo>
                  <a:pt x="28730" y="52830"/>
                </a:lnTo>
                <a:lnTo>
                  <a:pt x="28710" y="52840"/>
                </a:lnTo>
                <a:lnTo>
                  <a:pt x="28700" y="52860"/>
                </a:lnTo>
                <a:lnTo>
                  <a:pt x="28680" y="52870"/>
                </a:lnTo>
                <a:lnTo>
                  <a:pt x="28670" y="52880"/>
                </a:lnTo>
                <a:lnTo>
                  <a:pt x="28660" y="52890"/>
                </a:lnTo>
                <a:lnTo>
                  <a:pt x="28650" y="52910"/>
                </a:lnTo>
                <a:lnTo>
                  <a:pt x="28640" y="52920"/>
                </a:lnTo>
                <a:lnTo>
                  <a:pt x="28640" y="52940"/>
                </a:lnTo>
                <a:lnTo>
                  <a:pt x="28630" y="52950"/>
                </a:lnTo>
                <a:lnTo>
                  <a:pt x="28630" y="52960"/>
                </a:lnTo>
                <a:lnTo>
                  <a:pt x="28630" y="52970"/>
                </a:lnTo>
                <a:lnTo>
                  <a:pt x="28640" y="52980"/>
                </a:lnTo>
                <a:lnTo>
                  <a:pt x="28640" y="52990"/>
                </a:lnTo>
                <a:lnTo>
                  <a:pt x="28640" y="53000"/>
                </a:lnTo>
                <a:lnTo>
                  <a:pt x="28630" y="53020"/>
                </a:lnTo>
                <a:lnTo>
                  <a:pt x="28630" y="53030"/>
                </a:lnTo>
                <a:lnTo>
                  <a:pt x="28620" y="53060"/>
                </a:lnTo>
                <a:lnTo>
                  <a:pt x="28610" y="53070"/>
                </a:lnTo>
                <a:lnTo>
                  <a:pt x="28610" y="53080"/>
                </a:lnTo>
                <a:lnTo>
                  <a:pt x="28610" y="53090"/>
                </a:lnTo>
                <a:lnTo>
                  <a:pt x="28620" y="53090"/>
                </a:lnTo>
                <a:lnTo>
                  <a:pt x="28620" y="53100"/>
                </a:lnTo>
                <a:lnTo>
                  <a:pt x="28620" y="53110"/>
                </a:lnTo>
                <a:lnTo>
                  <a:pt x="28620" y="53130"/>
                </a:lnTo>
                <a:lnTo>
                  <a:pt x="28620" y="53140"/>
                </a:lnTo>
                <a:lnTo>
                  <a:pt x="28620" y="53160"/>
                </a:lnTo>
                <a:lnTo>
                  <a:pt x="28620" y="53170"/>
                </a:lnTo>
                <a:lnTo>
                  <a:pt x="28610" y="53190"/>
                </a:lnTo>
                <a:lnTo>
                  <a:pt x="28600" y="53200"/>
                </a:lnTo>
                <a:lnTo>
                  <a:pt x="28590" y="53220"/>
                </a:lnTo>
                <a:lnTo>
                  <a:pt x="28580" y="53240"/>
                </a:lnTo>
                <a:lnTo>
                  <a:pt x="28570" y="53260"/>
                </a:lnTo>
                <a:lnTo>
                  <a:pt x="28570" y="53270"/>
                </a:lnTo>
                <a:lnTo>
                  <a:pt x="28570" y="53280"/>
                </a:lnTo>
                <a:lnTo>
                  <a:pt x="28570" y="53290"/>
                </a:lnTo>
                <a:lnTo>
                  <a:pt x="28560" y="53290"/>
                </a:lnTo>
                <a:lnTo>
                  <a:pt x="28560" y="53300"/>
                </a:lnTo>
                <a:lnTo>
                  <a:pt x="28550" y="53310"/>
                </a:lnTo>
                <a:lnTo>
                  <a:pt x="28550" y="53330"/>
                </a:lnTo>
                <a:lnTo>
                  <a:pt x="28550" y="53360"/>
                </a:lnTo>
                <a:lnTo>
                  <a:pt x="28550" y="53390"/>
                </a:lnTo>
                <a:lnTo>
                  <a:pt x="28560" y="53420"/>
                </a:lnTo>
                <a:lnTo>
                  <a:pt x="28580" y="53460"/>
                </a:lnTo>
                <a:lnTo>
                  <a:pt x="28600" y="53490"/>
                </a:lnTo>
                <a:lnTo>
                  <a:pt x="28610" y="53510"/>
                </a:lnTo>
                <a:lnTo>
                  <a:pt x="28610" y="53540"/>
                </a:lnTo>
                <a:lnTo>
                  <a:pt x="28590" y="53600"/>
                </a:lnTo>
                <a:lnTo>
                  <a:pt x="28580" y="53610"/>
                </a:lnTo>
                <a:lnTo>
                  <a:pt x="28550" y="53650"/>
                </a:lnTo>
                <a:lnTo>
                  <a:pt x="28500" y="53690"/>
                </a:lnTo>
                <a:lnTo>
                  <a:pt x="28480" y="53710"/>
                </a:lnTo>
                <a:lnTo>
                  <a:pt x="28470" y="53720"/>
                </a:lnTo>
                <a:lnTo>
                  <a:pt x="28450" y="53720"/>
                </a:lnTo>
                <a:lnTo>
                  <a:pt x="28440" y="53730"/>
                </a:lnTo>
                <a:lnTo>
                  <a:pt x="28430" y="53740"/>
                </a:lnTo>
                <a:lnTo>
                  <a:pt x="28410" y="53750"/>
                </a:lnTo>
                <a:lnTo>
                  <a:pt x="28400" y="53760"/>
                </a:lnTo>
                <a:lnTo>
                  <a:pt x="28390" y="53770"/>
                </a:lnTo>
                <a:lnTo>
                  <a:pt x="28370" y="53780"/>
                </a:lnTo>
                <a:lnTo>
                  <a:pt x="28360" y="53780"/>
                </a:lnTo>
                <a:lnTo>
                  <a:pt x="28330" y="53780"/>
                </a:lnTo>
                <a:lnTo>
                  <a:pt x="28310" y="53780"/>
                </a:lnTo>
                <a:lnTo>
                  <a:pt x="28300" y="53780"/>
                </a:lnTo>
                <a:lnTo>
                  <a:pt x="28300" y="53770"/>
                </a:lnTo>
                <a:lnTo>
                  <a:pt x="28310" y="53760"/>
                </a:lnTo>
                <a:lnTo>
                  <a:pt x="28320" y="53760"/>
                </a:lnTo>
                <a:lnTo>
                  <a:pt x="28330" y="53750"/>
                </a:lnTo>
                <a:lnTo>
                  <a:pt x="28340" y="53740"/>
                </a:lnTo>
                <a:lnTo>
                  <a:pt x="28340" y="53730"/>
                </a:lnTo>
                <a:lnTo>
                  <a:pt x="27800" y="53840"/>
                </a:lnTo>
                <a:lnTo>
                  <a:pt x="27780" y="53850"/>
                </a:lnTo>
                <a:lnTo>
                  <a:pt x="27740" y="53860"/>
                </a:lnTo>
                <a:lnTo>
                  <a:pt x="27700" y="53860"/>
                </a:lnTo>
                <a:lnTo>
                  <a:pt x="27670" y="53860"/>
                </a:lnTo>
                <a:lnTo>
                  <a:pt x="27640" y="53870"/>
                </a:lnTo>
                <a:lnTo>
                  <a:pt x="27610" y="53860"/>
                </a:lnTo>
                <a:lnTo>
                  <a:pt x="27590" y="53860"/>
                </a:lnTo>
                <a:lnTo>
                  <a:pt x="27540" y="53870"/>
                </a:lnTo>
                <a:lnTo>
                  <a:pt x="27490" y="53880"/>
                </a:lnTo>
                <a:lnTo>
                  <a:pt x="27460" y="53880"/>
                </a:lnTo>
                <a:lnTo>
                  <a:pt x="27430" y="53890"/>
                </a:lnTo>
                <a:lnTo>
                  <a:pt x="27420" y="53910"/>
                </a:lnTo>
                <a:lnTo>
                  <a:pt x="27410" y="53920"/>
                </a:lnTo>
                <a:lnTo>
                  <a:pt x="27400" y="53930"/>
                </a:lnTo>
                <a:lnTo>
                  <a:pt x="27390" y="53940"/>
                </a:lnTo>
                <a:lnTo>
                  <a:pt x="27390" y="53960"/>
                </a:lnTo>
                <a:lnTo>
                  <a:pt x="27390" y="53970"/>
                </a:lnTo>
                <a:lnTo>
                  <a:pt x="27380" y="53990"/>
                </a:lnTo>
                <a:lnTo>
                  <a:pt x="27380" y="54030"/>
                </a:lnTo>
                <a:lnTo>
                  <a:pt x="27380" y="54060"/>
                </a:lnTo>
                <a:lnTo>
                  <a:pt x="27380" y="54070"/>
                </a:lnTo>
                <a:lnTo>
                  <a:pt x="27370" y="54090"/>
                </a:lnTo>
                <a:lnTo>
                  <a:pt x="27360" y="54120"/>
                </a:lnTo>
                <a:lnTo>
                  <a:pt x="27340" y="54140"/>
                </a:lnTo>
                <a:lnTo>
                  <a:pt x="27340" y="54150"/>
                </a:lnTo>
                <a:lnTo>
                  <a:pt x="27330" y="54160"/>
                </a:lnTo>
                <a:lnTo>
                  <a:pt x="27320" y="54170"/>
                </a:lnTo>
                <a:lnTo>
                  <a:pt x="27300" y="54190"/>
                </a:lnTo>
                <a:lnTo>
                  <a:pt x="27290" y="54210"/>
                </a:lnTo>
                <a:lnTo>
                  <a:pt x="27290" y="54240"/>
                </a:lnTo>
                <a:lnTo>
                  <a:pt x="27280" y="54260"/>
                </a:lnTo>
                <a:lnTo>
                  <a:pt x="27280" y="54280"/>
                </a:lnTo>
                <a:lnTo>
                  <a:pt x="27270" y="54290"/>
                </a:lnTo>
                <a:lnTo>
                  <a:pt x="27260" y="54310"/>
                </a:lnTo>
                <a:lnTo>
                  <a:pt x="27240" y="54320"/>
                </a:lnTo>
                <a:lnTo>
                  <a:pt x="27230" y="54330"/>
                </a:lnTo>
                <a:lnTo>
                  <a:pt x="27210" y="54340"/>
                </a:lnTo>
                <a:lnTo>
                  <a:pt x="27200" y="54350"/>
                </a:lnTo>
                <a:lnTo>
                  <a:pt x="27180" y="54350"/>
                </a:lnTo>
                <a:lnTo>
                  <a:pt x="27160" y="54350"/>
                </a:lnTo>
                <a:lnTo>
                  <a:pt x="27150" y="54340"/>
                </a:lnTo>
                <a:lnTo>
                  <a:pt x="27140" y="54330"/>
                </a:lnTo>
                <a:lnTo>
                  <a:pt x="27140" y="54320"/>
                </a:lnTo>
                <a:lnTo>
                  <a:pt x="27130" y="54300"/>
                </a:lnTo>
                <a:lnTo>
                  <a:pt x="27120" y="54280"/>
                </a:lnTo>
                <a:lnTo>
                  <a:pt x="27100" y="54220"/>
                </a:lnTo>
                <a:lnTo>
                  <a:pt x="27080" y="54180"/>
                </a:lnTo>
                <a:lnTo>
                  <a:pt x="27080" y="54170"/>
                </a:lnTo>
                <a:lnTo>
                  <a:pt x="27070" y="54150"/>
                </a:lnTo>
                <a:lnTo>
                  <a:pt x="27060" y="54140"/>
                </a:lnTo>
                <a:lnTo>
                  <a:pt x="27050" y="54140"/>
                </a:lnTo>
                <a:lnTo>
                  <a:pt x="27040" y="54130"/>
                </a:lnTo>
                <a:lnTo>
                  <a:pt x="27030" y="54130"/>
                </a:lnTo>
                <a:lnTo>
                  <a:pt x="27010" y="54130"/>
                </a:lnTo>
                <a:lnTo>
                  <a:pt x="27000" y="54140"/>
                </a:lnTo>
                <a:lnTo>
                  <a:pt x="26990" y="54150"/>
                </a:lnTo>
                <a:lnTo>
                  <a:pt x="26970" y="54180"/>
                </a:lnTo>
                <a:lnTo>
                  <a:pt x="26960" y="54190"/>
                </a:lnTo>
                <a:lnTo>
                  <a:pt x="26960" y="54210"/>
                </a:lnTo>
                <a:lnTo>
                  <a:pt x="26950" y="54230"/>
                </a:lnTo>
                <a:lnTo>
                  <a:pt x="26950" y="54270"/>
                </a:lnTo>
                <a:lnTo>
                  <a:pt x="26950" y="54280"/>
                </a:lnTo>
                <a:lnTo>
                  <a:pt x="26950" y="54310"/>
                </a:lnTo>
                <a:lnTo>
                  <a:pt x="26950" y="54320"/>
                </a:lnTo>
                <a:lnTo>
                  <a:pt x="26940" y="54330"/>
                </a:lnTo>
                <a:lnTo>
                  <a:pt x="26920" y="54420"/>
                </a:lnTo>
                <a:lnTo>
                  <a:pt x="26910" y="54430"/>
                </a:lnTo>
                <a:lnTo>
                  <a:pt x="26890" y="54470"/>
                </a:lnTo>
                <a:lnTo>
                  <a:pt x="26870" y="54490"/>
                </a:lnTo>
                <a:lnTo>
                  <a:pt x="26850" y="54530"/>
                </a:lnTo>
                <a:lnTo>
                  <a:pt x="26840" y="54550"/>
                </a:lnTo>
                <a:lnTo>
                  <a:pt x="26810" y="54590"/>
                </a:lnTo>
                <a:lnTo>
                  <a:pt x="26780" y="54630"/>
                </a:lnTo>
                <a:lnTo>
                  <a:pt x="26760" y="54650"/>
                </a:lnTo>
                <a:lnTo>
                  <a:pt x="26740" y="54670"/>
                </a:lnTo>
                <a:lnTo>
                  <a:pt x="26720" y="54690"/>
                </a:lnTo>
                <a:lnTo>
                  <a:pt x="26700" y="54700"/>
                </a:lnTo>
                <a:lnTo>
                  <a:pt x="26680" y="54700"/>
                </a:lnTo>
                <a:lnTo>
                  <a:pt x="26670" y="54700"/>
                </a:lnTo>
                <a:lnTo>
                  <a:pt x="26650" y="54710"/>
                </a:lnTo>
                <a:lnTo>
                  <a:pt x="26640" y="54700"/>
                </a:lnTo>
                <a:lnTo>
                  <a:pt x="26620" y="54690"/>
                </a:lnTo>
                <a:lnTo>
                  <a:pt x="26610" y="54680"/>
                </a:lnTo>
                <a:lnTo>
                  <a:pt x="26600" y="54680"/>
                </a:lnTo>
                <a:lnTo>
                  <a:pt x="26590" y="54660"/>
                </a:lnTo>
                <a:lnTo>
                  <a:pt x="26570" y="54640"/>
                </a:lnTo>
                <a:lnTo>
                  <a:pt x="26570" y="54630"/>
                </a:lnTo>
                <a:lnTo>
                  <a:pt x="26560" y="54610"/>
                </a:lnTo>
                <a:lnTo>
                  <a:pt x="26550" y="54580"/>
                </a:lnTo>
                <a:lnTo>
                  <a:pt x="26550" y="54550"/>
                </a:lnTo>
                <a:lnTo>
                  <a:pt x="26540" y="54520"/>
                </a:lnTo>
                <a:lnTo>
                  <a:pt x="26550" y="54490"/>
                </a:lnTo>
                <a:lnTo>
                  <a:pt x="26550" y="54470"/>
                </a:lnTo>
                <a:lnTo>
                  <a:pt x="26560" y="54430"/>
                </a:lnTo>
                <a:lnTo>
                  <a:pt x="26580" y="54400"/>
                </a:lnTo>
                <a:lnTo>
                  <a:pt x="26590" y="54370"/>
                </a:lnTo>
                <a:lnTo>
                  <a:pt x="26610" y="54340"/>
                </a:lnTo>
                <a:lnTo>
                  <a:pt x="26650" y="54290"/>
                </a:lnTo>
                <a:lnTo>
                  <a:pt x="26670" y="54260"/>
                </a:lnTo>
                <a:lnTo>
                  <a:pt x="26680" y="54230"/>
                </a:lnTo>
                <a:lnTo>
                  <a:pt x="26690" y="54200"/>
                </a:lnTo>
                <a:lnTo>
                  <a:pt x="26690" y="54190"/>
                </a:lnTo>
                <a:lnTo>
                  <a:pt x="26700" y="54150"/>
                </a:lnTo>
                <a:lnTo>
                  <a:pt x="26710" y="54140"/>
                </a:lnTo>
                <a:lnTo>
                  <a:pt x="26710" y="54110"/>
                </a:lnTo>
                <a:lnTo>
                  <a:pt x="26710" y="54090"/>
                </a:lnTo>
                <a:lnTo>
                  <a:pt x="26710" y="54080"/>
                </a:lnTo>
                <a:lnTo>
                  <a:pt x="26700" y="54070"/>
                </a:lnTo>
                <a:lnTo>
                  <a:pt x="26690" y="54060"/>
                </a:lnTo>
                <a:lnTo>
                  <a:pt x="26680" y="54040"/>
                </a:lnTo>
                <a:lnTo>
                  <a:pt x="26670" y="54030"/>
                </a:lnTo>
                <a:lnTo>
                  <a:pt x="26650" y="54020"/>
                </a:lnTo>
                <a:lnTo>
                  <a:pt x="26640" y="54020"/>
                </a:lnTo>
                <a:lnTo>
                  <a:pt x="26620" y="54020"/>
                </a:lnTo>
                <a:lnTo>
                  <a:pt x="26600" y="54020"/>
                </a:lnTo>
                <a:lnTo>
                  <a:pt x="26590" y="54030"/>
                </a:lnTo>
                <a:lnTo>
                  <a:pt x="26560" y="54040"/>
                </a:lnTo>
                <a:lnTo>
                  <a:pt x="26550" y="54050"/>
                </a:lnTo>
                <a:lnTo>
                  <a:pt x="26510" y="54090"/>
                </a:lnTo>
                <a:lnTo>
                  <a:pt x="26490" y="54110"/>
                </a:lnTo>
                <a:lnTo>
                  <a:pt x="26480" y="54120"/>
                </a:lnTo>
                <a:lnTo>
                  <a:pt x="26450" y="54150"/>
                </a:lnTo>
                <a:lnTo>
                  <a:pt x="26440" y="54160"/>
                </a:lnTo>
                <a:lnTo>
                  <a:pt x="26420" y="54190"/>
                </a:lnTo>
                <a:lnTo>
                  <a:pt x="26410" y="54200"/>
                </a:lnTo>
                <a:lnTo>
                  <a:pt x="26390" y="54220"/>
                </a:lnTo>
                <a:lnTo>
                  <a:pt x="26380" y="54230"/>
                </a:lnTo>
                <a:lnTo>
                  <a:pt x="26360" y="54240"/>
                </a:lnTo>
                <a:lnTo>
                  <a:pt x="26340" y="54250"/>
                </a:lnTo>
                <a:lnTo>
                  <a:pt x="26330" y="54260"/>
                </a:lnTo>
                <a:lnTo>
                  <a:pt x="26310" y="54270"/>
                </a:lnTo>
                <a:lnTo>
                  <a:pt x="26300" y="54280"/>
                </a:lnTo>
                <a:lnTo>
                  <a:pt x="26280" y="54280"/>
                </a:lnTo>
                <a:lnTo>
                  <a:pt x="26270" y="54270"/>
                </a:lnTo>
                <a:lnTo>
                  <a:pt x="26240" y="54270"/>
                </a:lnTo>
                <a:lnTo>
                  <a:pt x="26200" y="54240"/>
                </a:lnTo>
                <a:lnTo>
                  <a:pt x="26190" y="54190"/>
                </a:lnTo>
                <a:lnTo>
                  <a:pt x="26180" y="54140"/>
                </a:lnTo>
                <a:lnTo>
                  <a:pt x="26180" y="54070"/>
                </a:lnTo>
                <a:lnTo>
                  <a:pt x="26180" y="54010"/>
                </a:lnTo>
                <a:lnTo>
                  <a:pt x="26180" y="53980"/>
                </a:lnTo>
                <a:lnTo>
                  <a:pt x="26170" y="53940"/>
                </a:lnTo>
                <a:lnTo>
                  <a:pt x="26130" y="53920"/>
                </a:lnTo>
                <a:lnTo>
                  <a:pt x="26100" y="53920"/>
                </a:lnTo>
                <a:lnTo>
                  <a:pt x="26090" y="53930"/>
                </a:lnTo>
                <a:lnTo>
                  <a:pt x="26070" y="53940"/>
                </a:lnTo>
                <a:lnTo>
                  <a:pt x="26040" y="53970"/>
                </a:lnTo>
                <a:lnTo>
                  <a:pt x="26000" y="54020"/>
                </a:lnTo>
                <a:lnTo>
                  <a:pt x="25960" y="54060"/>
                </a:lnTo>
                <a:lnTo>
                  <a:pt x="25930" y="54080"/>
                </a:lnTo>
                <a:lnTo>
                  <a:pt x="25910" y="54090"/>
                </a:lnTo>
                <a:lnTo>
                  <a:pt x="25870" y="54100"/>
                </a:lnTo>
                <a:lnTo>
                  <a:pt x="25850" y="54100"/>
                </a:lnTo>
                <a:lnTo>
                  <a:pt x="25780" y="54090"/>
                </a:lnTo>
                <a:lnTo>
                  <a:pt x="25760" y="54080"/>
                </a:lnTo>
                <a:lnTo>
                  <a:pt x="25740" y="54080"/>
                </a:lnTo>
                <a:lnTo>
                  <a:pt x="25700" y="54040"/>
                </a:lnTo>
                <a:lnTo>
                  <a:pt x="25690" y="54020"/>
                </a:lnTo>
                <a:lnTo>
                  <a:pt x="25660" y="53990"/>
                </a:lnTo>
                <a:lnTo>
                  <a:pt x="25640" y="53970"/>
                </a:lnTo>
                <a:lnTo>
                  <a:pt x="25600" y="53950"/>
                </a:lnTo>
                <a:lnTo>
                  <a:pt x="25600" y="53920"/>
                </a:lnTo>
                <a:lnTo>
                  <a:pt x="25580" y="53890"/>
                </a:lnTo>
                <a:lnTo>
                  <a:pt x="25570" y="53860"/>
                </a:lnTo>
                <a:lnTo>
                  <a:pt x="25550" y="53820"/>
                </a:lnTo>
                <a:lnTo>
                  <a:pt x="25530" y="53750"/>
                </a:lnTo>
                <a:lnTo>
                  <a:pt x="25520" y="53740"/>
                </a:lnTo>
                <a:lnTo>
                  <a:pt x="25510" y="53720"/>
                </a:lnTo>
                <a:lnTo>
                  <a:pt x="25450" y="53660"/>
                </a:lnTo>
                <a:lnTo>
                  <a:pt x="25440" y="53650"/>
                </a:lnTo>
                <a:lnTo>
                  <a:pt x="25420" y="53630"/>
                </a:lnTo>
                <a:lnTo>
                  <a:pt x="25380" y="53570"/>
                </a:lnTo>
                <a:lnTo>
                  <a:pt x="25370" y="53540"/>
                </a:lnTo>
                <a:lnTo>
                  <a:pt x="25360" y="53490"/>
                </a:lnTo>
                <a:lnTo>
                  <a:pt x="25360" y="53420"/>
                </a:lnTo>
                <a:lnTo>
                  <a:pt x="25360" y="53370"/>
                </a:lnTo>
                <a:lnTo>
                  <a:pt x="25360" y="53300"/>
                </a:lnTo>
                <a:lnTo>
                  <a:pt x="25360" y="53280"/>
                </a:lnTo>
                <a:lnTo>
                  <a:pt x="25370" y="53230"/>
                </a:lnTo>
                <a:lnTo>
                  <a:pt x="25370" y="53180"/>
                </a:lnTo>
                <a:lnTo>
                  <a:pt x="25390" y="53100"/>
                </a:lnTo>
                <a:lnTo>
                  <a:pt x="25440" y="52970"/>
                </a:lnTo>
                <a:lnTo>
                  <a:pt x="25450" y="52920"/>
                </a:lnTo>
                <a:lnTo>
                  <a:pt x="25480" y="52840"/>
                </a:lnTo>
                <a:lnTo>
                  <a:pt x="25490" y="52790"/>
                </a:lnTo>
                <a:lnTo>
                  <a:pt x="25500" y="52760"/>
                </a:lnTo>
                <a:lnTo>
                  <a:pt x="25500" y="52750"/>
                </a:lnTo>
                <a:lnTo>
                  <a:pt x="25510" y="52730"/>
                </a:lnTo>
                <a:lnTo>
                  <a:pt x="25510" y="52710"/>
                </a:lnTo>
                <a:lnTo>
                  <a:pt x="25510" y="52690"/>
                </a:lnTo>
                <a:lnTo>
                  <a:pt x="25510" y="52670"/>
                </a:lnTo>
                <a:lnTo>
                  <a:pt x="25510" y="52650"/>
                </a:lnTo>
                <a:lnTo>
                  <a:pt x="25510" y="52630"/>
                </a:lnTo>
                <a:lnTo>
                  <a:pt x="25500" y="52600"/>
                </a:lnTo>
                <a:lnTo>
                  <a:pt x="25500" y="52550"/>
                </a:lnTo>
                <a:lnTo>
                  <a:pt x="25510" y="52510"/>
                </a:lnTo>
                <a:lnTo>
                  <a:pt x="25500" y="52480"/>
                </a:lnTo>
                <a:lnTo>
                  <a:pt x="25500" y="52460"/>
                </a:lnTo>
                <a:lnTo>
                  <a:pt x="25500" y="52430"/>
                </a:lnTo>
                <a:lnTo>
                  <a:pt x="25490" y="52410"/>
                </a:lnTo>
                <a:lnTo>
                  <a:pt x="25480" y="52340"/>
                </a:lnTo>
                <a:lnTo>
                  <a:pt x="25470" y="52280"/>
                </a:lnTo>
                <a:lnTo>
                  <a:pt x="25460" y="52230"/>
                </a:lnTo>
                <a:lnTo>
                  <a:pt x="25460" y="52210"/>
                </a:lnTo>
                <a:lnTo>
                  <a:pt x="25470" y="52180"/>
                </a:lnTo>
                <a:lnTo>
                  <a:pt x="25460" y="52150"/>
                </a:lnTo>
                <a:lnTo>
                  <a:pt x="25460" y="52120"/>
                </a:lnTo>
                <a:lnTo>
                  <a:pt x="25470" y="52080"/>
                </a:lnTo>
                <a:lnTo>
                  <a:pt x="25480" y="52060"/>
                </a:lnTo>
                <a:lnTo>
                  <a:pt x="25480" y="52030"/>
                </a:lnTo>
                <a:lnTo>
                  <a:pt x="25480" y="52000"/>
                </a:lnTo>
                <a:lnTo>
                  <a:pt x="25480" y="51990"/>
                </a:lnTo>
                <a:lnTo>
                  <a:pt x="25480" y="51970"/>
                </a:lnTo>
                <a:lnTo>
                  <a:pt x="25480" y="51960"/>
                </a:lnTo>
                <a:lnTo>
                  <a:pt x="25470" y="51940"/>
                </a:lnTo>
                <a:lnTo>
                  <a:pt x="25460" y="51910"/>
                </a:lnTo>
                <a:lnTo>
                  <a:pt x="25450" y="51890"/>
                </a:lnTo>
                <a:lnTo>
                  <a:pt x="25430" y="51860"/>
                </a:lnTo>
                <a:lnTo>
                  <a:pt x="25420" y="51850"/>
                </a:lnTo>
                <a:lnTo>
                  <a:pt x="25410" y="51830"/>
                </a:lnTo>
                <a:lnTo>
                  <a:pt x="25410" y="51800"/>
                </a:lnTo>
                <a:lnTo>
                  <a:pt x="25390" y="51790"/>
                </a:lnTo>
                <a:lnTo>
                  <a:pt x="25380" y="51780"/>
                </a:lnTo>
                <a:lnTo>
                  <a:pt x="25350" y="51760"/>
                </a:lnTo>
                <a:lnTo>
                  <a:pt x="25330" y="51740"/>
                </a:lnTo>
                <a:lnTo>
                  <a:pt x="25310" y="51700"/>
                </a:lnTo>
                <a:lnTo>
                  <a:pt x="25310" y="51680"/>
                </a:lnTo>
                <a:lnTo>
                  <a:pt x="25290" y="51660"/>
                </a:lnTo>
                <a:lnTo>
                  <a:pt x="25270" y="51640"/>
                </a:lnTo>
                <a:lnTo>
                  <a:pt x="25250" y="51620"/>
                </a:lnTo>
                <a:lnTo>
                  <a:pt x="25240" y="51600"/>
                </a:lnTo>
                <a:lnTo>
                  <a:pt x="25240" y="51580"/>
                </a:lnTo>
                <a:lnTo>
                  <a:pt x="25240" y="51550"/>
                </a:lnTo>
                <a:lnTo>
                  <a:pt x="25240" y="51530"/>
                </a:lnTo>
                <a:lnTo>
                  <a:pt x="25240" y="51520"/>
                </a:lnTo>
                <a:lnTo>
                  <a:pt x="25240" y="51510"/>
                </a:lnTo>
                <a:lnTo>
                  <a:pt x="25220" y="51490"/>
                </a:lnTo>
                <a:lnTo>
                  <a:pt x="25200" y="51480"/>
                </a:lnTo>
                <a:lnTo>
                  <a:pt x="25190" y="51460"/>
                </a:lnTo>
                <a:lnTo>
                  <a:pt x="25190" y="51440"/>
                </a:lnTo>
                <a:lnTo>
                  <a:pt x="25190" y="51430"/>
                </a:lnTo>
                <a:lnTo>
                  <a:pt x="25190" y="51420"/>
                </a:lnTo>
                <a:lnTo>
                  <a:pt x="25180" y="51410"/>
                </a:lnTo>
                <a:lnTo>
                  <a:pt x="25180" y="51400"/>
                </a:lnTo>
                <a:lnTo>
                  <a:pt x="25170" y="51390"/>
                </a:lnTo>
                <a:lnTo>
                  <a:pt x="25170" y="51380"/>
                </a:lnTo>
                <a:lnTo>
                  <a:pt x="25170" y="51370"/>
                </a:lnTo>
                <a:lnTo>
                  <a:pt x="25170" y="51360"/>
                </a:lnTo>
                <a:lnTo>
                  <a:pt x="25180" y="51350"/>
                </a:lnTo>
                <a:lnTo>
                  <a:pt x="25170" y="51340"/>
                </a:lnTo>
                <a:lnTo>
                  <a:pt x="25170" y="51330"/>
                </a:lnTo>
                <a:lnTo>
                  <a:pt x="25160" y="51320"/>
                </a:lnTo>
                <a:lnTo>
                  <a:pt x="25160" y="51310"/>
                </a:lnTo>
                <a:lnTo>
                  <a:pt x="25150" y="51310"/>
                </a:lnTo>
                <a:lnTo>
                  <a:pt x="25140" y="51300"/>
                </a:lnTo>
                <a:lnTo>
                  <a:pt x="25140" y="51290"/>
                </a:lnTo>
                <a:lnTo>
                  <a:pt x="25130" y="51280"/>
                </a:lnTo>
                <a:lnTo>
                  <a:pt x="25120" y="51270"/>
                </a:lnTo>
                <a:lnTo>
                  <a:pt x="25130" y="51260"/>
                </a:lnTo>
                <a:lnTo>
                  <a:pt x="25140" y="51250"/>
                </a:lnTo>
                <a:lnTo>
                  <a:pt x="25140" y="51240"/>
                </a:lnTo>
                <a:lnTo>
                  <a:pt x="25130" y="51240"/>
                </a:lnTo>
                <a:lnTo>
                  <a:pt x="25130" y="51230"/>
                </a:lnTo>
                <a:lnTo>
                  <a:pt x="25130" y="51220"/>
                </a:lnTo>
                <a:lnTo>
                  <a:pt x="25130" y="51210"/>
                </a:lnTo>
                <a:lnTo>
                  <a:pt x="25130" y="51200"/>
                </a:lnTo>
                <a:lnTo>
                  <a:pt x="25130" y="51190"/>
                </a:lnTo>
                <a:lnTo>
                  <a:pt x="25140" y="51180"/>
                </a:lnTo>
                <a:lnTo>
                  <a:pt x="25140" y="51170"/>
                </a:lnTo>
                <a:lnTo>
                  <a:pt x="25150" y="51150"/>
                </a:lnTo>
                <a:lnTo>
                  <a:pt x="25150" y="51140"/>
                </a:lnTo>
                <a:lnTo>
                  <a:pt x="25160" y="51120"/>
                </a:lnTo>
                <a:lnTo>
                  <a:pt x="25170" y="51110"/>
                </a:lnTo>
                <a:lnTo>
                  <a:pt x="25170" y="51090"/>
                </a:lnTo>
                <a:lnTo>
                  <a:pt x="25180" y="51080"/>
                </a:lnTo>
                <a:lnTo>
                  <a:pt x="25180" y="51070"/>
                </a:lnTo>
                <a:lnTo>
                  <a:pt x="25180" y="51060"/>
                </a:lnTo>
                <a:lnTo>
                  <a:pt x="25180" y="51050"/>
                </a:lnTo>
                <a:lnTo>
                  <a:pt x="25170" y="51050"/>
                </a:lnTo>
                <a:lnTo>
                  <a:pt x="25180" y="51020"/>
                </a:lnTo>
                <a:lnTo>
                  <a:pt x="25180" y="51000"/>
                </a:lnTo>
                <a:lnTo>
                  <a:pt x="25180" y="50970"/>
                </a:lnTo>
                <a:lnTo>
                  <a:pt x="25180" y="50950"/>
                </a:lnTo>
                <a:lnTo>
                  <a:pt x="25190" y="50920"/>
                </a:lnTo>
                <a:lnTo>
                  <a:pt x="25190" y="50910"/>
                </a:lnTo>
                <a:lnTo>
                  <a:pt x="25190" y="50890"/>
                </a:lnTo>
                <a:lnTo>
                  <a:pt x="25200" y="50880"/>
                </a:lnTo>
                <a:lnTo>
                  <a:pt x="25200" y="50860"/>
                </a:lnTo>
                <a:lnTo>
                  <a:pt x="25210" y="50820"/>
                </a:lnTo>
                <a:lnTo>
                  <a:pt x="25210" y="50800"/>
                </a:lnTo>
                <a:lnTo>
                  <a:pt x="25220" y="50790"/>
                </a:lnTo>
                <a:lnTo>
                  <a:pt x="25230" y="50780"/>
                </a:lnTo>
                <a:lnTo>
                  <a:pt x="25240" y="50760"/>
                </a:lnTo>
                <a:lnTo>
                  <a:pt x="25250" y="50750"/>
                </a:lnTo>
                <a:lnTo>
                  <a:pt x="25250" y="50730"/>
                </a:lnTo>
                <a:lnTo>
                  <a:pt x="25260" y="50720"/>
                </a:lnTo>
                <a:lnTo>
                  <a:pt x="25280" y="50690"/>
                </a:lnTo>
                <a:lnTo>
                  <a:pt x="25300" y="50660"/>
                </a:lnTo>
                <a:lnTo>
                  <a:pt x="25310" y="50630"/>
                </a:lnTo>
                <a:lnTo>
                  <a:pt x="25320" y="50590"/>
                </a:lnTo>
                <a:lnTo>
                  <a:pt x="25330" y="50570"/>
                </a:lnTo>
                <a:lnTo>
                  <a:pt x="25350" y="50540"/>
                </a:lnTo>
                <a:lnTo>
                  <a:pt x="25350" y="50530"/>
                </a:lnTo>
                <a:lnTo>
                  <a:pt x="25370" y="50510"/>
                </a:lnTo>
                <a:lnTo>
                  <a:pt x="25390" y="50490"/>
                </a:lnTo>
                <a:lnTo>
                  <a:pt x="25400" y="50480"/>
                </a:lnTo>
                <a:lnTo>
                  <a:pt x="25400" y="50470"/>
                </a:lnTo>
                <a:lnTo>
                  <a:pt x="25410" y="50460"/>
                </a:lnTo>
                <a:lnTo>
                  <a:pt x="25410" y="50450"/>
                </a:lnTo>
                <a:lnTo>
                  <a:pt x="25430" y="50430"/>
                </a:lnTo>
                <a:lnTo>
                  <a:pt x="25440" y="50410"/>
                </a:lnTo>
                <a:lnTo>
                  <a:pt x="25450" y="50400"/>
                </a:lnTo>
                <a:lnTo>
                  <a:pt x="25460" y="50380"/>
                </a:lnTo>
                <a:lnTo>
                  <a:pt x="25460" y="50370"/>
                </a:lnTo>
                <a:lnTo>
                  <a:pt x="25470" y="50370"/>
                </a:lnTo>
                <a:lnTo>
                  <a:pt x="25480" y="50330"/>
                </a:lnTo>
                <a:lnTo>
                  <a:pt x="25490" y="50310"/>
                </a:lnTo>
                <a:lnTo>
                  <a:pt x="25500" y="50300"/>
                </a:lnTo>
                <a:lnTo>
                  <a:pt x="25500" y="50280"/>
                </a:lnTo>
                <a:lnTo>
                  <a:pt x="25510" y="50270"/>
                </a:lnTo>
                <a:lnTo>
                  <a:pt x="25510" y="50260"/>
                </a:lnTo>
                <a:lnTo>
                  <a:pt x="25520" y="50250"/>
                </a:lnTo>
                <a:lnTo>
                  <a:pt x="25530" y="50210"/>
                </a:lnTo>
                <a:lnTo>
                  <a:pt x="25550" y="50180"/>
                </a:lnTo>
                <a:lnTo>
                  <a:pt x="25550" y="50160"/>
                </a:lnTo>
                <a:lnTo>
                  <a:pt x="25560" y="50150"/>
                </a:lnTo>
                <a:lnTo>
                  <a:pt x="25570" y="50120"/>
                </a:lnTo>
                <a:lnTo>
                  <a:pt x="25580" y="50110"/>
                </a:lnTo>
                <a:lnTo>
                  <a:pt x="25590" y="50100"/>
                </a:lnTo>
                <a:lnTo>
                  <a:pt x="25610" y="50080"/>
                </a:lnTo>
                <a:lnTo>
                  <a:pt x="25630" y="50050"/>
                </a:lnTo>
                <a:lnTo>
                  <a:pt x="25660" y="50030"/>
                </a:lnTo>
                <a:lnTo>
                  <a:pt x="25680" y="50000"/>
                </a:lnTo>
                <a:lnTo>
                  <a:pt x="25700" y="49990"/>
                </a:lnTo>
                <a:lnTo>
                  <a:pt x="25730" y="49970"/>
                </a:lnTo>
                <a:lnTo>
                  <a:pt x="25750" y="49950"/>
                </a:lnTo>
                <a:lnTo>
                  <a:pt x="25760" y="49940"/>
                </a:lnTo>
                <a:lnTo>
                  <a:pt x="25780" y="49920"/>
                </a:lnTo>
                <a:lnTo>
                  <a:pt x="25800" y="49890"/>
                </a:lnTo>
                <a:lnTo>
                  <a:pt x="25820" y="49870"/>
                </a:lnTo>
                <a:lnTo>
                  <a:pt x="25830" y="49850"/>
                </a:lnTo>
                <a:lnTo>
                  <a:pt x="25840" y="49830"/>
                </a:lnTo>
                <a:lnTo>
                  <a:pt x="25850" y="49800"/>
                </a:lnTo>
                <a:lnTo>
                  <a:pt x="25860" y="49780"/>
                </a:lnTo>
                <a:lnTo>
                  <a:pt x="25870" y="49760"/>
                </a:lnTo>
                <a:lnTo>
                  <a:pt x="25880" y="49730"/>
                </a:lnTo>
                <a:lnTo>
                  <a:pt x="25890" y="49720"/>
                </a:lnTo>
                <a:lnTo>
                  <a:pt x="25890" y="49710"/>
                </a:lnTo>
                <a:lnTo>
                  <a:pt x="25910" y="49690"/>
                </a:lnTo>
                <a:lnTo>
                  <a:pt x="25920" y="49670"/>
                </a:lnTo>
                <a:lnTo>
                  <a:pt x="25930" y="49660"/>
                </a:lnTo>
                <a:lnTo>
                  <a:pt x="25930" y="49640"/>
                </a:lnTo>
                <a:lnTo>
                  <a:pt x="25940" y="49620"/>
                </a:lnTo>
                <a:lnTo>
                  <a:pt x="25950" y="49610"/>
                </a:lnTo>
                <a:lnTo>
                  <a:pt x="25960" y="49590"/>
                </a:lnTo>
                <a:lnTo>
                  <a:pt x="25980" y="49570"/>
                </a:lnTo>
                <a:lnTo>
                  <a:pt x="25990" y="49550"/>
                </a:lnTo>
                <a:lnTo>
                  <a:pt x="26020" y="49540"/>
                </a:lnTo>
                <a:lnTo>
                  <a:pt x="26030" y="49520"/>
                </a:lnTo>
                <a:lnTo>
                  <a:pt x="26040" y="49510"/>
                </a:lnTo>
                <a:lnTo>
                  <a:pt x="26050" y="49510"/>
                </a:lnTo>
                <a:lnTo>
                  <a:pt x="26070" y="49510"/>
                </a:lnTo>
                <a:lnTo>
                  <a:pt x="26080" y="49510"/>
                </a:lnTo>
                <a:lnTo>
                  <a:pt x="26090" y="49510"/>
                </a:lnTo>
                <a:lnTo>
                  <a:pt x="26090" y="49500"/>
                </a:lnTo>
                <a:lnTo>
                  <a:pt x="26100" y="49490"/>
                </a:lnTo>
                <a:lnTo>
                  <a:pt x="26110" y="49490"/>
                </a:lnTo>
                <a:lnTo>
                  <a:pt x="26120" y="49500"/>
                </a:lnTo>
                <a:lnTo>
                  <a:pt x="26130" y="49490"/>
                </a:lnTo>
                <a:lnTo>
                  <a:pt x="26140" y="49480"/>
                </a:lnTo>
                <a:lnTo>
                  <a:pt x="26150" y="49470"/>
                </a:lnTo>
                <a:lnTo>
                  <a:pt x="26160" y="49460"/>
                </a:lnTo>
                <a:lnTo>
                  <a:pt x="26170" y="49460"/>
                </a:lnTo>
                <a:lnTo>
                  <a:pt x="26170" y="49450"/>
                </a:lnTo>
                <a:lnTo>
                  <a:pt x="26190" y="49440"/>
                </a:lnTo>
                <a:lnTo>
                  <a:pt x="26210" y="49430"/>
                </a:lnTo>
                <a:lnTo>
                  <a:pt x="26220" y="49420"/>
                </a:lnTo>
                <a:lnTo>
                  <a:pt x="26230" y="49420"/>
                </a:lnTo>
                <a:lnTo>
                  <a:pt x="26250" y="49420"/>
                </a:lnTo>
                <a:lnTo>
                  <a:pt x="26260" y="49430"/>
                </a:lnTo>
                <a:lnTo>
                  <a:pt x="26270" y="49430"/>
                </a:lnTo>
                <a:lnTo>
                  <a:pt x="26290" y="49440"/>
                </a:lnTo>
                <a:lnTo>
                  <a:pt x="26320" y="49460"/>
                </a:lnTo>
                <a:lnTo>
                  <a:pt x="26330" y="49460"/>
                </a:lnTo>
                <a:lnTo>
                  <a:pt x="26380" y="49470"/>
                </a:lnTo>
                <a:lnTo>
                  <a:pt x="26400" y="49480"/>
                </a:lnTo>
                <a:lnTo>
                  <a:pt x="26410" y="49490"/>
                </a:lnTo>
                <a:lnTo>
                  <a:pt x="26450" y="49490"/>
                </a:lnTo>
                <a:lnTo>
                  <a:pt x="26460" y="49490"/>
                </a:lnTo>
                <a:lnTo>
                  <a:pt x="26470" y="49490"/>
                </a:lnTo>
                <a:lnTo>
                  <a:pt x="26480" y="49480"/>
                </a:lnTo>
                <a:lnTo>
                  <a:pt x="26490" y="49480"/>
                </a:lnTo>
                <a:lnTo>
                  <a:pt x="26490" y="49470"/>
                </a:lnTo>
                <a:lnTo>
                  <a:pt x="26510" y="49420"/>
                </a:lnTo>
                <a:lnTo>
                  <a:pt x="26510" y="49400"/>
                </a:lnTo>
                <a:lnTo>
                  <a:pt x="26510" y="49390"/>
                </a:lnTo>
                <a:lnTo>
                  <a:pt x="26510" y="49380"/>
                </a:lnTo>
                <a:lnTo>
                  <a:pt x="26510" y="49370"/>
                </a:lnTo>
                <a:lnTo>
                  <a:pt x="26520" y="49320"/>
                </a:lnTo>
                <a:lnTo>
                  <a:pt x="26530" y="49300"/>
                </a:lnTo>
                <a:lnTo>
                  <a:pt x="26540" y="49290"/>
                </a:lnTo>
                <a:lnTo>
                  <a:pt x="26550" y="49280"/>
                </a:lnTo>
                <a:lnTo>
                  <a:pt x="26560" y="49270"/>
                </a:lnTo>
                <a:lnTo>
                  <a:pt x="26580" y="49240"/>
                </a:lnTo>
                <a:lnTo>
                  <a:pt x="26580" y="49230"/>
                </a:lnTo>
                <a:lnTo>
                  <a:pt x="26590" y="49220"/>
                </a:lnTo>
                <a:lnTo>
                  <a:pt x="26600" y="49210"/>
                </a:lnTo>
                <a:lnTo>
                  <a:pt x="26620" y="49190"/>
                </a:lnTo>
                <a:lnTo>
                  <a:pt x="26630" y="49170"/>
                </a:lnTo>
                <a:lnTo>
                  <a:pt x="26650" y="49150"/>
                </a:lnTo>
                <a:lnTo>
                  <a:pt x="26680" y="49130"/>
                </a:lnTo>
                <a:lnTo>
                  <a:pt x="26690" y="49110"/>
                </a:lnTo>
                <a:lnTo>
                  <a:pt x="26720" y="49080"/>
                </a:lnTo>
                <a:lnTo>
                  <a:pt x="26740" y="49060"/>
                </a:lnTo>
                <a:lnTo>
                  <a:pt x="26750" y="49050"/>
                </a:lnTo>
                <a:lnTo>
                  <a:pt x="26760" y="49040"/>
                </a:lnTo>
                <a:lnTo>
                  <a:pt x="26780" y="49020"/>
                </a:lnTo>
                <a:lnTo>
                  <a:pt x="26800" y="48990"/>
                </a:lnTo>
                <a:lnTo>
                  <a:pt x="26810" y="48980"/>
                </a:lnTo>
                <a:lnTo>
                  <a:pt x="26820" y="48960"/>
                </a:lnTo>
                <a:lnTo>
                  <a:pt x="26830" y="48960"/>
                </a:lnTo>
                <a:lnTo>
                  <a:pt x="26850" y="48930"/>
                </a:lnTo>
                <a:lnTo>
                  <a:pt x="26860" y="48910"/>
                </a:lnTo>
                <a:lnTo>
                  <a:pt x="26870" y="48900"/>
                </a:lnTo>
                <a:lnTo>
                  <a:pt x="26870" y="48890"/>
                </a:lnTo>
                <a:lnTo>
                  <a:pt x="26880" y="48860"/>
                </a:lnTo>
                <a:lnTo>
                  <a:pt x="26880" y="48830"/>
                </a:lnTo>
                <a:lnTo>
                  <a:pt x="26880" y="48820"/>
                </a:lnTo>
                <a:lnTo>
                  <a:pt x="26880" y="48790"/>
                </a:lnTo>
                <a:lnTo>
                  <a:pt x="26890" y="48770"/>
                </a:lnTo>
                <a:lnTo>
                  <a:pt x="26890" y="48740"/>
                </a:lnTo>
                <a:lnTo>
                  <a:pt x="26900" y="48720"/>
                </a:lnTo>
                <a:lnTo>
                  <a:pt x="26910" y="48680"/>
                </a:lnTo>
                <a:lnTo>
                  <a:pt x="26920" y="48650"/>
                </a:lnTo>
                <a:lnTo>
                  <a:pt x="26930" y="48640"/>
                </a:lnTo>
                <a:lnTo>
                  <a:pt x="26940" y="48630"/>
                </a:lnTo>
                <a:lnTo>
                  <a:pt x="26940" y="48620"/>
                </a:lnTo>
                <a:lnTo>
                  <a:pt x="26960" y="48600"/>
                </a:lnTo>
                <a:lnTo>
                  <a:pt x="26980" y="48590"/>
                </a:lnTo>
                <a:lnTo>
                  <a:pt x="27000" y="48570"/>
                </a:lnTo>
                <a:lnTo>
                  <a:pt x="27020" y="48560"/>
                </a:lnTo>
                <a:lnTo>
                  <a:pt x="27030" y="48550"/>
                </a:lnTo>
                <a:lnTo>
                  <a:pt x="27060" y="48530"/>
                </a:lnTo>
                <a:lnTo>
                  <a:pt x="27080" y="48520"/>
                </a:lnTo>
                <a:lnTo>
                  <a:pt x="27100" y="48510"/>
                </a:lnTo>
                <a:lnTo>
                  <a:pt x="27120" y="48500"/>
                </a:lnTo>
                <a:lnTo>
                  <a:pt x="27130" y="48500"/>
                </a:lnTo>
                <a:lnTo>
                  <a:pt x="27160" y="48490"/>
                </a:lnTo>
                <a:lnTo>
                  <a:pt x="27180" y="48480"/>
                </a:lnTo>
                <a:lnTo>
                  <a:pt x="27210" y="48470"/>
                </a:lnTo>
                <a:lnTo>
                  <a:pt x="27230" y="48450"/>
                </a:lnTo>
                <a:lnTo>
                  <a:pt x="27240" y="48440"/>
                </a:lnTo>
                <a:lnTo>
                  <a:pt x="27260" y="48430"/>
                </a:lnTo>
                <a:lnTo>
                  <a:pt x="27260" y="48420"/>
                </a:lnTo>
                <a:lnTo>
                  <a:pt x="27270" y="48410"/>
                </a:lnTo>
                <a:lnTo>
                  <a:pt x="27280" y="48400"/>
                </a:lnTo>
                <a:lnTo>
                  <a:pt x="27290" y="48390"/>
                </a:lnTo>
                <a:lnTo>
                  <a:pt x="27300" y="48380"/>
                </a:lnTo>
                <a:lnTo>
                  <a:pt x="27320" y="48350"/>
                </a:lnTo>
                <a:lnTo>
                  <a:pt x="27340" y="48340"/>
                </a:lnTo>
                <a:lnTo>
                  <a:pt x="27350" y="48320"/>
                </a:lnTo>
                <a:lnTo>
                  <a:pt x="27370" y="48300"/>
                </a:lnTo>
                <a:lnTo>
                  <a:pt x="27380" y="48290"/>
                </a:lnTo>
                <a:lnTo>
                  <a:pt x="27400" y="48260"/>
                </a:lnTo>
                <a:lnTo>
                  <a:pt x="27430" y="48230"/>
                </a:lnTo>
                <a:lnTo>
                  <a:pt x="27440" y="48190"/>
                </a:lnTo>
                <a:lnTo>
                  <a:pt x="27460" y="48170"/>
                </a:lnTo>
                <a:lnTo>
                  <a:pt x="27470" y="48160"/>
                </a:lnTo>
                <a:lnTo>
                  <a:pt x="27490" y="48130"/>
                </a:lnTo>
                <a:lnTo>
                  <a:pt x="27500" y="48130"/>
                </a:lnTo>
                <a:lnTo>
                  <a:pt x="27510" y="48100"/>
                </a:lnTo>
                <a:lnTo>
                  <a:pt x="27530" y="48070"/>
                </a:lnTo>
                <a:lnTo>
                  <a:pt x="27550" y="48040"/>
                </a:lnTo>
                <a:lnTo>
                  <a:pt x="27560" y="48010"/>
                </a:lnTo>
                <a:lnTo>
                  <a:pt x="27580" y="47990"/>
                </a:lnTo>
                <a:lnTo>
                  <a:pt x="27590" y="47970"/>
                </a:lnTo>
                <a:lnTo>
                  <a:pt x="27590" y="47940"/>
                </a:lnTo>
                <a:lnTo>
                  <a:pt x="27610" y="47930"/>
                </a:lnTo>
                <a:lnTo>
                  <a:pt x="27610" y="47920"/>
                </a:lnTo>
                <a:lnTo>
                  <a:pt x="27620" y="47900"/>
                </a:lnTo>
                <a:lnTo>
                  <a:pt x="27640" y="47870"/>
                </a:lnTo>
                <a:lnTo>
                  <a:pt x="27650" y="47840"/>
                </a:lnTo>
                <a:lnTo>
                  <a:pt x="27660" y="47820"/>
                </a:lnTo>
                <a:lnTo>
                  <a:pt x="27670" y="47810"/>
                </a:lnTo>
                <a:lnTo>
                  <a:pt x="27670" y="47800"/>
                </a:lnTo>
                <a:lnTo>
                  <a:pt x="27670" y="47790"/>
                </a:lnTo>
                <a:lnTo>
                  <a:pt x="27680" y="47780"/>
                </a:lnTo>
                <a:lnTo>
                  <a:pt x="27680" y="47760"/>
                </a:lnTo>
                <a:lnTo>
                  <a:pt x="27690" y="47750"/>
                </a:lnTo>
                <a:lnTo>
                  <a:pt x="27700" y="47740"/>
                </a:lnTo>
                <a:lnTo>
                  <a:pt x="27710" y="47730"/>
                </a:lnTo>
                <a:lnTo>
                  <a:pt x="27730" y="47730"/>
                </a:lnTo>
                <a:lnTo>
                  <a:pt x="27750" y="47730"/>
                </a:lnTo>
                <a:lnTo>
                  <a:pt x="27770" y="47730"/>
                </a:lnTo>
                <a:lnTo>
                  <a:pt x="27790" y="47740"/>
                </a:lnTo>
                <a:lnTo>
                  <a:pt x="27830" y="47770"/>
                </a:lnTo>
                <a:lnTo>
                  <a:pt x="27850" y="47780"/>
                </a:lnTo>
                <a:lnTo>
                  <a:pt x="27870" y="47790"/>
                </a:lnTo>
                <a:lnTo>
                  <a:pt x="27910" y="47800"/>
                </a:lnTo>
                <a:lnTo>
                  <a:pt x="27940" y="47800"/>
                </a:lnTo>
                <a:lnTo>
                  <a:pt x="27970" y="47810"/>
                </a:lnTo>
                <a:lnTo>
                  <a:pt x="27980" y="47810"/>
                </a:lnTo>
                <a:lnTo>
                  <a:pt x="28000" y="47810"/>
                </a:lnTo>
                <a:lnTo>
                  <a:pt x="28040" y="47810"/>
                </a:lnTo>
                <a:lnTo>
                  <a:pt x="28060" y="47820"/>
                </a:lnTo>
                <a:lnTo>
                  <a:pt x="28090" y="47810"/>
                </a:lnTo>
                <a:lnTo>
                  <a:pt x="28120" y="47810"/>
                </a:lnTo>
                <a:lnTo>
                  <a:pt x="28150" y="47800"/>
                </a:lnTo>
                <a:lnTo>
                  <a:pt x="28200" y="47780"/>
                </a:lnTo>
                <a:lnTo>
                  <a:pt x="28220" y="47780"/>
                </a:lnTo>
                <a:lnTo>
                  <a:pt x="28230" y="47770"/>
                </a:lnTo>
                <a:lnTo>
                  <a:pt x="28250" y="47760"/>
                </a:lnTo>
                <a:lnTo>
                  <a:pt x="28260" y="47740"/>
                </a:lnTo>
                <a:lnTo>
                  <a:pt x="28280" y="47730"/>
                </a:lnTo>
                <a:lnTo>
                  <a:pt x="28280" y="47720"/>
                </a:lnTo>
                <a:lnTo>
                  <a:pt x="28290" y="47700"/>
                </a:lnTo>
                <a:lnTo>
                  <a:pt x="28310" y="47680"/>
                </a:lnTo>
                <a:lnTo>
                  <a:pt x="28320" y="47660"/>
                </a:lnTo>
                <a:lnTo>
                  <a:pt x="28340" y="47630"/>
                </a:lnTo>
                <a:lnTo>
                  <a:pt x="28350" y="47620"/>
                </a:lnTo>
                <a:lnTo>
                  <a:pt x="28360" y="47610"/>
                </a:lnTo>
                <a:lnTo>
                  <a:pt x="28380" y="47590"/>
                </a:lnTo>
                <a:lnTo>
                  <a:pt x="28390" y="47580"/>
                </a:lnTo>
                <a:lnTo>
                  <a:pt x="28400" y="47570"/>
                </a:lnTo>
                <a:lnTo>
                  <a:pt x="28410" y="47550"/>
                </a:lnTo>
                <a:lnTo>
                  <a:pt x="28430" y="47530"/>
                </a:lnTo>
                <a:lnTo>
                  <a:pt x="28460" y="47500"/>
                </a:lnTo>
                <a:lnTo>
                  <a:pt x="28490" y="47460"/>
                </a:lnTo>
                <a:lnTo>
                  <a:pt x="28500" y="47440"/>
                </a:lnTo>
                <a:lnTo>
                  <a:pt x="28510" y="47430"/>
                </a:lnTo>
                <a:lnTo>
                  <a:pt x="28510" y="47410"/>
                </a:lnTo>
                <a:lnTo>
                  <a:pt x="28520" y="47400"/>
                </a:lnTo>
                <a:lnTo>
                  <a:pt x="28560" y="47330"/>
                </a:lnTo>
                <a:lnTo>
                  <a:pt x="28560" y="47300"/>
                </a:lnTo>
                <a:lnTo>
                  <a:pt x="28570" y="47290"/>
                </a:lnTo>
                <a:lnTo>
                  <a:pt x="28570" y="47280"/>
                </a:lnTo>
                <a:lnTo>
                  <a:pt x="28580" y="47270"/>
                </a:lnTo>
                <a:lnTo>
                  <a:pt x="28590" y="47230"/>
                </a:lnTo>
                <a:lnTo>
                  <a:pt x="28600" y="47190"/>
                </a:lnTo>
                <a:lnTo>
                  <a:pt x="28610" y="47180"/>
                </a:lnTo>
                <a:lnTo>
                  <a:pt x="28620" y="47170"/>
                </a:lnTo>
                <a:lnTo>
                  <a:pt x="28620" y="47160"/>
                </a:lnTo>
                <a:lnTo>
                  <a:pt x="28620" y="47150"/>
                </a:lnTo>
                <a:lnTo>
                  <a:pt x="28620" y="47140"/>
                </a:lnTo>
                <a:lnTo>
                  <a:pt x="28620" y="47130"/>
                </a:lnTo>
                <a:lnTo>
                  <a:pt x="28620" y="47120"/>
                </a:lnTo>
                <a:lnTo>
                  <a:pt x="28640" y="47100"/>
                </a:lnTo>
                <a:lnTo>
                  <a:pt x="28650" y="47090"/>
                </a:lnTo>
                <a:lnTo>
                  <a:pt x="28670" y="47080"/>
                </a:lnTo>
                <a:lnTo>
                  <a:pt x="28690" y="47080"/>
                </a:lnTo>
                <a:lnTo>
                  <a:pt x="28700" y="47070"/>
                </a:lnTo>
                <a:lnTo>
                  <a:pt x="28720" y="47070"/>
                </a:lnTo>
                <a:lnTo>
                  <a:pt x="28740" y="47070"/>
                </a:lnTo>
                <a:lnTo>
                  <a:pt x="28760" y="47060"/>
                </a:lnTo>
                <a:lnTo>
                  <a:pt x="28790" y="47030"/>
                </a:lnTo>
                <a:lnTo>
                  <a:pt x="28800" y="47000"/>
                </a:lnTo>
                <a:lnTo>
                  <a:pt x="28810" y="46980"/>
                </a:lnTo>
                <a:lnTo>
                  <a:pt x="28820" y="46970"/>
                </a:lnTo>
                <a:lnTo>
                  <a:pt x="28820" y="46950"/>
                </a:lnTo>
                <a:lnTo>
                  <a:pt x="28820" y="46940"/>
                </a:lnTo>
                <a:lnTo>
                  <a:pt x="28820" y="46920"/>
                </a:lnTo>
                <a:lnTo>
                  <a:pt x="28830" y="46910"/>
                </a:lnTo>
                <a:lnTo>
                  <a:pt x="28840" y="46900"/>
                </a:lnTo>
                <a:lnTo>
                  <a:pt x="28840" y="46880"/>
                </a:lnTo>
                <a:lnTo>
                  <a:pt x="28850" y="46860"/>
                </a:lnTo>
                <a:lnTo>
                  <a:pt x="28870" y="46830"/>
                </a:lnTo>
                <a:lnTo>
                  <a:pt x="28870" y="46820"/>
                </a:lnTo>
                <a:lnTo>
                  <a:pt x="28880" y="46810"/>
                </a:lnTo>
                <a:lnTo>
                  <a:pt x="28880" y="46800"/>
                </a:lnTo>
                <a:lnTo>
                  <a:pt x="28880" y="46780"/>
                </a:lnTo>
                <a:lnTo>
                  <a:pt x="28880" y="46770"/>
                </a:lnTo>
                <a:lnTo>
                  <a:pt x="28890" y="46750"/>
                </a:lnTo>
                <a:lnTo>
                  <a:pt x="28900" y="46710"/>
                </a:lnTo>
                <a:lnTo>
                  <a:pt x="28910" y="46670"/>
                </a:lnTo>
                <a:lnTo>
                  <a:pt x="28910" y="46640"/>
                </a:lnTo>
                <a:lnTo>
                  <a:pt x="28920" y="46630"/>
                </a:lnTo>
                <a:lnTo>
                  <a:pt x="28930" y="46620"/>
                </a:lnTo>
                <a:lnTo>
                  <a:pt x="28930" y="46610"/>
                </a:lnTo>
                <a:lnTo>
                  <a:pt x="28930" y="46580"/>
                </a:lnTo>
                <a:lnTo>
                  <a:pt x="28940" y="46570"/>
                </a:lnTo>
                <a:lnTo>
                  <a:pt x="28950" y="46530"/>
                </a:lnTo>
                <a:lnTo>
                  <a:pt x="28960" y="46510"/>
                </a:lnTo>
                <a:lnTo>
                  <a:pt x="28970" y="46490"/>
                </a:lnTo>
                <a:lnTo>
                  <a:pt x="28980" y="46480"/>
                </a:lnTo>
                <a:lnTo>
                  <a:pt x="28990" y="46450"/>
                </a:lnTo>
                <a:lnTo>
                  <a:pt x="29010" y="46420"/>
                </a:lnTo>
                <a:lnTo>
                  <a:pt x="29030" y="46380"/>
                </a:lnTo>
                <a:lnTo>
                  <a:pt x="29050" y="46350"/>
                </a:lnTo>
                <a:lnTo>
                  <a:pt x="29070" y="46330"/>
                </a:lnTo>
                <a:lnTo>
                  <a:pt x="29080" y="46310"/>
                </a:lnTo>
                <a:lnTo>
                  <a:pt x="29090" y="46280"/>
                </a:lnTo>
                <a:lnTo>
                  <a:pt x="29110" y="46250"/>
                </a:lnTo>
                <a:lnTo>
                  <a:pt x="29130" y="46220"/>
                </a:lnTo>
                <a:lnTo>
                  <a:pt x="29150" y="46190"/>
                </a:lnTo>
                <a:lnTo>
                  <a:pt x="29140" y="46180"/>
                </a:lnTo>
                <a:lnTo>
                  <a:pt x="29150" y="46180"/>
                </a:lnTo>
                <a:lnTo>
                  <a:pt x="29160" y="46150"/>
                </a:lnTo>
                <a:lnTo>
                  <a:pt x="29180" y="46120"/>
                </a:lnTo>
                <a:lnTo>
                  <a:pt x="29200" y="46090"/>
                </a:lnTo>
                <a:lnTo>
                  <a:pt x="29220" y="46080"/>
                </a:lnTo>
                <a:lnTo>
                  <a:pt x="29230" y="46050"/>
                </a:lnTo>
                <a:lnTo>
                  <a:pt x="29250" y="46000"/>
                </a:lnTo>
                <a:lnTo>
                  <a:pt x="29250" y="45980"/>
                </a:lnTo>
                <a:lnTo>
                  <a:pt x="29270" y="45950"/>
                </a:lnTo>
                <a:lnTo>
                  <a:pt x="29270" y="45940"/>
                </a:lnTo>
                <a:lnTo>
                  <a:pt x="29280" y="45910"/>
                </a:lnTo>
                <a:lnTo>
                  <a:pt x="29270" y="45900"/>
                </a:lnTo>
                <a:lnTo>
                  <a:pt x="29270" y="45880"/>
                </a:lnTo>
                <a:lnTo>
                  <a:pt x="29270" y="45860"/>
                </a:lnTo>
                <a:lnTo>
                  <a:pt x="29280" y="45850"/>
                </a:lnTo>
                <a:lnTo>
                  <a:pt x="29270" y="45810"/>
                </a:lnTo>
                <a:lnTo>
                  <a:pt x="29270" y="45780"/>
                </a:lnTo>
                <a:lnTo>
                  <a:pt x="29260" y="45740"/>
                </a:lnTo>
                <a:lnTo>
                  <a:pt x="29270" y="45740"/>
                </a:lnTo>
                <a:lnTo>
                  <a:pt x="29270" y="45730"/>
                </a:lnTo>
                <a:lnTo>
                  <a:pt x="29270" y="45710"/>
                </a:lnTo>
                <a:lnTo>
                  <a:pt x="29270" y="45690"/>
                </a:lnTo>
                <a:lnTo>
                  <a:pt x="29270" y="45670"/>
                </a:lnTo>
                <a:lnTo>
                  <a:pt x="29270" y="45650"/>
                </a:lnTo>
                <a:lnTo>
                  <a:pt x="29270" y="45640"/>
                </a:lnTo>
                <a:lnTo>
                  <a:pt x="29270" y="45630"/>
                </a:lnTo>
                <a:lnTo>
                  <a:pt x="29270" y="45620"/>
                </a:lnTo>
                <a:lnTo>
                  <a:pt x="29270" y="45610"/>
                </a:lnTo>
                <a:lnTo>
                  <a:pt x="29260" y="45600"/>
                </a:lnTo>
                <a:lnTo>
                  <a:pt x="29260" y="45590"/>
                </a:lnTo>
                <a:lnTo>
                  <a:pt x="29270" y="45580"/>
                </a:lnTo>
                <a:lnTo>
                  <a:pt x="29280" y="45560"/>
                </a:lnTo>
                <a:lnTo>
                  <a:pt x="29280" y="45550"/>
                </a:lnTo>
                <a:lnTo>
                  <a:pt x="29280" y="45540"/>
                </a:lnTo>
                <a:lnTo>
                  <a:pt x="29280" y="45530"/>
                </a:lnTo>
                <a:lnTo>
                  <a:pt x="29290" y="45530"/>
                </a:lnTo>
                <a:lnTo>
                  <a:pt x="29290" y="45520"/>
                </a:lnTo>
                <a:lnTo>
                  <a:pt x="29300" y="45510"/>
                </a:lnTo>
                <a:lnTo>
                  <a:pt x="29300" y="45500"/>
                </a:lnTo>
                <a:lnTo>
                  <a:pt x="29310" y="45490"/>
                </a:lnTo>
                <a:lnTo>
                  <a:pt x="29310" y="45470"/>
                </a:lnTo>
                <a:lnTo>
                  <a:pt x="29310" y="45460"/>
                </a:lnTo>
                <a:lnTo>
                  <a:pt x="29300" y="45450"/>
                </a:lnTo>
                <a:lnTo>
                  <a:pt x="29310" y="45440"/>
                </a:lnTo>
                <a:lnTo>
                  <a:pt x="29310" y="45430"/>
                </a:lnTo>
                <a:lnTo>
                  <a:pt x="29310" y="45420"/>
                </a:lnTo>
                <a:lnTo>
                  <a:pt x="29320" y="45410"/>
                </a:lnTo>
                <a:lnTo>
                  <a:pt x="29320" y="45400"/>
                </a:lnTo>
                <a:lnTo>
                  <a:pt x="29320" y="45390"/>
                </a:lnTo>
                <a:lnTo>
                  <a:pt x="29330" y="45380"/>
                </a:lnTo>
                <a:lnTo>
                  <a:pt x="29330" y="45360"/>
                </a:lnTo>
                <a:lnTo>
                  <a:pt x="29330" y="45350"/>
                </a:lnTo>
                <a:lnTo>
                  <a:pt x="29340" y="45340"/>
                </a:lnTo>
                <a:lnTo>
                  <a:pt x="29340" y="45320"/>
                </a:lnTo>
                <a:lnTo>
                  <a:pt x="29350" y="45310"/>
                </a:lnTo>
                <a:lnTo>
                  <a:pt x="29350" y="45300"/>
                </a:lnTo>
                <a:lnTo>
                  <a:pt x="29350" y="45290"/>
                </a:lnTo>
                <a:lnTo>
                  <a:pt x="29360" y="45280"/>
                </a:lnTo>
                <a:lnTo>
                  <a:pt x="29360" y="45270"/>
                </a:lnTo>
                <a:lnTo>
                  <a:pt x="29370" y="45260"/>
                </a:lnTo>
                <a:lnTo>
                  <a:pt x="29380" y="45250"/>
                </a:lnTo>
                <a:lnTo>
                  <a:pt x="29380" y="45240"/>
                </a:lnTo>
                <a:lnTo>
                  <a:pt x="29380" y="45230"/>
                </a:lnTo>
                <a:lnTo>
                  <a:pt x="29380" y="45220"/>
                </a:lnTo>
                <a:lnTo>
                  <a:pt x="29380" y="45210"/>
                </a:lnTo>
                <a:lnTo>
                  <a:pt x="29390" y="45200"/>
                </a:lnTo>
                <a:lnTo>
                  <a:pt x="29410" y="45180"/>
                </a:lnTo>
                <a:lnTo>
                  <a:pt x="29410" y="45170"/>
                </a:lnTo>
                <a:lnTo>
                  <a:pt x="29410" y="45160"/>
                </a:lnTo>
                <a:lnTo>
                  <a:pt x="29420" y="45150"/>
                </a:lnTo>
                <a:lnTo>
                  <a:pt x="29420" y="45140"/>
                </a:lnTo>
                <a:lnTo>
                  <a:pt x="29420" y="45130"/>
                </a:lnTo>
                <a:lnTo>
                  <a:pt x="29430" y="45120"/>
                </a:lnTo>
                <a:lnTo>
                  <a:pt x="29430" y="45110"/>
                </a:lnTo>
                <a:lnTo>
                  <a:pt x="29440" y="45100"/>
                </a:lnTo>
                <a:lnTo>
                  <a:pt x="29440" y="45090"/>
                </a:lnTo>
                <a:lnTo>
                  <a:pt x="29440" y="45080"/>
                </a:lnTo>
                <a:lnTo>
                  <a:pt x="29440" y="45070"/>
                </a:lnTo>
                <a:lnTo>
                  <a:pt x="29450" y="45060"/>
                </a:lnTo>
                <a:lnTo>
                  <a:pt x="29460" y="45050"/>
                </a:lnTo>
                <a:lnTo>
                  <a:pt x="29460" y="45030"/>
                </a:lnTo>
                <a:lnTo>
                  <a:pt x="29470" y="45010"/>
                </a:lnTo>
                <a:lnTo>
                  <a:pt x="29480" y="45000"/>
                </a:lnTo>
                <a:lnTo>
                  <a:pt x="29480" y="44990"/>
                </a:lnTo>
                <a:lnTo>
                  <a:pt x="29480" y="44980"/>
                </a:lnTo>
                <a:lnTo>
                  <a:pt x="29490" y="44960"/>
                </a:lnTo>
                <a:lnTo>
                  <a:pt x="29490" y="44950"/>
                </a:lnTo>
                <a:lnTo>
                  <a:pt x="29490" y="44940"/>
                </a:lnTo>
                <a:lnTo>
                  <a:pt x="29500" y="44930"/>
                </a:lnTo>
                <a:lnTo>
                  <a:pt x="29500" y="44910"/>
                </a:lnTo>
                <a:lnTo>
                  <a:pt x="29510" y="44900"/>
                </a:lnTo>
                <a:lnTo>
                  <a:pt x="29520" y="44890"/>
                </a:lnTo>
                <a:lnTo>
                  <a:pt x="29530" y="44880"/>
                </a:lnTo>
                <a:lnTo>
                  <a:pt x="29540" y="44870"/>
                </a:lnTo>
                <a:lnTo>
                  <a:pt x="29540" y="44860"/>
                </a:lnTo>
                <a:lnTo>
                  <a:pt x="29540" y="44850"/>
                </a:lnTo>
                <a:lnTo>
                  <a:pt x="29550" y="44850"/>
                </a:lnTo>
                <a:lnTo>
                  <a:pt x="29560" y="44840"/>
                </a:lnTo>
                <a:lnTo>
                  <a:pt x="29570" y="44830"/>
                </a:lnTo>
                <a:lnTo>
                  <a:pt x="29580" y="44820"/>
                </a:lnTo>
                <a:lnTo>
                  <a:pt x="29590" y="44810"/>
                </a:lnTo>
                <a:lnTo>
                  <a:pt x="29600" y="44800"/>
                </a:lnTo>
                <a:lnTo>
                  <a:pt x="29610" y="44790"/>
                </a:lnTo>
                <a:lnTo>
                  <a:pt x="29620" y="44790"/>
                </a:lnTo>
                <a:lnTo>
                  <a:pt x="29620" y="44780"/>
                </a:lnTo>
                <a:lnTo>
                  <a:pt x="29630" y="44770"/>
                </a:lnTo>
                <a:lnTo>
                  <a:pt x="29630" y="44760"/>
                </a:lnTo>
                <a:lnTo>
                  <a:pt x="29630" y="44750"/>
                </a:lnTo>
                <a:lnTo>
                  <a:pt x="29640" y="44740"/>
                </a:lnTo>
                <a:lnTo>
                  <a:pt x="29640" y="44730"/>
                </a:lnTo>
                <a:lnTo>
                  <a:pt x="29640" y="44720"/>
                </a:lnTo>
                <a:lnTo>
                  <a:pt x="29650" y="44720"/>
                </a:lnTo>
                <a:lnTo>
                  <a:pt x="29650" y="44710"/>
                </a:lnTo>
                <a:lnTo>
                  <a:pt x="29650" y="44700"/>
                </a:lnTo>
                <a:lnTo>
                  <a:pt x="29650" y="44690"/>
                </a:lnTo>
                <a:lnTo>
                  <a:pt x="29650" y="44680"/>
                </a:lnTo>
                <a:lnTo>
                  <a:pt x="29660" y="44670"/>
                </a:lnTo>
                <a:lnTo>
                  <a:pt x="29660" y="44660"/>
                </a:lnTo>
                <a:lnTo>
                  <a:pt x="29660" y="44650"/>
                </a:lnTo>
                <a:lnTo>
                  <a:pt x="29670" y="44640"/>
                </a:lnTo>
                <a:lnTo>
                  <a:pt x="29670" y="44630"/>
                </a:lnTo>
                <a:lnTo>
                  <a:pt x="29670" y="44620"/>
                </a:lnTo>
                <a:lnTo>
                  <a:pt x="29670" y="44610"/>
                </a:lnTo>
                <a:lnTo>
                  <a:pt x="29670" y="44600"/>
                </a:lnTo>
                <a:lnTo>
                  <a:pt x="29670" y="44590"/>
                </a:lnTo>
                <a:lnTo>
                  <a:pt x="29670" y="44580"/>
                </a:lnTo>
                <a:lnTo>
                  <a:pt x="29670" y="44570"/>
                </a:lnTo>
                <a:lnTo>
                  <a:pt x="29670" y="44550"/>
                </a:lnTo>
                <a:lnTo>
                  <a:pt x="29680" y="44540"/>
                </a:lnTo>
                <a:lnTo>
                  <a:pt x="29680" y="44530"/>
                </a:lnTo>
                <a:lnTo>
                  <a:pt x="29690" y="44520"/>
                </a:lnTo>
                <a:lnTo>
                  <a:pt x="29690" y="44510"/>
                </a:lnTo>
                <a:lnTo>
                  <a:pt x="29690" y="44500"/>
                </a:lnTo>
                <a:lnTo>
                  <a:pt x="29700" y="44490"/>
                </a:lnTo>
                <a:lnTo>
                  <a:pt x="29700" y="44480"/>
                </a:lnTo>
                <a:lnTo>
                  <a:pt x="29700" y="44470"/>
                </a:lnTo>
                <a:lnTo>
                  <a:pt x="29700" y="44460"/>
                </a:lnTo>
                <a:lnTo>
                  <a:pt x="29710" y="44440"/>
                </a:lnTo>
                <a:lnTo>
                  <a:pt x="29710" y="44430"/>
                </a:lnTo>
                <a:lnTo>
                  <a:pt x="29710" y="44420"/>
                </a:lnTo>
                <a:lnTo>
                  <a:pt x="29720" y="44410"/>
                </a:lnTo>
                <a:lnTo>
                  <a:pt x="29720" y="44400"/>
                </a:lnTo>
                <a:lnTo>
                  <a:pt x="29730" y="44390"/>
                </a:lnTo>
                <a:lnTo>
                  <a:pt x="29730" y="44380"/>
                </a:lnTo>
                <a:lnTo>
                  <a:pt x="29730" y="44370"/>
                </a:lnTo>
                <a:lnTo>
                  <a:pt x="29730" y="44350"/>
                </a:lnTo>
                <a:lnTo>
                  <a:pt x="29730" y="44340"/>
                </a:lnTo>
                <a:lnTo>
                  <a:pt x="29740" y="44300"/>
                </a:lnTo>
                <a:lnTo>
                  <a:pt x="29740" y="44280"/>
                </a:lnTo>
                <a:lnTo>
                  <a:pt x="29740" y="44260"/>
                </a:lnTo>
                <a:lnTo>
                  <a:pt x="29740" y="44240"/>
                </a:lnTo>
                <a:lnTo>
                  <a:pt x="29740" y="44180"/>
                </a:lnTo>
                <a:lnTo>
                  <a:pt x="29740" y="44170"/>
                </a:lnTo>
                <a:lnTo>
                  <a:pt x="29740" y="44150"/>
                </a:lnTo>
                <a:lnTo>
                  <a:pt x="29740" y="44140"/>
                </a:lnTo>
                <a:lnTo>
                  <a:pt x="29740" y="44110"/>
                </a:lnTo>
                <a:lnTo>
                  <a:pt x="29740" y="44100"/>
                </a:lnTo>
                <a:lnTo>
                  <a:pt x="29740" y="44090"/>
                </a:lnTo>
                <a:lnTo>
                  <a:pt x="29740" y="44070"/>
                </a:lnTo>
                <a:lnTo>
                  <a:pt x="29730" y="44070"/>
                </a:lnTo>
                <a:lnTo>
                  <a:pt x="29720" y="44070"/>
                </a:lnTo>
                <a:lnTo>
                  <a:pt x="29720" y="44060"/>
                </a:lnTo>
                <a:lnTo>
                  <a:pt x="29720" y="44050"/>
                </a:lnTo>
                <a:lnTo>
                  <a:pt x="29710" y="44040"/>
                </a:lnTo>
                <a:lnTo>
                  <a:pt x="29710" y="44030"/>
                </a:lnTo>
                <a:lnTo>
                  <a:pt x="29700" y="44010"/>
                </a:lnTo>
                <a:lnTo>
                  <a:pt x="29710" y="43990"/>
                </a:lnTo>
                <a:lnTo>
                  <a:pt x="29700" y="43990"/>
                </a:lnTo>
                <a:lnTo>
                  <a:pt x="29700" y="43980"/>
                </a:lnTo>
                <a:lnTo>
                  <a:pt x="29690" y="43970"/>
                </a:lnTo>
                <a:lnTo>
                  <a:pt x="29690" y="43960"/>
                </a:lnTo>
                <a:lnTo>
                  <a:pt x="29680" y="43960"/>
                </a:lnTo>
                <a:lnTo>
                  <a:pt x="29680" y="43950"/>
                </a:lnTo>
                <a:lnTo>
                  <a:pt x="29670" y="43950"/>
                </a:lnTo>
                <a:lnTo>
                  <a:pt x="29660" y="43940"/>
                </a:lnTo>
                <a:lnTo>
                  <a:pt x="29650" y="43930"/>
                </a:lnTo>
                <a:lnTo>
                  <a:pt x="29650" y="43920"/>
                </a:lnTo>
                <a:lnTo>
                  <a:pt x="29640" y="43920"/>
                </a:lnTo>
                <a:lnTo>
                  <a:pt x="29630" y="43910"/>
                </a:lnTo>
                <a:lnTo>
                  <a:pt x="29620" y="43900"/>
                </a:lnTo>
                <a:lnTo>
                  <a:pt x="29610" y="43890"/>
                </a:lnTo>
                <a:lnTo>
                  <a:pt x="29600" y="43880"/>
                </a:lnTo>
                <a:lnTo>
                  <a:pt x="29600" y="43870"/>
                </a:lnTo>
                <a:lnTo>
                  <a:pt x="29600" y="43860"/>
                </a:lnTo>
                <a:lnTo>
                  <a:pt x="29590" y="43860"/>
                </a:lnTo>
                <a:lnTo>
                  <a:pt x="29580" y="43860"/>
                </a:lnTo>
                <a:lnTo>
                  <a:pt x="29580" y="43850"/>
                </a:lnTo>
                <a:lnTo>
                  <a:pt x="29580" y="43840"/>
                </a:lnTo>
                <a:lnTo>
                  <a:pt x="29570" y="43830"/>
                </a:lnTo>
                <a:lnTo>
                  <a:pt x="29570" y="43820"/>
                </a:lnTo>
                <a:lnTo>
                  <a:pt x="29570" y="43810"/>
                </a:lnTo>
                <a:lnTo>
                  <a:pt x="29560" y="43800"/>
                </a:lnTo>
                <a:lnTo>
                  <a:pt x="29550" y="43790"/>
                </a:lnTo>
                <a:lnTo>
                  <a:pt x="29540" y="43790"/>
                </a:lnTo>
                <a:lnTo>
                  <a:pt x="29530" y="43790"/>
                </a:lnTo>
                <a:lnTo>
                  <a:pt x="29520" y="43780"/>
                </a:lnTo>
                <a:lnTo>
                  <a:pt x="29520" y="43770"/>
                </a:lnTo>
                <a:lnTo>
                  <a:pt x="29500" y="43750"/>
                </a:lnTo>
                <a:lnTo>
                  <a:pt x="29490" y="43750"/>
                </a:lnTo>
                <a:lnTo>
                  <a:pt x="29480" y="43740"/>
                </a:lnTo>
                <a:lnTo>
                  <a:pt x="29470" y="43730"/>
                </a:lnTo>
                <a:lnTo>
                  <a:pt x="29460" y="43720"/>
                </a:lnTo>
                <a:lnTo>
                  <a:pt x="29460" y="43710"/>
                </a:lnTo>
                <a:lnTo>
                  <a:pt x="29460" y="43700"/>
                </a:lnTo>
                <a:lnTo>
                  <a:pt x="29450" y="43690"/>
                </a:lnTo>
                <a:lnTo>
                  <a:pt x="29440" y="43680"/>
                </a:lnTo>
                <a:lnTo>
                  <a:pt x="29430" y="43680"/>
                </a:lnTo>
                <a:lnTo>
                  <a:pt x="29420" y="43670"/>
                </a:lnTo>
                <a:lnTo>
                  <a:pt x="29410" y="43670"/>
                </a:lnTo>
                <a:lnTo>
                  <a:pt x="29400" y="43660"/>
                </a:lnTo>
                <a:lnTo>
                  <a:pt x="29400" y="43650"/>
                </a:lnTo>
                <a:lnTo>
                  <a:pt x="29390" y="43650"/>
                </a:lnTo>
                <a:lnTo>
                  <a:pt x="29380" y="43640"/>
                </a:lnTo>
                <a:lnTo>
                  <a:pt x="29370" y="43640"/>
                </a:lnTo>
                <a:lnTo>
                  <a:pt x="29360" y="43630"/>
                </a:lnTo>
                <a:lnTo>
                  <a:pt x="29350" y="43630"/>
                </a:lnTo>
                <a:lnTo>
                  <a:pt x="29340" y="43620"/>
                </a:lnTo>
                <a:lnTo>
                  <a:pt x="29330" y="43620"/>
                </a:lnTo>
                <a:lnTo>
                  <a:pt x="29320" y="43620"/>
                </a:lnTo>
                <a:lnTo>
                  <a:pt x="29310" y="43610"/>
                </a:lnTo>
                <a:lnTo>
                  <a:pt x="29300" y="43610"/>
                </a:lnTo>
                <a:lnTo>
                  <a:pt x="29290" y="43600"/>
                </a:lnTo>
                <a:lnTo>
                  <a:pt x="29280" y="43600"/>
                </a:lnTo>
                <a:lnTo>
                  <a:pt x="29280" y="43590"/>
                </a:lnTo>
                <a:lnTo>
                  <a:pt x="29270" y="43580"/>
                </a:lnTo>
                <a:lnTo>
                  <a:pt x="29260" y="43570"/>
                </a:lnTo>
                <a:lnTo>
                  <a:pt x="29250" y="43560"/>
                </a:lnTo>
                <a:lnTo>
                  <a:pt x="29240" y="43560"/>
                </a:lnTo>
                <a:lnTo>
                  <a:pt x="29230" y="43550"/>
                </a:lnTo>
                <a:lnTo>
                  <a:pt x="29220" y="43540"/>
                </a:lnTo>
                <a:lnTo>
                  <a:pt x="29220" y="43530"/>
                </a:lnTo>
                <a:lnTo>
                  <a:pt x="29210" y="43530"/>
                </a:lnTo>
                <a:lnTo>
                  <a:pt x="29210" y="43520"/>
                </a:lnTo>
                <a:lnTo>
                  <a:pt x="29200" y="43510"/>
                </a:lnTo>
                <a:lnTo>
                  <a:pt x="29200" y="43500"/>
                </a:lnTo>
                <a:lnTo>
                  <a:pt x="29200" y="43490"/>
                </a:lnTo>
                <a:lnTo>
                  <a:pt x="29200" y="43480"/>
                </a:lnTo>
                <a:lnTo>
                  <a:pt x="29200" y="43470"/>
                </a:lnTo>
                <a:lnTo>
                  <a:pt x="29200" y="43460"/>
                </a:lnTo>
                <a:lnTo>
                  <a:pt x="29200" y="43450"/>
                </a:lnTo>
                <a:lnTo>
                  <a:pt x="29200" y="43440"/>
                </a:lnTo>
                <a:lnTo>
                  <a:pt x="29200" y="43430"/>
                </a:lnTo>
                <a:lnTo>
                  <a:pt x="29200" y="43420"/>
                </a:lnTo>
                <a:lnTo>
                  <a:pt x="29200" y="43410"/>
                </a:lnTo>
                <a:lnTo>
                  <a:pt x="29200" y="43400"/>
                </a:lnTo>
                <a:lnTo>
                  <a:pt x="29200" y="43390"/>
                </a:lnTo>
                <a:lnTo>
                  <a:pt x="29200" y="43380"/>
                </a:lnTo>
                <a:lnTo>
                  <a:pt x="29190" y="43370"/>
                </a:lnTo>
                <a:lnTo>
                  <a:pt x="29180" y="43360"/>
                </a:lnTo>
                <a:lnTo>
                  <a:pt x="29180" y="43350"/>
                </a:lnTo>
                <a:lnTo>
                  <a:pt x="29180" y="43340"/>
                </a:lnTo>
                <a:lnTo>
                  <a:pt x="29180" y="43320"/>
                </a:lnTo>
                <a:lnTo>
                  <a:pt x="29180" y="43310"/>
                </a:lnTo>
                <a:lnTo>
                  <a:pt x="29180" y="43290"/>
                </a:lnTo>
                <a:lnTo>
                  <a:pt x="29180" y="43280"/>
                </a:lnTo>
                <a:lnTo>
                  <a:pt x="29180" y="43270"/>
                </a:lnTo>
                <a:lnTo>
                  <a:pt x="29180" y="43260"/>
                </a:lnTo>
                <a:lnTo>
                  <a:pt x="29180" y="43250"/>
                </a:lnTo>
                <a:lnTo>
                  <a:pt x="29190" y="43240"/>
                </a:lnTo>
                <a:lnTo>
                  <a:pt x="29190" y="43230"/>
                </a:lnTo>
                <a:lnTo>
                  <a:pt x="29190" y="43220"/>
                </a:lnTo>
                <a:lnTo>
                  <a:pt x="29200" y="43210"/>
                </a:lnTo>
                <a:lnTo>
                  <a:pt x="29200" y="43200"/>
                </a:lnTo>
                <a:lnTo>
                  <a:pt x="29200" y="43190"/>
                </a:lnTo>
                <a:lnTo>
                  <a:pt x="29190" y="43190"/>
                </a:lnTo>
                <a:lnTo>
                  <a:pt x="29190" y="43180"/>
                </a:lnTo>
                <a:lnTo>
                  <a:pt x="29200" y="43170"/>
                </a:lnTo>
                <a:lnTo>
                  <a:pt x="29200" y="43160"/>
                </a:lnTo>
                <a:lnTo>
                  <a:pt x="29200" y="43150"/>
                </a:lnTo>
                <a:lnTo>
                  <a:pt x="29200" y="43140"/>
                </a:lnTo>
                <a:lnTo>
                  <a:pt x="29200" y="43130"/>
                </a:lnTo>
                <a:lnTo>
                  <a:pt x="29210" y="43120"/>
                </a:lnTo>
                <a:lnTo>
                  <a:pt x="29200" y="43110"/>
                </a:lnTo>
                <a:lnTo>
                  <a:pt x="29210" y="43110"/>
                </a:lnTo>
                <a:lnTo>
                  <a:pt x="29210" y="43100"/>
                </a:lnTo>
                <a:lnTo>
                  <a:pt x="29210" y="43090"/>
                </a:lnTo>
                <a:lnTo>
                  <a:pt x="29210" y="43080"/>
                </a:lnTo>
                <a:lnTo>
                  <a:pt x="29210" y="43070"/>
                </a:lnTo>
                <a:lnTo>
                  <a:pt x="29220" y="43060"/>
                </a:lnTo>
                <a:lnTo>
                  <a:pt x="29220" y="43050"/>
                </a:lnTo>
                <a:lnTo>
                  <a:pt x="29230" y="43040"/>
                </a:lnTo>
                <a:lnTo>
                  <a:pt x="29230" y="43020"/>
                </a:lnTo>
                <a:lnTo>
                  <a:pt x="29240" y="42990"/>
                </a:lnTo>
                <a:lnTo>
                  <a:pt x="29240" y="42980"/>
                </a:lnTo>
                <a:lnTo>
                  <a:pt x="29240" y="42960"/>
                </a:lnTo>
                <a:lnTo>
                  <a:pt x="29250" y="42950"/>
                </a:lnTo>
                <a:lnTo>
                  <a:pt x="29250" y="42940"/>
                </a:lnTo>
                <a:lnTo>
                  <a:pt x="29250" y="42930"/>
                </a:lnTo>
                <a:lnTo>
                  <a:pt x="29250" y="42920"/>
                </a:lnTo>
                <a:lnTo>
                  <a:pt x="29250" y="42900"/>
                </a:lnTo>
                <a:lnTo>
                  <a:pt x="29250" y="42890"/>
                </a:lnTo>
                <a:lnTo>
                  <a:pt x="29250" y="42870"/>
                </a:lnTo>
                <a:lnTo>
                  <a:pt x="29250" y="42860"/>
                </a:lnTo>
                <a:lnTo>
                  <a:pt x="29260" y="42860"/>
                </a:lnTo>
                <a:lnTo>
                  <a:pt x="29260" y="42850"/>
                </a:lnTo>
                <a:lnTo>
                  <a:pt x="29260" y="42840"/>
                </a:lnTo>
                <a:lnTo>
                  <a:pt x="29260" y="42830"/>
                </a:lnTo>
                <a:lnTo>
                  <a:pt x="29270" y="42830"/>
                </a:lnTo>
                <a:lnTo>
                  <a:pt x="29270" y="42820"/>
                </a:lnTo>
                <a:lnTo>
                  <a:pt x="29260" y="42810"/>
                </a:lnTo>
                <a:lnTo>
                  <a:pt x="29270" y="42800"/>
                </a:lnTo>
                <a:lnTo>
                  <a:pt x="29270" y="42790"/>
                </a:lnTo>
                <a:lnTo>
                  <a:pt x="29270" y="42780"/>
                </a:lnTo>
                <a:lnTo>
                  <a:pt x="29270" y="42770"/>
                </a:lnTo>
                <a:lnTo>
                  <a:pt x="29270" y="42760"/>
                </a:lnTo>
                <a:lnTo>
                  <a:pt x="29270" y="42750"/>
                </a:lnTo>
                <a:lnTo>
                  <a:pt x="29280" y="42750"/>
                </a:lnTo>
                <a:lnTo>
                  <a:pt x="29280" y="42740"/>
                </a:lnTo>
                <a:lnTo>
                  <a:pt x="29280" y="42730"/>
                </a:lnTo>
                <a:lnTo>
                  <a:pt x="29280" y="42720"/>
                </a:lnTo>
                <a:lnTo>
                  <a:pt x="29280" y="42710"/>
                </a:lnTo>
                <a:lnTo>
                  <a:pt x="29280" y="42700"/>
                </a:lnTo>
                <a:lnTo>
                  <a:pt x="29280" y="42690"/>
                </a:lnTo>
                <a:lnTo>
                  <a:pt x="29290" y="42670"/>
                </a:lnTo>
                <a:lnTo>
                  <a:pt x="29290" y="42660"/>
                </a:lnTo>
                <a:lnTo>
                  <a:pt x="29290" y="42650"/>
                </a:lnTo>
                <a:lnTo>
                  <a:pt x="29290" y="42640"/>
                </a:lnTo>
                <a:lnTo>
                  <a:pt x="29290" y="42620"/>
                </a:lnTo>
                <a:lnTo>
                  <a:pt x="29290" y="42590"/>
                </a:lnTo>
                <a:lnTo>
                  <a:pt x="29290" y="42560"/>
                </a:lnTo>
                <a:lnTo>
                  <a:pt x="29280" y="42550"/>
                </a:lnTo>
                <a:lnTo>
                  <a:pt x="29280" y="42530"/>
                </a:lnTo>
                <a:lnTo>
                  <a:pt x="29280" y="42520"/>
                </a:lnTo>
                <a:lnTo>
                  <a:pt x="29280" y="42510"/>
                </a:lnTo>
                <a:lnTo>
                  <a:pt x="29280" y="42480"/>
                </a:lnTo>
                <a:lnTo>
                  <a:pt x="29280" y="42460"/>
                </a:lnTo>
                <a:lnTo>
                  <a:pt x="29280" y="42450"/>
                </a:lnTo>
                <a:lnTo>
                  <a:pt x="29280" y="42440"/>
                </a:lnTo>
                <a:lnTo>
                  <a:pt x="29280" y="42430"/>
                </a:lnTo>
                <a:lnTo>
                  <a:pt x="29280" y="42420"/>
                </a:lnTo>
                <a:lnTo>
                  <a:pt x="29270" y="42390"/>
                </a:lnTo>
                <a:lnTo>
                  <a:pt x="29270" y="42360"/>
                </a:lnTo>
                <a:lnTo>
                  <a:pt x="29270" y="42350"/>
                </a:lnTo>
                <a:lnTo>
                  <a:pt x="29260" y="42350"/>
                </a:lnTo>
                <a:lnTo>
                  <a:pt x="29260" y="42330"/>
                </a:lnTo>
                <a:lnTo>
                  <a:pt x="29260" y="42320"/>
                </a:lnTo>
                <a:lnTo>
                  <a:pt x="29260" y="42300"/>
                </a:lnTo>
                <a:lnTo>
                  <a:pt x="29250" y="42290"/>
                </a:lnTo>
                <a:lnTo>
                  <a:pt x="29250" y="42280"/>
                </a:lnTo>
                <a:lnTo>
                  <a:pt x="29250" y="42270"/>
                </a:lnTo>
                <a:lnTo>
                  <a:pt x="29250" y="42250"/>
                </a:lnTo>
                <a:lnTo>
                  <a:pt x="29250" y="42240"/>
                </a:lnTo>
                <a:lnTo>
                  <a:pt x="29240" y="42230"/>
                </a:lnTo>
                <a:lnTo>
                  <a:pt x="29240" y="42220"/>
                </a:lnTo>
                <a:lnTo>
                  <a:pt x="29250" y="42210"/>
                </a:lnTo>
                <a:lnTo>
                  <a:pt x="29250" y="42200"/>
                </a:lnTo>
                <a:lnTo>
                  <a:pt x="29250" y="42190"/>
                </a:lnTo>
                <a:lnTo>
                  <a:pt x="29240" y="42180"/>
                </a:lnTo>
                <a:lnTo>
                  <a:pt x="29250" y="42170"/>
                </a:lnTo>
                <a:lnTo>
                  <a:pt x="29300" y="42120"/>
                </a:lnTo>
                <a:lnTo>
                  <a:pt x="29320" y="42100"/>
                </a:lnTo>
                <a:lnTo>
                  <a:pt x="29330" y="42050"/>
                </a:lnTo>
                <a:lnTo>
                  <a:pt x="29370" y="42020"/>
                </a:lnTo>
                <a:lnTo>
                  <a:pt x="29450" y="42000"/>
                </a:lnTo>
                <a:lnTo>
                  <a:pt x="29510" y="41980"/>
                </a:lnTo>
                <a:lnTo>
                  <a:pt x="29540" y="41970"/>
                </a:lnTo>
                <a:lnTo>
                  <a:pt x="29610" y="41970"/>
                </a:lnTo>
                <a:lnTo>
                  <a:pt x="29700" y="41970"/>
                </a:lnTo>
                <a:lnTo>
                  <a:pt x="29790" y="41990"/>
                </a:lnTo>
                <a:lnTo>
                  <a:pt x="29830" y="42000"/>
                </a:lnTo>
                <a:lnTo>
                  <a:pt x="29860" y="42000"/>
                </a:lnTo>
                <a:lnTo>
                  <a:pt x="29910" y="41920"/>
                </a:lnTo>
                <a:lnTo>
                  <a:pt x="29940" y="41870"/>
                </a:lnTo>
                <a:lnTo>
                  <a:pt x="29960" y="41810"/>
                </a:lnTo>
                <a:lnTo>
                  <a:pt x="29940" y="41750"/>
                </a:lnTo>
                <a:lnTo>
                  <a:pt x="29930" y="41710"/>
                </a:lnTo>
                <a:lnTo>
                  <a:pt x="29920" y="41680"/>
                </a:lnTo>
                <a:lnTo>
                  <a:pt x="29890" y="41620"/>
                </a:lnTo>
                <a:lnTo>
                  <a:pt x="29880" y="41560"/>
                </a:lnTo>
                <a:lnTo>
                  <a:pt x="29870" y="41530"/>
                </a:lnTo>
                <a:lnTo>
                  <a:pt x="29890" y="41480"/>
                </a:lnTo>
                <a:lnTo>
                  <a:pt x="29890" y="41430"/>
                </a:lnTo>
                <a:lnTo>
                  <a:pt x="29900" y="41400"/>
                </a:lnTo>
                <a:lnTo>
                  <a:pt x="29910" y="41350"/>
                </a:lnTo>
                <a:lnTo>
                  <a:pt x="29910" y="41310"/>
                </a:lnTo>
                <a:lnTo>
                  <a:pt x="29910" y="41280"/>
                </a:lnTo>
                <a:lnTo>
                  <a:pt x="29920" y="41220"/>
                </a:lnTo>
                <a:lnTo>
                  <a:pt x="29930" y="41190"/>
                </a:lnTo>
                <a:lnTo>
                  <a:pt x="29930" y="41180"/>
                </a:lnTo>
                <a:lnTo>
                  <a:pt x="29950" y="41150"/>
                </a:lnTo>
                <a:lnTo>
                  <a:pt x="29970" y="41130"/>
                </a:lnTo>
                <a:lnTo>
                  <a:pt x="29980" y="41110"/>
                </a:lnTo>
                <a:lnTo>
                  <a:pt x="29990" y="41070"/>
                </a:lnTo>
                <a:lnTo>
                  <a:pt x="30000" y="41030"/>
                </a:lnTo>
                <a:lnTo>
                  <a:pt x="30000" y="41010"/>
                </a:lnTo>
                <a:lnTo>
                  <a:pt x="30000" y="40990"/>
                </a:lnTo>
                <a:lnTo>
                  <a:pt x="30010" y="40990"/>
                </a:lnTo>
                <a:lnTo>
                  <a:pt x="30030" y="40980"/>
                </a:lnTo>
                <a:lnTo>
                  <a:pt x="30050" y="40980"/>
                </a:lnTo>
                <a:lnTo>
                  <a:pt x="30070" y="40990"/>
                </a:lnTo>
                <a:lnTo>
                  <a:pt x="30100" y="41000"/>
                </a:lnTo>
                <a:lnTo>
                  <a:pt x="30120" y="41000"/>
                </a:lnTo>
                <a:lnTo>
                  <a:pt x="30170" y="41000"/>
                </a:lnTo>
                <a:lnTo>
                  <a:pt x="30250" y="40990"/>
                </a:lnTo>
                <a:lnTo>
                  <a:pt x="30310" y="40980"/>
                </a:lnTo>
                <a:lnTo>
                  <a:pt x="30360" y="40970"/>
                </a:lnTo>
                <a:lnTo>
                  <a:pt x="30410" y="40960"/>
                </a:lnTo>
                <a:lnTo>
                  <a:pt x="30450" y="40960"/>
                </a:lnTo>
                <a:lnTo>
                  <a:pt x="30500" y="40950"/>
                </a:lnTo>
                <a:lnTo>
                  <a:pt x="30520" y="40940"/>
                </a:lnTo>
                <a:lnTo>
                  <a:pt x="30540" y="40920"/>
                </a:lnTo>
                <a:lnTo>
                  <a:pt x="30550" y="40910"/>
                </a:lnTo>
                <a:lnTo>
                  <a:pt x="30570" y="40860"/>
                </a:lnTo>
                <a:lnTo>
                  <a:pt x="30580" y="40860"/>
                </a:lnTo>
                <a:lnTo>
                  <a:pt x="30590" y="40850"/>
                </a:lnTo>
                <a:lnTo>
                  <a:pt x="30600" y="40850"/>
                </a:lnTo>
                <a:lnTo>
                  <a:pt x="30600" y="40840"/>
                </a:lnTo>
                <a:lnTo>
                  <a:pt x="30610" y="40830"/>
                </a:lnTo>
                <a:lnTo>
                  <a:pt x="30610" y="40820"/>
                </a:lnTo>
                <a:lnTo>
                  <a:pt x="30600" y="40810"/>
                </a:lnTo>
                <a:lnTo>
                  <a:pt x="30610" y="40810"/>
                </a:lnTo>
                <a:lnTo>
                  <a:pt x="30610" y="40800"/>
                </a:lnTo>
                <a:lnTo>
                  <a:pt x="30620" y="40800"/>
                </a:lnTo>
                <a:lnTo>
                  <a:pt x="30620" y="40810"/>
                </a:lnTo>
                <a:lnTo>
                  <a:pt x="30630" y="40800"/>
                </a:lnTo>
                <a:lnTo>
                  <a:pt x="30640" y="40800"/>
                </a:lnTo>
                <a:lnTo>
                  <a:pt x="30640" y="40790"/>
                </a:lnTo>
                <a:lnTo>
                  <a:pt x="30650" y="40790"/>
                </a:lnTo>
                <a:lnTo>
                  <a:pt x="30650" y="40780"/>
                </a:lnTo>
                <a:lnTo>
                  <a:pt x="30650" y="40770"/>
                </a:lnTo>
                <a:lnTo>
                  <a:pt x="30650" y="40760"/>
                </a:lnTo>
                <a:lnTo>
                  <a:pt x="30660" y="40760"/>
                </a:lnTo>
                <a:lnTo>
                  <a:pt x="30660" y="40750"/>
                </a:lnTo>
                <a:lnTo>
                  <a:pt x="30660" y="40740"/>
                </a:lnTo>
                <a:lnTo>
                  <a:pt x="30660" y="40730"/>
                </a:lnTo>
                <a:lnTo>
                  <a:pt x="30660" y="40720"/>
                </a:lnTo>
                <a:lnTo>
                  <a:pt x="30660" y="40710"/>
                </a:lnTo>
                <a:lnTo>
                  <a:pt x="30670" y="40700"/>
                </a:lnTo>
                <a:lnTo>
                  <a:pt x="30680" y="40700"/>
                </a:lnTo>
                <a:lnTo>
                  <a:pt x="30680" y="40690"/>
                </a:lnTo>
                <a:lnTo>
                  <a:pt x="30690" y="40690"/>
                </a:lnTo>
                <a:lnTo>
                  <a:pt x="30700" y="40690"/>
                </a:lnTo>
                <a:lnTo>
                  <a:pt x="30700" y="40680"/>
                </a:lnTo>
                <a:lnTo>
                  <a:pt x="30690" y="40680"/>
                </a:lnTo>
                <a:lnTo>
                  <a:pt x="30690" y="40670"/>
                </a:lnTo>
                <a:lnTo>
                  <a:pt x="30690" y="40660"/>
                </a:lnTo>
                <a:lnTo>
                  <a:pt x="30700" y="40660"/>
                </a:lnTo>
                <a:lnTo>
                  <a:pt x="30700" y="40650"/>
                </a:lnTo>
                <a:lnTo>
                  <a:pt x="30710" y="40650"/>
                </a:lnTo>
                <a:lnTo>
                  <a:pt x="30710" y="40640"/>
                </a:lnTo>
                <a:lnTo>
                  <a:pt x="30720" y="40640"/>
                </a:lnTo>
                <a:lnTo>
                  <a:pt x="30730" y="40630"/>
                </a:lnTo>
                <a:lnTo>
                  <a:pt x="30740" y="40630"/>
                </a:lnTo>
                <a:lnTo>
                  <a:pt x="30750" y="40630"/>
                </a:lnTo>
                <a:lnTo>
                  <a:pt x="30750" y="40620"/>
                </a:lnTo>
                <a:lnTo>
                  <a:pt x="30760" y="40620"/>
                </a:lnTo>
                <a:lnTo>
                  <a:pt x="30760" y="40610"/>
                </a:lnTo>
                <a:lnTo>
                  <a:pt x="30770" y="40600"/>
                </a:lnTo>
                <a:lnTo>
                  <a:pt x="30770" y="40590"/>
                </a:lnTo>
                <a:lnTo>
                  <a:pt x="30780" y="40590"/>
                </a:lnTo>
                <a:lnTo>
                  <a:pt x="30780" y="40580"/>
                </a:lnTo>
                <a:lnTo>
                  <a:pt x="30780" y="40570"/>
                </a:lnTo>
                <a:lnTo>
                  <a:pt x="30790" y="40550"/>
                </a:lnTo>
                <a:lnTo>
                  <a:pt x="30790" y="40520"/>
                </a:lnTo>
                <a:lnTo>
                  <a:pt x="30790" y="40500"/>
                </a:lnTo>
                <a:lnTo>
                  <a:pt x="30810" y="40490"/>
                </a:lnTo>
                <a:lnTo>
                  <a:pt x="30830" y="40480"/>
                </a:lnTo>
                <a:lnTo>
                  <a:pt x="30850" y="40460"/>
                </a:lnTo>
                <a:lnTo>
                  <a:pt x="30870" y="40450"/>
                </a:lnTo>
                <a:lnTo>
                  <a:pt x="30880" y="40440"/>
                </a:lnTo>
                <a:lnTo>
                  <a:pt x="30880" y="40430"/>
                </a:lnTo>
                <a:lnTo>
                  <a:pt x="30880" y="40400"/>
                </a:lnTo>
                <a:lnTo>
                  <a:pt x="30890" y="40380"/>
                </a:lnTo>
                <a:lnTo>
                  <a:pt x="30900" y="40350"/>
                </a:lnTo>
                <a:lnTo>
                  <a:pt x="30910" y="40330"/>
                </a:lnTo>
                <a:lnTo>
                  <a:pt x="30920" y="40320"/>
                </a:lnTo>
                <a:lnTo>
                  <a:pt x="30920" y="40300"/>
                </a:lnTo>
                <a:lnTo>
                  <a:pt x="30920" y="40270"/>
                </a:lnTo>
                <a:lnTo>
                  <a:pt x="30920" y="40250"/>
                </a:lnTo>
                <a:lnTo>
                  <a:pt x="30920" y="40230"/>
                </a:lnTo>
                <a:lnTo>
                  <a:pt x="30910" y="40210"/>
                </a:lnTo>
                <a:lnTo>
                  <a:pt x="30910" y="40190"/>
                </a:lnTo>
                <a:lnTo>
                  <a:pt x="30920" y="40180"/>
                </a:lnTo>
                <a:lnTo>
                  <a:pt x="30930" y="40170"/>
                </a:lnTo>
                <a:lnTo>
                  <a:pt x="30950" y="40160"/>
                </a:lnTo>
                <a:lnTo>
                  <a:pt x="30970" y="40150"/>
                </a:lnTo>
                <a:lnTo>
                  <a:pt x="30980" y="40140"/>
                </a:lnTo>
                <a:lnTo>
                  <a:pt x="31010" y="40130"/>
                </a:lnTo>
                <a:lnTo>
                  <a:pt x="31030" y="40130"/>
                </a:lnTo>
                <a:lnTo>
                  <a:pt x="31060" y="40140"/>
                </a:lnTo>
                <a:lnTo>
                  <a:pt x="31070" y="40140"/>
                </a:lnTo>
                <a:lnTo>
                  <a:pt x="31090" y="40140"/>
                </a:lnTo>
                <a:lnTo>
                  <a:pt x="31110" y="40130"/>
                </a:lnTo>
                <a:lnTo>
                  <a:pt x="31150" y="40110"/>
                </a:lnTo>
                <a:lnTo>
                  <a:pt x="31160" y="40110"/>
                </a:lnTo>
                <a:lnTo>
                  <a:pt x="31170" y="40100"/>
                </a:lnTo>
                <a:lnTo>
                  <a:pt x="31170" y="40090"/>
                </a:lnTo>
                <a:lnTo>
                  <a:pt x="31160" y="40080"/>
                </a:lnTo>
                <a:lnTo>
                  <a:pt x="31150" y="40070"/>
                </a:lnTo>
                <a:lnTo>
                  <a:pt x="31120" y="40050"/>
                </a:lnTo>
                <a:lnTo>
                  <a:pt x="31080" y="40020"/>
                </a:lnTo>
                <a:lnTo>
                  <a:pt x="31060" y="40010"/>
                </a:lnTo>
                <a:lnTo>
                  <a:pt x="31050" y="39990"/>
                </a:lnTo>
                <a:lnTo>
                  <a:pt x="31040" y="39970"/>
                </a:lnTo>
                <a:lnTo>
                  <a:pt x="31050" y="39950"/>
                </a:lnTo>
                <a:lnTo>
                  <a:pt x="31050" y="39920"/>
                </a:lnTo>
                <a:lnTo>
                  <a:pt x="31060" y="39900"/>
                </a:lnTo>
                <a:lnTo>
                  <a:pt x="31070" y="39890"/>
                </a:lnTo>
                <a:lnTo>
                  <a:pt x="31070" y="39860"/>
                </a:lnTo>
                <a:lnTo>
                  <a:pt x="31080" y="39840"/>
                </a:lnTo>
                <a:lnTo>
                  <a:pt x="31100" y="39820"/>
                </a:lnTo>
                <a:lnTo>
                  <a:pt x="31110" y="39800"/>
                </a:lnTo>
                <a:lnTo>
                  <a:pt x="31130" y="39790"/>
                </a:lnTo>
                <a:lnTo>
                  <a:pt x="31150" y="39770"/>
                </a:lnTo>
                <a:lnTo>
                  <a:pt x="31160" y="39750"/>
                </a:lnTo>
                <a:lnTo>
                  <a:pt x="31170" y="39730"/>
                </a:lnTo>
                <a:lnTo>
                  <a:pt x="31180" y="39710"/>
                </a:lnTo>
                <a:lnTo>
                  <a:pt x="31190" y="39690"/>
                </a:lnTo>
                <a:lnTo>
                  <a:pt x="31190" y="39680"/>
                </a:lnTo>
                <a:lnTo>
                  <a:pt x="31180" y="39660"/>
                </a:lnTo>
                <a:lnTo>
                  <a:pt x="31180" y="39630"/>
                </a:lnTo>
                <a:lnTo>
                  <a:pt x="31180" y="39610"/>
                </a:lnTo>
                <a:lnTo>
                  <a:pt x="31180" y="39600"/>
                </a:lnTo>
                <a:lnTo>
                  <a:pt x="31180" y="39590"/>
                </a:lnTo>
                <a:lnTo>
                  <a:pt x="31190" y="39580"/>
                </a:lnTo>
                <a:lnTo>
                  <a:pt x="31190" y="39560"/>
                </a:lnTo>
                <a:lnTo>
                  <a:pt x="31180" y="39560"/>
                </a:lnTo>
                <a:lnTo>
                  <a:pt x="31170" y="39540"/>
                </a:lnTo>
                <a:lnTo>
                  <a:pt x="31160" y="39530"/>
                </a:lnTo>
                <a:lnTo>
                  <a:pt x="31160" y="39520"/>
                </a:lnTo>
                <a:lnTo>
                  <a:pt x="31150" y="39510"/>
                </a:lnTo>
                <a:lnTo>
                  <a:pt x="31160" y="39500"/>
                </a:lnTo>
                <a:lnTo>
                  <a:pt x="31170" y="39480"/>
                </a:lnTo>
                <a:lnTo>
                  <a:pt x="31170" y="39470"/>
                </a:lnTo>
                <a:lnTo>
                  <a:pt x="31160" y="39450"/>
                </a:lnTo>
                <a:lnTo>
                  <a:pt x="31160" y="39420"/>
                </a:lnTo>
                <a:lnTo>
                  <a:pt x="31160" y="39400"/>
                </a:lnTo>
                <a:lnTo>
                  <a:pt x="31170" y="39390"/>
                </a:lnTo>
                <a:lnTo>
                  <a:pt x="31180" y="39380"/>
                </a:lnTo>
                <a:lnTo>
                  <a:pt x="31190" y="39380"/>
                </a:lnTo>
                <a:lnTo>
                  <a:pt x="31200" y="39360"/>
                </a:lnTo>
                <a:lnTo>
                  <a:pt x="31200" y="39350"/>
                </a:lnTo>
                <a:lnTo>
                  <a:pt x="31220" y="39330"/>
                </a:lnTo>
                <a:lnTo>
                  <a:pt x="31240" y="39320"/>
                </a:lnTo>
                <a:lnTo>
                  <a:pt x="31250" y="39290"/>
                </a:lnTo>
                <a:lnTo>
                  <a:pt x="31280" y="39250"/>
                </a:lnTo>
                <a:lnTo>
                  <a:pt x="31280" y="39240"/>
                </a:lnTo>
                <a:lnTo>
                  <a:pt x="31310" y="39220"/>
                </a:lnTo>
                <a:lnTo>
                  <a:pt x="31330" y="39210"/>
                </a:lnTo>
                <a:lnTo>
                  <a:pt x="31330" y="39200"/>
                </a:lnTo>
                <a:lnTo>
                  <a:pt x="31350" y="39180"/>
                </a:lnTo>
                <a:lnTo>
                  <a:pt x="31350" y="39170"/>
                </a:lnTo>
                <a:lnTo>
                  <a:pt x="31360" y="39170"/>
                </a:lnTo>
                <a:lnTo>
                  <a:pt x="31380" y="39180"/>
                </a:lnTo>
                <a:lnTo>
                  <a:pt x="31390" y="39190"/>
                </a:lnTo>
                <a:lnTo>
                  <a:pt x="31410" y="39200"/>
                </a:lnTo>
                <a:lnTo>
                  <a:pt x="31430" y="39210"/>
                </a:lnTo>
                <a:lnTo>
                  <a:pt x="31470" y="39230"/>
                </a:lnTo>
                <a:lnTo>
                  <a:pt x="31480" y="39240"/>
                </a:lnTo>
                <a:lnTo>
                  <a:pt x="31490" y="39240"/>
                </a:lnTo>
                <a:lnTo>
                  <a:pt x="31500" y="39240"/>
                </a:lnTo>
                <a:lnTo>
                  <a:pt x="31530" y="39240"/>
                </a:lnTo>
                <a:lnTo>
                  <a:pt x="31550" y="39250"/>
                </a:lnTo>
                <a:lnTo>
                  <a:pt x="31570" y="39260"/>
                </a:lnTo>
                <a:lnTo>
                  <a:pt x="31600" y="39270"/>
                </a:lnTo>
                <a:lnTo>
                  <a:pt x="31610" y="39270"/>
                </a:lnTo>
                <a:lnTo>
                  <a:pt x="31620" y="39270"/>
                </a:lnTo>
                <a:lnTo>
                  <a:pt x="31630" y="39260"/>
                </a:lnTo>
                <a:lnTo>
                  <a:pt x="31630" y="39230"/>
                </a:lnTo>
                <a:lnTo>
                  <a:pt x="31640" y="39230"/>
                </a:lnTo>
                <a:lnTo>
                  <a:pt x="31670" y="39190"/>
                </a:lnTo>
                <a:lnTo>
                  <a:pt x="31680" y="39180"/>
                </a:lnTo>
                <a:lnTo>
                  <a:pt x="31690" y="39170"/>
                </a:lnTo>
                <a:lnTo>
                  <a:pt x="31700" y="39160"/>
                </a:lnTo>
                <a:lnTo>
                  <a:pt x="31700" y="39150"/>
                </a:lnTo>
                <a:lnTo>
                  <a:pt x="31720" y="39140"/>
                </a:lnTo>
                <a:lnTo>
                  <a:pt x="31710" y="39140"/>
                </a:lnTo>
                <a:lnTo>
                  <a:pt x="31700" y="39140"/>
                </a:lnTo>
                <a:lnTo>
                  <a:pt x="31700" y="39130"/>
                </a:lnTo>
                <a:lnTo>
                  <a:pt x="31700" y="39120"/>
                </a:lnTo>
                <a:lnTo>
                  <a:pt x="31710" y="39120"/>
                </a:lnTo>
                <a:lnTo>
                  <a:pt x="31720" y="39110"/>
                </a:lnTo>
                <a:lnTo>
                  <a:pt x="31700" y="39110"/>
                </a:lnTo>
                <a:lnTo>
                  <a:pt x="31700" y="39100"/>
                </a:lnTo>
                <a:lnTo>
                  <a:pt x="31700" y="39090"/>
                </a:lnTo>
                <a:lnTo>
                  <a:pt x="31710" y="39090"/>
                </a:lnTo>
                <a:lnTo>
                  <a:pt x="31720" y="39090"/>
                </a:lnTo>
                <a:lnTo>
                  <a:pt x="31730" y="39080"/>
                </a:lnTo>
                <a:lnTo>
                  <a:pt x="31730" y="39070"/>
                </a:lnTo>
                <a:lnTo>
                  <a:pt x="31750" y="39050"/>
                </a:lnTo>
                <a:lnTo>
                  <a:pt x="31740" y="39050"/>
                </a:lnTo>
                <a:lnTo>
                  <a:pt x="31730" y="39060"/>
                </a:lnTo>
                <a:lnTo>
                  <a:pt x="31720" y="39060"/>
                </a:lnTo>
                <a:lnTo>
                  <a:pt x="31710" y="39060"/>
                </a:lnTo>
                <a:lnTo>
                  <a:pt x="31700" y="39050"/>
                </a:lnTo>
                <a:lnTo>
                  <a:pt x="31710" y="39050"/>
                </a:lnTo>
                <a:lnTo>
                  <a:pt x="31720" y="39050"/>
                </a:lnTo>
                <a:lnTo>
                  <a:pt x="31720" y="39040"/>
                </a:lnTo>
                <a:lnTo>
                  <a:pt x="31730" y="39040"/>
                </a:lnTo>
                <a:lnTo>
                  <a:pt x="31730" y="39030"/>
                </a:lnTo>
                <a:lnTo>
                  <a:pt x="31740" y="39020"/>
                </a:lnTo>
                <a:lnTo>
                  <a:pt x="31750" y="39010"/>
                </a:lnTo>
                <a:lnTo>
                  <a:pt x="31750" y="39000"/>
                </a:lnTo>
                <a:lnTo>
                  <a:pt x="31760" y="38980"/>
                </a:lnTo>
                <a:lnTo>
                  <a:pt x="31760" y="38960"/>
                </a:lnTo>
                <a:lnTo>
                  <a:pt x="31770" y="38960"/>
                </a:lnTo>
                <a:lnTo>
                  <a:pt x="31780" y="38950"/>
                </a:lnTo>
                <a:lnTo>
                  <a:pt x="31790" y="38950"/>
                </a:lnTo>
                <a:lnTo>
                  <a:pt x="31800" y="38950"/>
                </a:lnTo>
                <a:lnTo>
                  <a:pt x="31810" y="38960"/>
                </a:lnTo>
                <a:lnTo>
                  <a:pt x="31810" y="38950"/>
                </a:lnTo>
                <a:lnTo>
                  <a:pt x="31820" y="38950"/>
                </a:lnTo>
                <a:lnTo>
                  <a:pt x="31820" y="38940"/>
                </a:lnTo>
                <a:lnTo>
                  <a:pt x="31830" y="38940"/>
                </a:lnTo>
                <a:lnTo>
                  <a:pt x="31820" y="38930"/>
                </a:lnTo>
                <a:lnTo>
                  <a:pt x="31820" y="38920"/>
                </a:lnTo>
                <a:lnTo>
                  <a:pt x="31820" y="38910"/>
                </a:lnTo>
                <a:lnTo>
                  <a:pt x="31820" y="38900"/>
                </a:lnTo>
                <a:lnTo>
                  <a:pt x="31830" y="38900"/>
                </a:lnTo>
                <a:lnTo>
                  <a:pt x="31850" y="38900"/>
                </a:lnTo>
                <a:lnTo>
                  <a:pt x="31850" y="38890"/>
                </a:lnTo>
                <a:lnTo>
                  <a:pt x="31840" y="38890"/>
                </a:lnTo>
                <a:lnTo>
                  <a:pt x="31850" y="38890"/>
                </a:lnTo>
                <a:lnTo>
                  <a:pt x="31850" y="38880"/>
                </a:lnTo>
                <a:lnTo>
                  <a:pt x="31860" y="38880"/>
                </a:lnTo>
                <a:lnTo>
                  <a:pt x="31870" y="38880"/>
                </a:lnTo>
                <a:lnTo>
                  <a:pt x="31870" y="38870"/>
                </a:lnTo>
                <a:lnTo>
                  <a:pt x="31880" y="38870"/>
                </a:lnTo>
                <a:lnTo>
                  <a:pt x="31880" y="38850"/>
                </a:lnTo>
                <a:lnTo>
                  <a:pt x="31910" y="38860"/>
                </a:lnTo>
                <a:lnTo>
                  <a:pt x="31940" y="38850"/>
                </a:lnTo>
                <a:lnTo>
                  <a:pt x="31950" y="38850"/>
                </a:lnTo>
                <a:lnTo>
                  <a:pt x="31960" y="38830"/>
                </a:lnTo>
                <a:lnTo>
                  <a:pt x="31970" y="38820"/>
                </a:lnTo>
                <a:lnTo>
                  <a:pt x="31980" y="38810"/>
                </a:lnTo>
                <a:lnTo>
                  <a:pt x="31990" y="38800"/>
                </a:lnTo>
                <a:lnTo>
                  <a:pt x="32000" y="38790"/>
                </a:lnTo>
                <a:lnTo>
                  <a:pt x="32000" y="38780"/>
                </a:lnTo>
                <a:lnTo>
                  <a:pt x="32000" y="38770"/>
                </a:lnTo>
                <a:lnTo>
                  <a:pt x="32010" y="38770"/>
                </a:lnTo>
                <a:lnTo>
                  <a:pt x="32020" y="38760"/>
                </a:lnTo>
                <a:lnTo>
                  <a:pt x="32020" y="38750"/>
                </a:lnTo>
                <a:lnTo>
                  <a:pt x="32010" y="38740"/>
                </a:lnTo>
                <a:lnTo>
                  <a:pt x="32010" y="38730"/>
                </a:lnTo>
                <a:lnTo>
                  <a:pt x="32020" y="38730"/>
                </a:lnTo>
                <a:lnTo>
                  <a:pt x="32030" y="38730"/>
                </a:lnTo>
                <a:lnTo>
                  <a:pt x="32040" y="38730"/>
                </a:lnTo>
                <a:lnTo>
                  <a:pt x="32050" y="38720"/>
                </a:lnTo>
                <a:lnTo>
                  <a:pt x="32060" y="38710"/>
                </a:lnTo>
                <a:lnTo>
                  <a:pt x="32070" y="38710"/>
                </a:lnTo>
                <a:lnTo>
                  <a:pt x="32080" y="38720"/>
                </a:lnTo>
                <a:lnTo>
                  <a:pt x="32090" y="38730"/>
                </a:lnTo>
                <a:lnTo>
                  <a:pt x="32090" y="38720"/>
                </a:lnTo>
                <a:lnTo>
                  <a:pt x="32090" y="38710"/>
                </a:lnTo>
                <a:lnTo>
                  <a:pt x="32100" y="38710"/>
                </a:lnTo>
                <a:lnTo>
                  <a:pt x="32110" y="38710"/>
                </a:lnTo>
                <a:lnTo>
                  <a:pt x="32110" y="38700"/>
                </a:lnTo>
                <a:lnTo>
                  <a:pt x="32120" y="38700"/>
                </a:lnTo>
                <a:lnTo>
                  <a:pt x="32120" y="38690"/>
                </a:lnTo>
                <a:lnTo>
                  <a:pt x="32120" y="38680"/>
                </a:lnTo>
                <a:lnTo>
                  <a:pt x="32120" y="38660"/>
                </a:lnTo>
                <a:lnTo>
                  <a:pt x="32130" y="38650"/>
                </a:lnTo>
                <a:lnTo>
                  <a:pt x="32140" y="38640"/>
                </a:lnTo>
                <a:lnTo>
                  <a:pt x="32150" y="38640"/>
                </a:lnTo>
                <a:lnTo>
                  <a:pt x="32180" y="38640"/>
                </a:lnTo>
                <a:lnTo>
                  <a:pt x="32190" y="38640"/>
                </a:lnTo>
                <a:lnTo>
                  <a:pt x="32190" y="38630"/>
                </a:lnTo>
                <a:lnTo>
                  <a:pt x="32200" y="38620"/>
                </a:lnTo>
                <a:lnTo>
                  <a:pt x="32200" y="38610"/>
                </a:lnTo>
                <a:lnTo>
                  <a:pt x="32210" y="38610"/>
                </a:lnTo>
                <a:lnTo>
                  <a:pt x="32210" y="38600"/>
                </a:lnTo>
                <a:lnTo>
                  <a:pt x="32220" y="38600"/>
                </a:lnTo>
                <a:lnTo>
                  <a:pt x="32220" y="38590"/>
                </a:lnTo>
                <a:lnTo>
                  <a:pt x="32220" y="38580"/>
                </a:lnTo>
                <a:lnTo>
                  <a:pt x="32220" y="38570"/>
                </a:lnTo>
                <a:lnTo>
                  <a:pt x="32220" y="38560"/>
                </a:lnTo>
                <a:lnTo>
                  <a:pt x="32220" y="38540"/>
                </a:lnTo>
                <a:lnTo>
                  <a:pt x="32220" y="38530"/>
                </a:lnTo>
                <a:lnTo>
                  <a:pt x="32220" y="38520"/>
                </a:lnTo>
                <a:lnTo>
                  <a:pt x="32230" y="38520"/>
                </a:lnTo>
                <a:lnTo>
                  <a:pt x="32240" y="38510"/>
                </a:lnTo>
                <a:lnTo>
                  <a:pt x="32240" y="38500"/>
                </a:lnTo>
                <a:lnTo>
                  <a:pt x="32250" y="38500"/>
                </a:lnTo>
                <a:lnTo>
                  <a:pt x="32240" y="38490"/>
                </a:lnTo>
                <a:lnTo>
                  <a:pt x="32230" y="38470"/>
                </a:lnTo>
                <a:lnTo>
                  <a:pt x="32230" y="38460"/>
                </a:lnTo>
                <a:lnTo>
                  <a:pt x="32230" y="38450"/>
                </a:lnTo>
                <a:lnTo>
                  <a:pt x="32230" y="38440"/>
                </a:lnTo>
                <a:lnTo>
                  <a:pt x="32230" y="38430"/>
                </a:lnTo>
                <a:lnTo>
                  <a:pt x="32220" y="38420"/>
                </a:lnTo>
                <a:lnTo>
                  <a:pt x="32210" y="38410"/>
                </a:lnTo>
                <a:lnTo>
                  <a:pt x="32220" y="38400"/>
                </a:lnTo>
                <a:lnTo>
                  <a:pt x="32220" y="38410"/>
                </a:lnTo>
                <a:lnTo>
                  <a:pt x="32230" y="38410"/>
                </a:lnTo>
                <a:lnTo>
                  <a:pt x="32230" y="38400"/>
                </a:lnTo>
                <a:lnTo>
                  <a:pt x="32220" y="38390"/>
                </a:lnTo>
                <a:lnTo>
                  <a:pt x="32220" y="38380"/>
                </a:lnTo>
                <a:lnTo>
                  <a:pt x="32210" y="38380"/>
                </a:lnTo>
                <a:lnTo>
                  <a:pt x="32210" y="38370"/>
                </a:lnTo>
                <a:lnTo>
                  <a:pt x="32200" y="38370"/>
                </a:lnTo>
                <a:lnTo>
                  <a:pt x="32200" y="38360"/>
                </a:lnTo>
                <a:lnTo>
                  <a:pt x="32190" y="38350"/>
                </a:lnTo>
                <a:lnTo>
                  <a:pt x="32190" y="38340"/>
                </a:lnTo>
                <a:lnTo>
                  <a:pt x="32190" y="38330"/>
                </a:lnTo>
                <a:lnTo>
                  <a:pt x="32190" y="38320"/>
                </a:lnTo>
                <a:lnTo>
                  <a:pt x="32190" y="38310"/>
                </a:lnTo>
                <a:lnTo>
                  <a:pt x="32180" y="38310"/>
                </a:lnTo>
                <a:lnTo>
                  <a:pt x="32180" y="38290"/>
                </a:lnTo>
                <a:lnTo>
                  <a:pt x="32190" y="38290"/>
                </a:lnTo>
                <a:lnTo>
                  <a:pt x="32200" y="38290"/>
                </a:lnTo>
                <a:lnTo>
                  <a:pt x="32200" y="38280"/>
                </a:lnTo>
                <a:lnTo>
                  <a:pt x="32190" y="38280"/>
                </a:lnTo>
                <a:lnTo>
                  <a:pt x="32180" y="38270"/>
                </a:lnTo>
                <a:lnTo>
                  <a:pt x="32180" y="38260"/>
                </a:lnTo>
                <a:lnTo>
                  <a:pt x="32190" y="38260"/>
                </a:lnTo>
                <a:lnTo>
                  <a:pt x="32190" y="38250"/>
                </a:lnTo>
                <a:lnTo>
                  <a:pt x="32190" y="38240"/>
                </a:lnTo>
                <a:lnTo>
                  <a:pt x="32190" y="38230"/>
                </a:lnTo>
                <a:lnTo>
                  <a:pt x="32190" y="38220"/>
                </a:lnTo>
                <a:lnTo>
                  <a:pt x="32180" y="38200"/>
                </a:lnTo>
                <a:lnTo>
                  <a:pt x="32130" y="38170"/>
                </a:lnTo>
                <a:lnTo>
                  <a:pt x="32110" y="38150"/>
                </a:lnTo>
                <a:lnTo>
                  <a:pt x="32100" y="38130"/>
                </a:lnTo>
                <a:lnTo>
                  <a:pt x="32100" y="38110"/>
                </a:lnTo>
                <a:lnTo>
                  <a:pt x="32100" y="38090"/>
                </a:lnTo>
                <a:lnTo>
                  <a:pt x="32110" y="38060"/>
                </a:lnTo>
                <a:lnTo>
                  <a:pt x="32140" y="38020"/>
                </a:lnTo>
                <a:lnTo>
                  <a:pt x="32220" y="37940"/>
                </a:lnTo>
                <a:lnTo>
                  <a:pt x="32270" y="37880"/>
                </a:lnTo>
                <a:lnTo>
                  <a:pt x="32320" y="37840"/>
                </a:lnTo>
                <a:lnTo>
                  <a:pt x="32450" y="37790"/>
                </a:lnTo>
                <a:lnTo>
                  <a:pt x="32480" y="37790"/>
                </a:lnTo>
                <a:lnTo>
                  <a:pt x="32510" y="37790"/>
                </a:lnTo>
                <a:lnTo>
                  <a:pt x="32540" y="37800"/>
                </a:lnTo>
                <a:lnTo>
                  <a:pt x="32580" y="37830"/>
                </a:lnTo>
                <a:lnTo>
                  <a:pt x="32600" y="37850"/>
                </a:lnTo>
                <a:lnTo>
                  <a:pt x="32610" y="37870"/>
                </a:lnTo>
                <a:lnTo>
                  <a:pt x="32630" y="37880"/>
                </a:lnTo>
                <a:lnTo>
                  <a:pt x="32640" y="37880"/>
                </a:lnTo>
                <a:lnTo>
                  <a:pt x="32660" y="37860"/>
                </a:lnTo>
                <a:lnTo>
                  <a:pt x="32710" y="37830"/>
                </a:lnTo>
                <a:lnTo>
                  <a:pt x="32740" y="37820"/>
                </a:lnTo>
                <a:lnTo>
                  <a:pt x="32750" y="37820"/>
                </a:lnTo>
                <a:lnTo>
                  <a:pt x="32760" y="37820"/>
                </a:lnTo>
                <a:lnTo>
                  <a:pt x="32780" y="37830"/>
                </a:lnTo>
                <a:lnTo>
                  <a:pt x="32810" y="37900"/>
                </a:lnTo>
                <a:lnTo>
                  <a:pt x="32830" y="37910"/>
                </a:lnTo>
                <a:lnTo>
                  <a:pt x="32840" y="37910"/>
                </a:lnTo>
                <a:lnTo>
                  <a:pt x="32860" y="37890"/>
                </a:lnTo>
                <a:lnTo>
                  <a:pt x="32920" y="37840"/>
                </a:lnTo>
                <a:lnTo>
                  <a:pt x="33010" y="37780"/>
                </a:lnTo>
                <a:lnTo>
                  <a:pt x="33060" y="37780"/>
                </a:lnTo>
                <a:lnTo>
                  <a:pt x="33110" y="37780"/>
                </a:lnTo>
                <a:lnTo>
                  <a:pt x="33120" y="37780"/>
                </a:lnTo>
                <a:lnTo>
                  <a:pt x="33150" y="37800"/>
                </a:lnTo>
                <a:lnTo>
                  <a:pt x="33270" y="37820"/>
                </a:lnTo>
                <a:lnTo>
                  <a:pt x="33330" y="37840"/>
                </a:lnTo>
                <a:lnTo>
                  <a:pt x="33350" y="37850"/>
                </a:lnTo>
                <a:lnTo>
                  <a:pt x="33380" y="37860"/>
                </a:lnTo>
                <a:lnTo>
                  <a:pt x="33400" y="37870"/>
                </a:lnTo>
                <a:lnTo>
                  <a:pt x="33410" y="37880"/>
                </a:lnTo>
                <a:lnTo>
                  <a:pt x="33430" y="37920"/>
                </a:lnTo>
                <a:lnTo>
                  <a:pt x="33440" y="37990"/>
                </a:lnTo>
                <a:lnTo>
                  <a:pt x="33440" y="38010"/>
                </a:lnTo>
                <a:lnTo>
                  <a:pt x="33450" y="38020"/>
                </a:lnTo>
                <a:lnTo>
                  <a:pt x="33530" y="38050"/>
                </a:lnTo>
                <a:lnTo>
                  <a:pt x="33540" y="38060"/>
                </a:lnTo>
                <a:lnTo>
                  <a:pt x="33560" y="38080"/>
                </a:lnTo>
                <a:lnTo>
                  <a:pt x="33580" y="38100"/>
                </a:lnTo>
                <a:lnTo>
                  <a:pt x="33600" y="38110"/>
                </a:lnTo>
                <a:lnTo>
                  <a:pt x="33610" y="38120"/>
                </a:lnTo>
                <a:lnTo>
                  <a:pt x="33640" y="38120"/>
                </a:lnTo>
                <a:lnTo>
                  <a:pt x="33650" y="38120"/>
                </a:lnTo>
                <a:lnTo>
                  <a:pt x="33670" y="38130"/>
                </a:lnTo>
                <a:lnTo>
                  <a:pt x="33710" y="38160"/>
                </a:lnTo>
                <a:lnTo>
                  <a:pt x="33750" y="38200"/>
                </a:lnTo>
                <a:lnTo>
                  <a:pt x="33760" y="38220"/>
                </a:lnTo>
                <a:lnTo>
                  <a:pt x="33800" y="38230"/>
                </a:lnTo>
                <a:lnTo>
                  <a:pt x="33820" y="38240"/>
                </a:lnTo>
                <a:lnTo>
                  <a:pt x="33840" y="38240"/>
                </a:lnTo>
                <a:lnTo>
                  <a:pt x="33850" y="38230"/>
                </a:lnTo>
                <a:lnTo>
                  <a:pt x="33880" y="38210"/>
                </a:lnTo>
                <a:lnTo>
                  <a:pt x="33900" y="38200"/>
                </a:lnTo>
                <a:lnTo>
                  <a:pt x="33960" y="38160"/>
                </a:lnTo>
                <a:lnTo>
                  <a:pt x="33980" y="38160"/>
                </a:lnTo>
                <a:lnTo>
                  <a:pt x="34010" y="38150"/>
                </a:lnTo>
                <a:lnTo>
                  <a:pt x="34030" y="38130"/>
                </a:lnTo>
                <a:lnTo>
                  <a:pt x="34070" y="38090"/>
                </a:lnTo>
                <a:lnTo>
                  <a:pt x="34100" y="38070"/>
                </a:lnTo>
                <a:lnTo>
                  <a:pt x="34120" y="38060"/>
                </a:lnTo>
                <a:lnTo>
                  <a:pt x="34130" y="38060"/>
                </a:lnTo>
                <a:lnTo>
                  <a:pt x="34140" y="38070"/>
                </a:lnTo>
                <a:lnTo>
                  <a:pt x="34150" y="38080"/>
                </a:lnTo>
                <a:lnTo>
                  <a:pt x="34210" y="38190"/>
                </a:lnTo>
                <a:lnTo>
                  <a:pt x="34230" y="38220"/>
                </a:lnTo>
                <a:lnTo>
                  <a:pt x="34240" y="38230"/>
                </a:lnTo>
                <a:lnTo>
                  <a:pt x="34260" y="38240"/>
                </a:lnTo>
                <a:lnTo>
                  <a:pt x="34270" y="38250"/>
                </a:lnTo>
                <a:lnTo>
                  <a:pt x="34300" y="38270"/>
                </a:lnTo>
                <a:lnTo>
                  <a:pt x="34310" y="38280"/>
                </a:lnTo>
                <a:lnTo>
                  <a:pt x="34320" y="38270"/>
                </a:lnTo>
                <a:lnTo>
                  <a:pt x="34350" y="38250"/>
                </a:lnTo>
                <a:lnTo>
                  <a:pt x="34370" y="38240"/>
                </a:lnTo>
                <a:lnTo>
                  <a:pt x="34400" y="38240"/>
                </a:lnTo>
                <a:lnTo>
                  <a:pt x="34420" y="38250"/>
                </a:lnTo>
                <a:lnTo>
                  <a:pt x="34450" y="38260"/>
                </a:lnTo>
                <a:lnTo>
                  <a:pt x="34470" y="38260"/>
                </a:lnTo>
                <a:lnTo>
                  <a:pt x="34500" y="38260"/>
                </a:lnTo>
                <a:lnTo>
                  <a:pt x="34510" y="38250"/>
                </a:lnTo>
                <a:lnTo>
                  <a:pt x="34530" y="38240"/>
                </a:lnTo>
                <a:lnTo>
                  <a:pt x="34560" y="38200"/>
                </a:lnTo>
                <a:lnTo>
                  <a:pt x="34590" y="38100"/>
                </a:lnTo>
                <a:lnTo>
                  <a:pt x="34610" y="38030"/>
                </a:lnTo>
                <a:lnTo>
                  <a:pt x="34630" y="37990"/>
                </a:lnTo>
                <a:lnTo>
                  <a:pt x="34640" y="37970"/>
                </a:lnTo>
                <a:lnTo>
                  <a:pt x="34660" y="37960"/>
                </a:lnTo>
                <a:lnTo>
                  <a:pt x="34680" y="37960"/>
                </a:lnTo>
                <a:lnTo>
                  <a:pt x="34710" y="37960"/>
                </a:lnTo>
                <a:lnTo>
                  <a:pt x="34730" y="37960"/>
                </a:lnTo>
                <a:lnTo>
                  <a:pt x="34750" y="37980"/>
                </a:lnTo>
                <a:lnTo>
                  <a:pt x="34790" y="38010"/>
                </a:lnTo>
                <a:lnTo>
                  <a:pt x="34800" y="38030"/>
                </a:lnTo>
                <a:lnTo>
                  <a:pt x="34800" y="38050"/>
                </a:lnTo>
                <a:lnTo>
                  <a:pt x="34800" y="38100"/>
                </a:lnTo>
                <a:lnTo>
                  <a:pt x="34810" y="38120"/>
                </a:lnTo>
                <a:lnTo>
                  <a:pt x="34820" y="38130"/>
                </a:lnTo>
                <a:lnTo>
                  <a:pt x="34830" y="38140"/>
                </a:lnTo>
                <a:lnTo>
                  <a:pt x="34840" y="38140"/>
                </a:lnTo>
                <a:lnTo>
                  <a:pt x="34850" y="38140"/>
                </a:lnTo>
                <a:lnTo>
                  <a:pt x="34880" y="38120"/>
                </a:lnTo>
                <a:lnTo>
                  <a:pt x="34910" y="38110"/>
                </a:lnTo>
                <a:lnTo>
                  <a:pt x="34920" y="38100"/>
                </a:lnTo>
                <a:lnTo>
                  <a:pt x="34940" y="38100"/>
                </a:lnTo>
                <a:lnTo>
                  <a:pt x="34980" y="38110"/>
                </a:lnTo>
                <a:lnTo>
                  <a:pt x="35030" y="38130"/>
                </a:lnTo>
                <a:lnTo>
                  <a:pt x="35090" y="38140"/>
                </a:lnTo>
                <a:lnTo>
                  <a:pt x="35120" y="38170"/>
                </a:lnTo>
                <a:lnTo>
                  <a:pt x="35170" y="38210"/>
                </a:lnTo>
                <a:lnTo>
                  <a:pt x="35210" y="38300"/>
                </a:lnTo>
                <a:lnTo>
                  <a:pt x="35240" y="38340"/>
                </a:lnTo>
                <a:lnTo>
                  <a:pt x="35260" y="38330"/>
                </a:lnTo>
                <a:lnTo>
                  <a:pt x="35280" y="38330"/>
                </a:lnTo>
                <a:lnTo>
                  <a:pt x="35300" y="38340"/>
                </a:lnTo>
                <a:lnTo>
                  <a:pt x="35310" y="38340"/>
                </a:lnTo>
                <a:lnTo>
                  <a:pt x="35320" y="38340"/>
                </a:lnTo>
                <a:lnTo>
                  <a:pt x="35330" y="38330"/>
                </a:lnTo>
                <a:lnTo>
                  <a:pt x="35340" y="38320"/>
                </a:lnTo>
                <a:lnTo>
                  <a:pt x="35340" y="38310"/>
                </a:lnTo>
                <a:lnTo>
                  <a:pt x="35350" y="38310"/>
                </a:lnTo>
                <a:lnTo>
                  <a:pt x="35360" y="38300"/>
                </a:lnTo>
                <a:lnTo>
                  <a:pt x="35370" y="38290"/>
                </a:lnTo>
                <a:lnTo>
                  <a:pt x="35380" y="38290"/>
                </a:lnTo>
                <a:lnTo>
                  <a:pt x="35390" y="38290"/>
                </a:lnTo>
                <a:lnTo>
                  <a:pt x="35390" y="38280"/>
                </a:lnTo>
                <a:lnTo>
                  <a:pt x="35400" y="38280"/>
                </a:lnTo>
                <a:lnTo>
                  <a:pt x="35410" y="38280"/>
                </a:lnTo>
                <a:lnTo>
                  <a:pt x="35420" y="38280"/>
                </a:lnTo>
                <a:lnTo>
                  <a:pt x="35430" y="38280"/>
                </a:lnTo>
                <a:lnTo>
                  <a:pt x="35440" y="38280"/>
                </a:lnTo>
                <a:lnTo>
                  <a:pt x="35450" y="38280"/>
                </a:lnTo>
                <a:lnTo>
                  <a:pt x="35460" y="38270"/>
                </a:lnTo>
                <a:lnTo>
                  <a:pt x="35470" y="38260"/>
                </a:lnTo>
                <a:lnTo>
                  <a:pt x="35470" y="38250"/>
                </a:lnTo>
                <a:lnTo>
                  <a:pt x="35470" y="38240"/>
                </a:lnTo>
                <a:lnTo>
                  <a:pt x="35480" y="38240"/>
                </a:lnTo>
                <a:lnTo>
                  <a:pt x="35490" y="38240"/>
                </a:lnTo>
                <a:lnTo>
                  <a:pt x="35500" y="38240"/>
                </a:lnTo>
                <a:lnTo>
                  <a:pt x="35510" y="38240"/>
                </a:lnTo>
                <a:lnTo>
                  <a:pt x="35520" y="38230"/>
                </a:lnTo>
                <a:lnTo>
                  <a:pt x="35530" y="38230"/>
                </a:lnTo>
                <a:lnTo>
                  <a:pt x="35540" y="38230"/>
                </a:lnTo>
                <a:lnTo>
                  <a:pt x="35550" y="38220"/>
                </a:lnTo>
                <a:lnTo>
                  <a:pt x="35560" y="38230"/>
                </a:lnTo>
                <a:lnTo>
                  <a:pt x="35570" y="38230"/>
                </a:lnTo>
                <a:lnTo>
                  <a:pt x="35580" y="38240"/>
                </a:lnTo>
                <a:lnTo>
                  <a:pt x="35590" y="38240"/>
                </a:lnTo>
                <a:lnTo>
                  <a:pt x="35600" y="38250"/>
                </a:lnTo>
                <a:lnTo>
                  <a:pt x="35610" y="38240"/>
                </a:lnTo>
                <a:lnTo>
                  <a:pt x="35620" y="38240"/>
                </a:lnTo>
                <a:lnTo>
                  <a:pt x="35630" y="38240"/>
                </a:lnTo>
                <a:lnTo>
                  <a:pt x="35640" y="38240"/>
                </a:lnTo>
                <a:lnTo>
                  <a:pt x="35650" y="38230"/>
                </a:lnTo>
                <a:lnTo>
                  <a:pt x="35660" y="38230"/>
                </a:lnTo>
                <a:lnTo>
                  <a:pt x="35670" y="38230"/>
                </a:lnTo>
                <a:lnTo>
                  <a:pt x="35680" y="38230"/>
                </a:lnTo>
                <a:lnTo>
                  <a:pt x="35700" y="38220"/>
                </a:lnTo>
                <a:lnTo>
                  <a:pt x="35710" y="38200"/>
                </a:lnTo>
                <a:lnTo>
                  <a:pt x="35730" y="38170"/>
                </a:lnTo>
                <a:lnTo>
                  <a:pt x="35740" y="38160"/>
                </a:lnTo>
                <a:lnTo>
                  <a:pt x="35760" y="38160"/>
                </a:lnTo>
                <a:lnTo>
                  <a:pt x="35780" y="38160"/>
                </a:lnTo>
                <a:lnTo>
                  <a:pt x="35800" y="38170"/>
                </a:lnTo>
                <a:lnTo>
                  <a:pt x="35830" y="38190"/>
                </a:lnTo>
                <a:lnTo>
                  <a:pt x="35860" y="38230"/>
                </a:lnTo>
                <a:lnTo>
                  <a:pt x="35880" y="38270"/>
                </a:lnTo>
                <a:lnTo>
                  <a:pt x="35880" y="38290"/>
                </a:lnTo>
                <a:lnTo>
                  <a:pt x="35880" y="38320"/>
                </a:lnTo>
                <a:lnTo>
                  <a:pt x="35860" y="38350"/>
                </a:lnTo>
                <a:lnTo>
                  <a:pt x="35840" y="38370"/>
                </a:lnTo>
                <a:lnTo>
                  <a:pt x="35780" y="38410"/>
                </a:lnTo>
                <a:lnTo>
                  <a:pt x="35760" y="38420"/>
                </a:lnTo>
                <a:lnTo>
                  <a:pt x="35750" y="38440"/>
                </a:lnTo>
                <a:lnTo>
                  <a:pt x="35750" y="38470"/>
                </a:lnTo>
                <a:lnTo>
                  <a:pt x="35750" y="38490"/>
                </a:lnTo>
                <a:lnTo>
                  <a:pt x="35760" y="38520"/>
                </a:lnTo>
                <a:lnTo>
                  <a:pt x="35770" y="38530"/>
                </a:lnTo>
                <a:lnTo>
                  <a:pt x="35800" y="38550"/>
                </a:lnTo>
                <a:lnTo>
                  <a:pt x="35810" y="38560"/>
                </a:lnTo>
                <a:lnTo>
                  <a:pt x="35860" y="38580"/>
                </a:lnTo>
                <a:lnTo>
                  <a:pt x="35940" y="38600"/>
                </a:lnTo>
                <a:lnTo>
                  <a:pt x="35970" y="38610"/>
                </a:lnTo>
                <a:lnTo>
                  <a:pt x="35980" y="38620"/>
                </a:lnTo>
                <a:lnTo>
                  <a:pt x="35980" y="38640"/>
                </a:lnTo>
                <a:lnTo>
                  <a:pt x="35980" y="38650"/>
                </a:lnTo>
                <a:lnTo>
                  <a:pt x="35980" y="38680"/>
                </a:lnTo>
                <a:lnTo>
                  <a:pt x="36000" y="38710"/>
                </a:lnTo>
                <a:lnTo>
                  <a:pt x="36020" y="38740"/>
                </a:lnTo>
                <a:lnTo>
                  <a:pt x="36040" y="38750"/>
                </a:lnTo>
                <a:lnTo>
                  <a:pt x="36060" y="38770"/>
                </a:lnTo>
                <a:lnTo>
                  <a:pt x="36090" y="38800"/>
                </a:lnTo>
                <a:lnTo>
                  <a:pt x="36110" y="38820"/>
                </a:lnTo>
                <a:lnTo>
                  <a:pt x="36130" y="38840"/>
                </a:lnTo>
                <a:lnTo>
                  <a:pt x="36160" y="38870"/>
                </a:lnTo>
                <a:lnTo>
                  <a:pt x="36180" y="38890"/>
                </a:lnTo>
                <a:lnTo>
                  <a:pt x="36210" y="38930"/>
                </a:lnTo>
                <a:lnTo>
                  <a:pt x="36240" y="38960"/>
                </a:lnTo>
                <a:lnTo>
                  <a:pt x="36260" y="38970"/>
                </a:lnTo>
                <a:lnTo>
                  <a:pt x="36290" y="39000"/>
                </a:lnTo>
                <a:lnTo>
                  <a:pt x="36300" y="39020"/>
                </a:lnTo>
                <a:lnTo>
                  <a:pt x="36320" y="39040"/>
                </a:lnTo>
                <a:lnTo>
                  <a:pt x="36360" y="39080"/>
                </a:lnTo>
                <a:lnTo>
                  <a:pt x="36370" y="39090"/>
                </a:lnTo>
                <a:lnTo>
                  <a:pt x="36380" y="39100"/>
                </a:lnTo>
                <a:lnTo>
                  <a:pt x="36380" y="39120"/>
                </a:lnTo>
                <a:lnTo>
                  <a:pt x="36380" y="39140"/>
                </a:lnTo>
                <a:lnTo>
                  <a:pt x="36380" y="39160"/>
                </a:lnTo>
                <a:lnTo>
                  <a:pt x="36370" y="39170"/>
                </a:lnTo>
                <a:lnTo>
                  <a:pt x="36370" y="39190"/>
                </a:lnTo>
                <a:lnTo>
                  <a:pt x="36380" y="39200"/>
                </a:lnTo>
                <a:lnTo>
                  <a:pt x="36380" y="39210"/>
                </a:lnTo>
                <a:lnTo>
                  <a:pt x="36400" y="39210"/>
                </a:lnTo>
                <a:lnTo>
                  <a:pt x="36400" y="39230"/>
                </a:lnTo>
                <a:lnTo>
                  <a:pt x="36410" y="39250"/>
                </a:lnTo>
                <a:lnTo>
                  <a:pt x="36410" y="39280"/>
                </a:lnTo>
                <a:lnTo>
                  <a:pt x="36410" y="39300"/>
                </a:lnTo>
                <a:lnTo>
                  <a:pt x="36410" y="39350"/>
                </a:lnTo>
                <a:lnTo>
                  <a:pt x="36410" y="39390"/>
                </a:lnTo>
                <a:lnTo>
                  <a:pt x="36430" y="39410"/>
                </a:lnTo>
                <a:lnTo>
                  <a:pt x="36460" y="39430"/>
                </a:lnTo>
                <a:lnTo>
                  <a:pt x="36470" y="39430"/>
                </a:lnTo>
                <a:lnTo>
                  <a:pt x="36460" y="39440"/>
                </a:lnTo>
                <a:lnTo>
                  <a:pt x="36440" y="39450"/>
                </a:lnTo>
                <a:lnTo>
                  <a:pt x="36430" y="39450"/>
                </a:lnTo>
                <a:lnTo>
                  <a:pt x="36410" y="39440"/>
                </a:lnTo>
                <a:lnTo>
                  <a:pt x="36400" y="39440"/>
                </a:lnTo>
                <a:lnTo>
                  <a:pt x="36390" y="39440"/>
                </a:lnTo>
                <a:lnTo>
                  <a:pt x="36380" y="39450"/>
                </a:lnTo>
                <a:lnTo>
                  <a:pt x="36370" y="39460"/>
                </a:lnTo>
                <a:lnTo>
                  <a:pt x="36360" y="39470"/>
                </a:lnTo>
                <a:lnTo>
                  <a:pt x="36350" y="39490"/>
                </a:lnTo>
                <a:lnTo>
                  <a:pt x="36340" y="39510"/>
                </a:lnTo>
                <a:lnTo>
                  <a:pt x="36330" y="39530"/>
                </a:lnTo>
                <a:lnTo>
                  <a:pt x="36330" y="39540"/>
                </a:lnTo>
                <a:lnTo>
                  <a:pt x="36320" y="39570"/>
                </a:lnTo>
                <a:lnTo>
                  <a:pt x="36320" y="39600"/>
                </a:lnTo>
                <a:lnTo>
                  <a:pt x="36310" y="39610"/>
                </a:lnTo>
                <a:lnTo>
                  <a:pt x="36310" y="39620"/>
                </a:lnTo>
                <a:lnTo>
                  <a:pt x="36310" y="39660"/>
                </a:lnTo>
                <a:lnTo>
                  <a:pt x="36310" y="39680"/>
                </a:lnTo>
                <a:lnTo>
                  <a:pt x="36310" y="39700"/>
                </a:lnTo>
                <a:lnTo>
                  <a:pt x="36310" y="39710"/>
                </a:lnTo>
                <a:lnTo>
                  <a:pt x="36310" y="39730"/>
                </a:lnTo>
                <a:lnTo>
                  <a:pt x="36340" y="39740"/>
                </a:lnTo>
                <a:lnTo>
                  <a:pt x="36360" y="39750"/>
                </a:lnTo>
                <a:lnTo>
                  <a:pt x="36370" y="39780"/>
                </a:lnTo>
                <a:lnTo>
                  <a:pt x="36380" y="39790"/>
                </a:lnTo>
                <a:lnTo>
                  <a:pt x="36400" y="39790"/>
                </a:lnTo>
                <a:lnTo>
                  <a:pt x="36410" y="39800"/>
                </a:lnTo>
                <a:lnTo>
                  <a:pt x="36430" y="39800"/>
                </a:lnTo>
                <a:lnTo>
                  <a:pt x="36460" y="39820"/>
                </a:lnTo>
                <a:lnTo>
                  <a:pt x="36490" y="39820"/>
                </a:lnTo>
                <a:lnTo>
                  <a:pt x="36530" y="39820"/>
                </a:lnTo>
                <a:lnTo>
                  <a:pt x="36550" y="39820"/>
                </a:lnTo>
                <a:lnTo>
                  <a:pt x="36580" y="39820"/>
                </a:lnTo>
                <a:lnTo>
                  <a:pt x="36600" y="39830"/>
                </a:lnTo>
                <a:lnTo>
                  <a:pt x="36670" y="39880"/>
                </a:lnTo>
                <a:lnTo>
                  <a:pt x="36680" y="39890"/>
                </a:lnTo>
                <a:lnTo>
                  <a:pt x="36690" y="39900"/>
                </a:lnTo>
                <a:lnTo>
                  <a:pt x="36700" y="39900"/>
                </a:lnTo>
                <a:lnTo>
                  <a:pt x="36710" y="39900"/>
                </a:lnTo>
                <a:lnTo>
                  <a:pt x="36720" y="39910"/>
                </a:lnTo>
                <a:lnTo>
                  <a:pt x="36730" y="39910"/>
                </a:lnTo>
                <a:lnTo>
                  <a:pt x="36750" y="39890"/>
                </a:lnTo>
                <a:lnTo>
                  <a:pt x="36760" y="39890"/>
                </a:lnTo>
                <a:lnTo>
                  <a:pt x="36770" y="39890"/>
                </a:lnTo>
                <a:lnTo>
                  <a:pt x="36770" y="39900"/>
                </a:lnTo>
                <a:lnTo>
                  <a:pt x="36780" y="39900"/>
                </a:lnTo>
                <a:lnTo>
                  <a:pt x="36790" y="39900"/>
                </a:lnTo>
                <a:lnTo>
                  <a:pt x="36800" y="39910"/>
                </a:lnTo>
                <a:lnTo>
                  <a:pt x="36810" y="39920"/>
                </a:lnTo>
                <a:lnTo>
                  <a:pt x="36820" y="39920"/>
                </a:lnTo>
                <a:lnTo>
                  <a:pt x="36840" y="39930"/>
                </a:lnTo>
                <a:lnTo>
                  <a:pt x="36860" y="39930"/>
                </a:lnTo>
                <a:lnTo>
                  <a:pt x="36910" y="39960"/>
                </a:lnTo>
                <a:lnTo>
                  <a:pt x="37010" y="40010"/>
                </a:lnTo>
                <a:lnTo>
                  <a:pt x="37080" y="40080"/>
                </a:lnTo>
                <a:lnTo>
                  <a:pt x="37120" y="40150"/>
                </a:lnTo>
                <a:lnTo>
                  <a:pt x="37170" y="40220"/>
                </a:lnTo>
                <a:lnTo>
                  <a:pt x="37180" y="40310"/>
                </a:lnTo>
                <a:lnTo>
                  <a:pt x="37170" y="40390"/>
                </a:lnTo>
                <a:lnTo>
                  <a:pt x="37170" y="40400"/>
                </a:lnTo>
                <a:lnTo>
                  <a:pt x="37140" y="40470"/>
                </a:lnTo>
                <a:lnTo>
                  <a:pt x="37100" y="40530"/>
                </a:lnTo>
                <a:lnTo>
                  <a:pt x="37050" y="40570"/>
                </a:lnTo>
                <a:lnTo>
                  <a:pt x="36970" y="40550"/>
                </a:lnTo>
                <a:lnTo>
                  <a:pt x="36940" y="40550"/>
                </a:lnTo>
                <a:lnTo>
                  <a:pt x="36890" y="40580"/>
                </a:lnTo>
                <a:lnTo>
                  <a:pt x="36860" y="40610"/>
                </a:lnTo>
                <a:lnTo>
                  <a:pt x="36810" y="40620"/>
                </a:lnTo>
                <a:lnTo>
                  <a:pt x="36740" y="40600"/>
                </a:lnTo>
                <a:lnTo>
                  <a:pt x="36670" y="40620"/>
                </a:lnTo>
                <a:lnTo>
                  <a:pt x="36630" y="40640"/>
                </a:lnTo>
                <a:lnTo>
                  <a:pt x="36620" y="40690"/>
                </a:lnTo>
                <a:lnTo>
                  <a:pt x="36610" y="40740"/>
                </a:lnTo>
                <a:lnTo>
                  <a:pt x="36590" y="40770"/>
                </a:lnTo>
                <a:lnTo>
                  <a:pt x="36570" y="40800"/>
                </a:lnTo>
                <a:lnTo>
                  <a:pt x="36580" y="40830"/>
                </a:lnTo>
                <a:lnTo>
                  <a:pt x="36590" y="40860"/>
                </a:lnTo>
                <a:lnTo>
                  <a:pt x="36580" y="40890"/>
                </a:lnTo>
                <a:lnTo>
                  <a:pt x="36560" y="40900"/>
                </a:lnTo>
                <a:lnTo>
                  <a:pt x="36560" y="40930"/>
                </a:lnTo>
                <a:lnTo>
                  <a:pt x="36560" y="40940"/>
                </a:lnTo>
                <a:lnTo>
                  <a:pt x="36610" y="41010"/>
                </a:lnTo>
                <a:lnTo>
                  <a:pt x="36620" y="41020"/>
                </a:lnTo>
                <a:lnTo>
                  <a:pt x="36620" y="41040"/>
                </a:lnTo>
                <a:lnTo>
                  <a:pt x="36610" y="41060"/>
                </a:lnTo>
                <a:lnTo>
                  <a:pt x="36620" y="41070"/>
                </a:lnTo>
                <a:lnTo>
                  <a:pt x="36630" y="41080"/>
                </a:lnTo>
                <a:lnTo>
                  <a:pt x="36640" y="41090"/>
                </a:lnTo>
                <a:lnTo>
                  <a:pt x="36650" y="41100"/>
                </a:lnTo>
                <a:lnTo>
                  <a:pt x="36670" y="41110"/>
                </a:lnTo>
                <a:lnTo>
                  <a:pt x="36690" y="41120"/>
                </a:lnTo>
                <a:lnTo>
                  <a:pt x="36710" y="41180"/>
                </a:lnTo>
                <a:lnTo>
                  <a:pt x="36730" y="41200"/>
                </a:lnTo>
                <a:lnTo>
                  <a:pt x="36730" y="41220"/>
                </a:lnTo>
                <a:lnTo>
                  <a:pt x="36730" y="41230"/>
                </a:lnTo>
                <a:lnTo>
                  <a:pt x="36710" y="41250"/>
                </a:lnTo>
                <a:lnTo>
                  <a:pt x="36710" y="41270"/>
                </a:lnTo>
                <a:lnTo>
                  <a:pt x="36700" y="41290"/>
                </a:lnTo>
                <a:lnTo>
                  <a:pt x="36700" y="41310"/>
                </a:lnTo>
                <a:lnTo>
                  <a:pt x="36690" y="41320"/>
                </a:lnTo>
                <a:lnTo>
                  <a:pt x="36680" y="41350"/>
                </a:lnTo>
                <a:lnTo>
                  <a:pt x="36670" y="41350"/>
                </a:lnTo>
                <a:lnTo>
                  <a:pt x="36640" y="41360"/>
                </a:lnTo>
                <a:lnTo>
                  <a:pt x="36630" y="41370"/>
                </a:lnTo>
                <a:lnTo>
                  <a:pt x="36620" y="41390"/>
                </a:lnTo>
                <a:lnTo>
                  <a:pt x="36610" y="41410"/>
                </a:lnTo>
                <a:lnTo>
                  <a:pt x="36610" y="41440"/>
                </a:lnTo>
                <a:lnTo>
                  <a:pt x="36600" y="41460"/>
                </a:lnTo>
                <a:lnTo>
                  <a:pt x="36610" y="41470"/>
                </a:lnTo>
                <a:lnTo>
                  <a:pt x="36610" y="41500"/>
                </a:lnTo>
                <a:lnTo>
                  <a:pt x="36610" y="41520"/>
                </a:lnTo>
                <a:lnTo>
                  <a:pt x="36620" y="41530"/>
                </a:lnTo>
                <a:lnTo>
                  <a:pt x="36630" y="41550"/>
                </a:lnTo>
                <a:lnTo>
                  <a:pt x="36630" y="41560"/>
                </a:lnTo>
                <a:lnTo>
                  <a:pt x="36650" y="41580"/>
                </a:lnTo>
                <a:lnTo>
                  <a:pt x="36660" y="41590"/>
                </a:lnTo>
                <a:lnTo>
                  <a:pt x="36680" y="41620"/>
                </a:lnTo>
                <a:lnTo>
                  <a:pt x="36700" y="41630"/>
                </a:lnTo>
                <a:lnTo>
                  <a:pt x="36710" y="41650"/>
                </a:lnTo>
                <a:lnTo>
                  <a:pt x="36730" y="41660"/>
                </a:lnTo>
                <a:lnTo>
                  <a:pt x="36730" y="41680"/>
                </a:lnTo>
                <a:lnTo>
                  <a:pt x="36730" y="41720"/>
                </a:lnTo>
                <a:lnTo>
                  <a:pt x="36740" y="41740"/>
                </a:lnTo>
                <a:lnTo>
                  <a:pt x="36750" y="41760"/>
                </a:lnTo>
                <a:lnTo>
                  <a:pt x="36760" y="41810"/>
                </a:lnTo>
                <a:lnTo>
                  <a:pt x="36770" y="41840"/>
                </a:lnTo>
                <a:lnTo>
                  <a:pt x="36780" y="41860"/>
                </a:lnTo>
                <a:lnTo>
                  <a:pt x="36820" y="41910"/>
                </a:lnTo>
                <a:lnTo>
                  <a:pt x="36840" y="41950"/>
                </a:lnTo>
                <a:lnTo>
                  <a:pt x="36850" y="42010"/>
                </a:lnTo>
                <a:lnTo>
                  <a:pt x="36860" y="42040"/>
                </a:lnTo>
                <a:lnTo>
                  <a:pt x="36870" y="42050"/>
                </a:lnTo>
                <a:lnTo>
                  <a:pt x="36880" y="42060"/>
                </a:lnTo>
                <a:lnTo>
                  <a:pt x="36890" y="42060"/>
                </a:lnTo>
                <a:lnTo>
                  <a:pt x="36890" y="42070"/>
                </a:lnTo>
                <a:lnTo>
                  <a:pt x="36890" y="42080"/>
                </a:lnTo>
                <a:lnTo>
                  <a:pt x="36900" y="42100"/>
                </a:lnTo>
                <a:lnTo>
                  <a:pt x="36910" y="42140"/>
                </a:lnTo>
                <a:lnTo>
                  <a:pt x="36910" y="42160"/>
                </a:lnTo>
                <a:lnTo>
                  <a:pt x="36890" y="42170"/>
                </a:lnTo>
                <a:lnTo>
                  <a:pt x="36860" y="42190"/>
                </a:lnTo>
                <a:lnTo>
                  <a:pt x="36840" y="42220"/>
                </a:lnTo>
                <a:lnTo>
                  <a:pt x="36830" y="42220"/>
                </a:lnTo>
                <a:lnTo>
                  <a:pt x="36810" y="42240"/>
                </a:lnTo>
                <a:lnTo>
                  <a:pt x="36770" y="42260"/>
                </a:lnTo>
                <a:lnTo>
                  <a:pt x="36750" y="42280"/>
                </a:lnTo>
                <a:lnTo>
                  <a:pt x="36730" y="42290"/>
                </a:lnTo>
                <a:lnTo>
                  <a:pt x="36730" y="42310"/>
                </a:lnTo>
                <a:lnTo>
                  <a:pt x="36730" y="42320"/>
                </a:lnTo>
                <a:lnTo>
                  <a:pt x="36730" y="42340"/>
                </a:lnTo>
                <a:lnTo>
                  <a:pt x="36720" y="42370"/>
                </a:lnTo>
                <a:lnTo>
                  <a:pt x="36730" y="42400"/>
                </a:lnTo>
                <a:lnTo>
                  <a:pt x="36740" y="42420"/>
                </a:lnTo>
                <a:lnTo>
                  <a:pt x="36750" y="42440"/>
                </a:lnTo>
                <a:lnTo>
                  <a:pt x="36750" y="42460"/>
                </a:lnTo>
                <a:lnTo>
                  <a:pt x="36780" y="42480"/>
                </a:lnTo>
                <a:lnTo>
                  <a:pt x="36800" y="42500"/>
                </a:lnTo>
                <a:lnTo>
                  <a:pt x="36830" y="42520"/>
                </a:lnTo>
                <a:lnTo>
                  <a:pt x="36870" y="42520"/>
                </a:lnTo>
                <a:lnTo>
                  <a:pt x="36900" y="42540"/>
                </a:lnTo>
                <a:lnTo>
                  <a:pt x="36940" y="42570"/>
                </a:lnTo>
                <a:lnTo>
                  <a:pt x="36970" y="42580"/>
                </a:lnTo>
                <a:lnTo>
                  <a:pt x="36980" y="42580"/>
                </a:lnTo>
                <a:lnTo>
                  <a:pt x="37000" y="42590"/>
                </a:lnTo>
                <a:lnTo>
                  <a:pt x="37040" y="42580"/>
                </a:lnTo>
                <a:lnTo>
                  <a:pt x="37060" y="42580"/>
                </a:lnTo>
                <a:lnTo>
                  <a:pt x="37090" y="42570"/>
                </a:lnTo>
                <a:lnTo>
                  <a:pt x="37130" y="42570"/>
                </a:lnTo>
                <a:lnTo>
                  <a:pt x="37150" y="42570"/>
                </a:lnTo>
                <a:lnTo>
                  <a:pt x="37170" y="42580"/>
                </a:lnTo>
                <a:lnTo>
                  <a:pt x="37180" y="42580"/>
                </a:lnTo>
                <a:lnTo>
                  <a:pt x="37190" y="42600"/>
                </a:lnTo>
                <a:lnTo>
                  <a:pt x="37200" y="42630"/>
                </a:lnTo>
                <a:lnTo>
                  <a:pt x="37220" y="42670"/>
                </a:lnTo>
                <a:lnTo>
                  <a:pt x="37240" y="42700"/>
                </a:lnTo>
                <a:lnTo>
                  <a:pt x="37250" y="42720"/>
                </a:lnTo>
                <a:lnTo>
                  <a:pt x="37280" y="42740"/>
                </a:lnTo>
                <a:lnTo>
                  <a:pt x="37330" y="42770"/>
                </a:lnTo>
                <a:lnTo>
                  <a:pt x="37370" y="42800"/>
                </a:lnTo>
                <a:lnTo>
                  <a:pt x="37390" y="42830"/>
                </a:lnTo>
                <a:lnTo>
                  <a:pt x="37390" y="42850"/>
                </a:lnTo>
                <a:lnTo>
                  <a:pt x="37390" y="42890"/>
                </a:lnTo>
                <a:lnTo>
                  <a:pt x="37400" y="42910"/>
                </a:lnTo>
                <a:lnTo>
                  <a:pt x="37410" y="42930"/>
                </a:lnTo>
                <a:lnTo>
                  <a:pt x="37430" y="42940"/>
                </a:lnTo>
                <a:lnTo>
                  <a:pt x="37470" y="42940"/>
                </a:lnTo>
                <a:lnTo>
                  <a:pt x="37510" y="42930"/>
                </a:lnTo>
                <a:lnTo>
                  <a:pt x="37530" y="42930"/>
                </a:lnTo>
                <a:lnTo>
                  <a:pt x="37540" y="42930"/>
                </a:lnTo>
                <a:lnTo>
                  <a:pt x="37560" y="42940"/>
                </a:lnTo>
                <a:lnTo>
                  <a:pt x="37570" y="42970"/>
                </a:lnTo>
                <a:lnTo>
                  <a:pt x="37590" y="42990"/>
                </a:lnTo>
                <a:lnTo>
                  <a:pt x="37610" y="43030"/>
                </a:lnTo>
                <a:lnTo>
                  <a:pt x="37610" y="43050"/>
                </a:lnTo>
                <a:lnTo>
                  <a:pt x="37600" y="43070"/>
                </a:lnTo>
                <a:lnTo>
                  <a:pt x="37590" y="43100"/>
                </a:lnTo>
                <a:lnTo>
                  <a:pt x="37570" y="43140"/>
                </a:lnTo>
                <a:lnTo>
                  <a:pt x="37560" y="43170"/>
                </a:lnTo>
                <a:lnTo>
                  <a:pt x="37560" y="43200"/>
                </a:lnTo>
                <a:lnTo>
                  <a:pt x="37550" y="43210"/>
                </a:lnTo>
                <a:lnTo>
                  <a:pt x="37550" y="43260"/>
                </a:lnTo>
                <a:lnTo>
                  <a:pt x="37570" y="43270"/>
                </a:lnTo>
                <a:lnTo>
                  <a:pt x="37580" y="43280"/>
                </a:lnTo>
                <a:lnTo>
                  <a:pt x="37590" y="43290"/>
                </a:lnTo>
                <a:lnTo>
                  <a:pt x="37600" y="43300"/>
                </a:lnTo>
                <a:lnTo>
                  <a:pt x="37600" y="43310"/>
                </a:lnTo>
                <a:lnTo>
                  <a:pt x="37610" y="43330"/>
                </a:lnTo>
                <a:lnTo>
                  <a:pt x="37610" y="43340"/>
                </a:lnTo>
                <a:lnTo>
                  <a:pt x="37600" y="43340"/>
                </a:lnTo>
                <a:lnTo>
                  <a:pt x="37570" y="43330"/>
                </a:lnTo>
                <a:lnTo>
                  <a:pt x="37540" y="43330"/>
                </a:lnTo>
                <a:lnTo>
                  <a:pt x="37530" y="43340"/>
                </a:lnTo>
                <a:lnTo>
                  <a:pt x="37500" y="43360"/>
                </a:lnTo>
                <a:lnTo>
                  <a:pt x="37490" y="43370"/>
                </a:lnTo>
                <a:lnTo>
                  <a:pt x="37450" y="43400"/>
                </a:lnTo>
                <a:lnTo>
                  <a:pt x="37440" y="43420"/>
                </a:lnTo>
                <a:lnTo>
                  <a:pt x="37450" y="43440"/>
                </a:lnTo>
                <a:lnTo>
                  <a:pt x="37440" y="43460"/>
                </a:lnTo>
                <a:lnTo>
                  <a:pt x="37430" y="43470"/>
                </a:lnTo>
                <a:lnTo>
                  <a:pt x="37420" y="43490"/>
                </a:lnTo>
                <a:lnTo>
                  <a:pt x="37420" y="43500"/>
                </a:lnTo>
                <a:lnTo>
                  <a:pt x="37420" y="43510"/>
                </a:lnTo>
                <a:lnTo>
                  <a:pt x="37430" y="43530"/>
                </a:lnTo>
                <a:lnTo>
                  <a:pt x="37460" y="43550"/>
                </a:lnTo>
                <a:lnTo>
                  <a:pt x="37470" y="43580"/>
                </a:lnTo>
                <a:lnTo>
                  <a:pt x="37480" y="43610"/>
                </a:lnTo>
                <a:lnTo>
                  <a:pt x="37480" y="43650"/>
                </a:lnTo>
                <a:lnTo>
                  <a:pt x="37480" y="43700"/>
                </a:lnTo>
                <a:lnTo>
                  <a:pt x="37480" y="43730"/>
                </a:lnTo>
                <a:lnTo>
                  <a:pt x="37470" y="43760"/>
                </a:lnTo>
                <a:lnTo>
                  <a:pt x="37460" y="43760"/>
                </a:lnTo>
                <a:lnTo>
                  <a:pt x="37460" y="43770"/>
                </a:lnTo>
                <a:lnTo>
                  <a:pt x="37450" y="43800"/>
                </a:lnTo>
                <a:lnTo>
                  <a:pt x="37450" y="43820"/>
                </a:lnTo>
                <a:lnTo>
                  <a:pt x="37450" y="43850"/>
                </a:lnTo>
                <a:lnTo>
                  <a:pt x="37470" y="43880"/>
                </a:lnTo>
                <a:lnTo>
                  <a:pt x="37490" y="43920"/>
                </a:lnTo>
                <a:lnTo>
                  <a:pt x="37500" y="43930"/>
                </a:lnTo>
                <a:lnTo>
                  <a:pt x="37500" y="43940"/>
                </a:lnTo>
                <a:lnTo>
                  <a:pt x="37500" y="43970"/>
                </a:lnTo>
                <a:lnTo>
                  <a:pt x="37480" y="44010"/>
                </a:lnTo>
                <a:lnTo>
                  <a:pt x="37470" y="44060"/>
                </a:lnTo>
                <a:lnTo>
                  <a:pt x="37450" y="44120"/>
                </a:lnTo>
                <a:lnTo>
                  <a:pt x="37430" y="44170"/>
                </a:lnTo>
                <a:lnTo>
                  <a:pt x="37410" y="44200"/>
                </a:lnTo>
                <a:lnTo>
                  <a:pt x="37400" y="44220"/>
                </a:lnTo>
                <a:lnTo>
                  <a:pt x="37380" y="44230"/>
                </a:lnTo>
                <a:lnTo>
                  <a:pt x="37360" y="44240"/>
                </a:lnTo>
                <a:lnTo>
                  <a:pt x="37320" y="44250"/>
                </a:lnTo>
                <a:lnTo>
                  <a:pt x="37290" y="44260"/>
                </a:lnTo>
                <a:lnTo>
                  <a:pt x="37260" y="44270"/>
                </a:lnTo>
                <a:lnTo>
                  <a:pt x="37260" y="44290"/>
                </a:lnTo>
                <a:lnTo>
                  <a:pt x="37260" y="44310"/>
                </a:lnTo>
                <a:lnTo>
                  <a:pt x="37260" y="44320"/>
                </a:lnTo>
                <a:lnTo>
                  <a:pt x="37260" y="44340"/>
                </a:lnTo>
                <a:lnTo>
                  <a:pt x="37260" y="44350"/>
                </a:lnTo>
                <a:lnTo>
                  <a:pt x="37250" y="44360"/>
                </a:lnTo>
                <a:lnTo>
                  <a:pt x="37240" y="44370"/>
                </a:lnTo>
                <a:lnTo>
                  <a:pt x="37240" y="44390"/>
                </a:lnTo>
                <a:lnTo>
                  <a:pt x="37240" y="44410"/>
                </a:lnTo>
                <a:lnTo>
                  <a:pt x="37240" y="44430"/>
                </a:lnTo>
                <a:lnTo>
                  <a:pt x="37230" y="44440"/>
                </a:lnTo>
                <a:lnTo>
                  <a:pt x="37230" y="44460"/>
                </a:lnTo>
                <a:lnTo>
                  <a:pt x="37220" y="44490"/>
                </a:lnTo>
                <a:lnTo>
                  <a:pt x="37180" y="44530"/>
                </a:lnTo>
                <a:lnTo>
                  <a:pt x="37160" y="44550"/>
                </a:lnTo>
                <a:lnTo>
                  <a:pt x="37160" y="44570"/>
                </a:lnTo>
                <a:lnTo>
                  <a:pt x="37160" y="44600"/>
                </a:lnTo>
                <a:lnTo>
                  <a:pt x="37160" y="44630"/>
                </a:lnTo>
                <a:lnTo>
                  <a:pt x="37160" y="44650"/>
                </a:lnTo>
                <a:lnTo>
                  <a:pt x="37180" y="44710"/>
                </a:lnTo>
                <a:lnTo>
                  <a:pt x="37180" y="44730"/>
                </a:lnTo>
                <a:lnTo>
                  <a:pt x="37180" y="44750"/>
                </a:lnTo>
                <a:lnTo>
                  <a:pt x="37180" y="44770"/>
                </a:lnTo>
                <a:lnTo>
                  <a:pt x="37180" y="44780"/>
                </a:lnTo>
                <a:lnTo>
                  <a:pt x="37180" y="44800"/>
                </a:lnTo>
                <a:lnTo>
                  <a:pt x="37190" y="44820"/>
                </a:lnTo>
                <a:lnTo>
                  <a:pt x="37210" y="44850"/>
                </a:lnTo>
                <a:lnTo>
                  <a:pt x="37230" y="44870"/>
                </a:lnTo>
                <a:lnTo>
                  <a:pt x="37250" y="44880"/>
                </a:lnTo>
                <a:lnTo>
                  <a:pt x="37240" y="44900"/>
                </a:lnTo>
                <a:lnTo>
                  <a:pt x="37230" y="44930"/>
                </a:lnTo>
                <a:lnTo>
                  <a:pt x="37230" y="44940"/>
                </a:lnTo>
                <a:lnTo>
                  <a:pt x="37210" y="44960"/>
                </a:lnTo>
                <a:lnTo>
                  <a:pt x="37190" y="44990"/>
                </a:lnTo>
                <a:lnTo>
                  <a:pt x="37170" y="45030"/>
                </a:lnTo>
                <a:lnTo>
                  <a:pt x="37170" y="45060"/>
                </a:lnTo>
                <a:lnTo>
                  <a:pt x="37180" y="45090"/>
                </a:lnTo>
                <a:lnTo>
                  <a:pt x="37180" y="45110"/>
                </a:lnTo>
                <a:lnTo>
                  <a:pt x="37200" y="45110"/>
                </a:lnTo>
                <a:lnTo>
                  <a:pt x="37220" y="45110"/>
                </a:lnTo>
                <a:lnTo>
                  <a:pt x="37230" y="45100"/>
                </a:lnTo>
                <a:lnTo>
                  <a:pt x="37270" y="45100"/>
                </a:lnTo>
                <a:lnTo>
                  <a:pt x="37300" y="45110"/>
                </a:lnTo>
                <a:lnTo>
                  <a:pt x="37300" y="45130"/>
                </a:lnTo>
                <a:lnTo>
                  <a:pt x="37310" y="45230"/>
                </a:lnTo>
                <a:lnTo>
                  <a:pt x="37660" y="45630"/>
                </a:lnTo>
                <a:lnTo>
                  <a:pt x="37720" y="45690"/>
                </a:lnTo>
                <a:lnTo>
                  <a:pt x="37750" y="45710"/>
                </a:lnTo>
                <a:lnTo>
                  <a:pt x="37750" y="45720"/>
                </a:lnTo>
                <a:lnTo>
                  <a:pt x="37800" y="45810"/>
                </a:lnTo>
                <a:lnTo>
                  <a:pt x="37830" y="45870"/>
                </a:lnTo>
                <a:lnTo>
                  <a:pt x="37820" y="45930"/>
                </a:lnTo>
                <a:lnTo>
                  <a:pt x="37810" y="45950"/>
                </a:lnTo>
                <a:lnTo>
                  <a:pt x="37810" y="45970"/>
                </a:lnTo>
                <a:lnTo>
                  <a:pt x="37830" y="46030"/>
                </a:lnTo>
                <a:lnTo>
                  <a:pt x="37850" y="46060"/>
                </a:lnTo>
                <a:lnTo>
                  <a:pt x="37860" y="46090"/>
                </a:lnTo>
                <a:lnTo>
                  <a:pt x="37900" y="46180"/>
                </a:lnTo>
                <a:lnTo>
                  <a:pt x="37950" y="46300"/>
                </a:lnTo>
                <a:lnTo>
                  <a:pt x="37990" y="46450"/>
                </a:lnTo>
                <a:lnTo>
                  <a:pt x="38020" y="46550"/>
                </a:lnTo>
                <a:lnTo>
                  <a:pt x="38070" y="46650"/>
                </a:lnTo>
                <a:lnTo>
                  <a:pt x="38100" y="46710"/>
                </a:lnTo>
                <a:lnTo>
                  <a:pt x="38150" y="46790"/>
                </a:lnTo>
                <a:lnTo>
                  <a:pt x="38200" y="46870"/>
                </a:lnTo>
                <a:lnTo>
                  <a:pt x="38260" y="47010"/>
                </a:lnTo>
                <a:lnTo>
                  <a:pt x="38310" y="47160"/>
                </a:lnTo>
                <a:lnTo>
                  <a:pt x="38350" y="47280"/>
                </a:lnTo>
                <a:lnTo>
                  <a:pt x="38390" y="47440"/>
                </a:lnTo>
                <a:lnTo>
                  <a:pt x="38400" y="47490"/>
                </a:lnTo>
                <a:lnTo>
                  <a:pt x="38410" y="47520"/>
                </a:lnTo>
                <a:lnTo>
                  <a:pt x="38450" y="47560"/>
                </a:lnTo>
                <a:lnTo>
                  <a:pt x="38470" y="47580"/>
                </a:lnTo>
                <a:lnTo>
                  <a:pt x="38490" y="47590"/>
                </a:lnTo>
                <a:lnTo>
                  <a:pt x="38500" y="47590"/>
                </a:lnTo>
                <a:lnTo>
                  <a:pt x="38500" y="47600"/>
                </a:lnTo>
                <a:lnTo>
                  <a:pt x="38530" y="47630"/>
                </a:lnTo>
                <a:lnTo>
                  <a:pt x="38560" y="47650"/>
                </a:lnTo>
                <a:lnTo>
                  <a:pt x="38580" y="47670"/>
                </a:lnTo>
                <a:lnTo>
                  <a:pt x="38600" y="47690"/>
                </a:lnTo>
                <a:lnTo>
                  <a:pt x="38620" y="47710"/>
                </a:lnTo>
                <a:lnTo>
                  <a:pt x="38640" y="47720"/>
                </a:lnTo>
                <a:lnTo>
                  <a:pt x="38660" y="47720"/>
                </a:lnTo>
                <a:lnTo>
                  <a:pt x="38680" y="47730"/>
                </a:lnTo>
                <a:lnTo>
                  <a:pt x="38710" y="47730"/>
                </a:lnTo>
                <a:lnTo>
                  <a:pt x="38710" y="47740"/>
                </a:lnTo>
                <a:lnTo>
                  <a:pt x="38710" y="47760"/>
                </a:lnTo>
                <a:lnTo>
                  <a:pt x="38710" y="47770"/>
                </a:lnTo>
                <a:lnTo>
                  <a:pt x="38700" y="47780"/>
                </a:lnTo>
                <a:lnTo>
                  <a:pt x="38700" y="47790"/>
                </a:lnTo>
                <a:lnTo>
                  <a:pt x="38700" y="47810"/>
                </a:lnTo>
                <a:lnTo>
                  <a:pt x="38710" y="47830"/>
                </a:lnTo>
                <a:lnTo>
                  <a:pt x="38710" y="47850"/>
                </a:lnTo>
                <a:lnTo>
                  <a:pt x="38720" y="47870"/>
                </a:lnTo>
                <a:lnTo>
                  <a:pt x="38740" y="47890"/>
                </a:lnTo>
                <a:lnTo>
                  <a:pt x="38770" y="47910"/>
                </a:lnTo>
                <a:lnTo>
                  <a:pt x="38790" y="47930"/>
                </a:lnTo>
                <a:lnTo>
                  <a:pt x="38800" y="47930"/>
                </a:lnTo>
                <a:lnTo>
                  <a:pt x="38820" y="47920"/>
                </a:lnTo>
                <a:lnTo>
                  <a:pt x="38830" y="47910"/>
                </a:lnTo>
                <a:lnTo>
                  <a:pt x="38860" y="47900"/>
                </a:lnTo>
                <a:lnTo>
                  <a:pt x="38880" y="47900"/>
                </a:lnTo>
                <a:lnTo>
                  <a:pt x="38890" y="47900"/>
                </a:lnTo>
                <a:lnTo>
                  <a:pt x="38910" y="47910"/>
                </a:lnTo>
                <a:lnTo>
                  <a:pt x="38920" y="47900"/>
                </a:lnTo>
                <a:lnTo>
                  <a:pt x="38940" y="47900"/>
                </a:lnTo>
                <a:lnTo>
                  <a:pt x="38980" y="47890"/>
                </a:lnTo>
                <a:lnTo>
                  <a:pt x="38990" y="47880"/>
                </a:lnTo>
                <a:lnTo>
                  <a:pt x="39020" y="47870"/>
                </a:lnTo>
                <a:lnTo>
                  <a:pt x="39030" y="47860"/>
                </a:lnTo>
                <a:lnTo>
                  <a:pt x="39060" y="47840"/>
                </a:lnTo>
                <a:lnTo>
                  <a:pt x="39090" y="47830"/>
                </a:lnTo>
                <a:lnTo>
                  <a:pt x="39090" y="47810"/>
                </a:lnTo>
                <a:lnTo>
                  <a:pt x="39090" y="47790"/>
                </a:lnTo>
                <a:lnTo>
                  <a:pt x="39090" y="47770"/>
                </a:lnTo>
                <a:lnTo>
                  <a:pt x="39090" y="47750"/>
                </a:lnTo>
                <a:lnTo>
                  <a:pt x="39110" y="47740"/>
                </a:lnTo>
                <a:lnTo>
                  <a:pt x="39130" y="47740"/>
                </a:lnTo>
                <a:lnTo>
                  <a:pt x="39150" y="47730"/>
                </a:lnTo>
                <a:lnTo>
                  <a:pt x="39170" y="47730"/>
                </a:lnTo>
                <a:lnTo>
                  <a:pt x="39180" y="47710"/>
                </a:lnTo>
                <a:lnTo>
                  <a:pt x="39180" y="47700"/>
                </a:lnTo>
                <a:lnTo>
                  <a:pt x="39200" y="47690"/>
                </a:lnTo>
                <a:lnTo>
                  <a:pt x="39220" y="47680"/>
                </a:lnTo>
                <a:lnTo>
                  <a:pt x="39250" y="47670"/>
                </a:lnTo>
                <a:lnTo>
                  <a:pt x="39270" y="47670"/>
                </a:lnTo>
                <a:lnTo>
                  <a:pt x="39280" y="47680"/>
                </a:lnTo>
                <a:lnTo>
                  <a:pt x="39340" y="47700"/>
                </a:lnTo>
                <a:lnTo>
                  <a:pt x="39370" y="47710"/>
                </a:lnTo>
                <a:lnTo>
                  <a:pt x="39400" y="47720"/>
                </a:lnTo>
                <a:lnTo>
                  <a:pt x="39440" y="47730"/>
                </a:lnTo>
                <a:lnTo>
                  <a:pt x="39480" y="47730"/>
                </a:lnTo>
                <a:lnTo>
                  <a:pt x="39530" y="47730"/>
                </a:lnTo>
                <a:lnTo>
                  <a:pt x="39540" y="4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