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Sekong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Laos • State Map | Fully Editable Vector Shape</a:t>
            </a:r>
          </a:p>
        </p:txBody>
      </p:sp>
      <p:sp>
        <p:nvSpPr>
          <p:cNvPr id="101" name="Seko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6710" y="83650"/>
                </a:moveTo>
                <a:lnTo>
                  <a:pt x="86710" y="83640"/>
                </a:lnTo>
                <a:lnTo>
                  <a:pt x="86710" y="83630"/>
                </a:lnTo>
                <a:lnTo>
                  <a:pt x="86710" y="83600"/>
                </a:lnTo>
                <a:lnTo>
                  <a:pt x="86710" y="83580"/>
                </a:lnTo>
                <a:lnTo>
                  <a:pt x="86710" y="83560"/>
                </a:lnTo>
                <a:lnTo>
                  <a:pt x="86710" y="83550"/>
                </a:lnTo>
                <a:lnTo>
                  <a:pt x="86700" y="83540"/>
                </a:lnTo>
                <a:lnTo>
                  <a:pt x="86690" y="83530"/>
                </a:lnTo>
                <a:lnTo>
                  <a:pt x="86690" y="83520"/>
                </a:lnTo>
                <a:lnTo>
                  <a:pt x="86690" y="83510"/>
                </a:lnTo>
                <a:lnTo>
                  <a:pt x="86690" y="83500"/>
                </a:lnTo>
                <a:lnTo>
                  <a:pt x="86690" y="83490"/>
                </a:lnTo>
                <a:lnTo>
                  <a:pt x="86700" y="83480"/>
                </a:lnTo>
                <a:lnTo>
                  <a:pt x="86710" y="83480"/>
                </a:lnTo>
                <a:lnTo>
                  <a:pt x="86710" y="83470"/>
                </a:lnTo>
                <a:lnTo>
                  <a:pt x="86720" y="83470"/>
                </a:lnTo>
                <a:lnTo>
                  <a:pt x="86730" y="83470"/>
                </a:lnTo>
                <a:lnTo>
                  <a:pt x="86740" y="83470"/>
                </a:lnTo>
                <a:lnTo>
                  <a:pt x="86750" y="83480"/>
                </a:lnTo>
                <a:lnTo>
                  <a:pt x="86760" y="83480"/>
                </a:lnTo>
                <a:lnTo>
                  <a:pt x="86770" y="83480"/>
                </a:lnTo>
                <a:lnTo>
                  <a:pt x="86780" y="83480"/>
                </a:lnTo>
                <a:lnTo>
                  <a:pt x="86790" y="83480"/>
                </a:lnTo>
                <a:lnTo>
                  <a:pt x="86800" y="83480"/>
                </a:lnTo>
                <a:lnTo>
                  <a:pt x="86810" y="83470"/>
                </a:lnTo>
                <a:lnTo>
                  <a:pt x="86810" y="83450"/>
                </a:lnTo>
                <a:lnTo>
                  <a:pt x="86810" y="83430"/>
                </a:lnTo>
                <a:lnTo>
                  <a:pt x="86810" y="83420"/>
                </a:lnTo>
                <a:lnTo>
                  <a:pt x="86810" y="83410"/>
                </a:lnTo>
                <a:lnTo>
                  <a:pt x="86810" y="83400"/>
                </a:lnTo>
                <a:lnTo>
                  <a:pt x="86810" y="83390"/>
                </a:lnTo>
                <a:lnTo>
                  <a:pt x="86810" y="83380"/>
                </a:lnTo>
                <a:lnTo>
                  <a:pt x="86800" y="83370"/>
                </a:lnTo>
                <a:lnTo>
                  <a:pt x="86800" y="83360"/>
                </a:lnTo>
                <a:lnTo>
                  <a:pt x="86800" y="83350"/>
                </a:lnTo>
                <a:lnTo>
                  <a:pt x="86810" y="83350"/>
                </a:lnTo>
                <a:lnTo>
                  <a:pt x="86810" y="83340"/>
                </a:lnTo>
                <a:lnTo>
                  <a:pt x="86800" y="83340"/>
                </a:lnTo>
                <a:lnTo>
                  <a:pt x="86800" y="83330"/>
                </a:lnTo>
                <a:lnTo>
                  <a:pt x="86790" y="83320"/>
                </a:lnTo>
                <a:lnTo>
                  <a:pt x="86790" y="83310"/>
                </a:lnTo>
                <a:lnTo>
                  <a:pt x="86790" y="83300"/>
                </a:lnTo>
                <a:lnTo>
                  <a:pt x="86800" y="83300"/>
                </a:lnTo>
                <a:lnTo>
                  <a:pt x="86800" y="83290"/>
                </a:lnTo>
                <a:lnTo>
                  <a:pt x="86800" y="83280"/>
                </a:lnTo>
                <a:lnTo>
                  <a:pt x="86800" y="83270"/>
                </a:lnTo>
                <a:lnTo>
                  <a:pt x="86800" y="83260"/>
                </a:lnTo>
                <a:lnTo>
                  <a:pt x="86810" y="83250"/>
                </a:lnTo>
                <a:lnTo>
                  <a:pt x="86810" y="83240"/>
                </a:lnTo>
                <a:lnTo>
                  <a:pt x="86800" y="83230"/>
                </a:lnTo>
                <a:lnTo>
                  <a:pt x="86800" y="83220"/>
                </a:lnTo>
                <a:lnTo>
                  <a:pt x="86800" y="83210"/>
                </a:lnTo>
                <a:lnTo>
                  <a:pt x="86790" y="83210"/>
                </a:lnTo>
                <a:lnTo>
                  <a:pt x="86790" y="83200"/>
                </a:lnTo>
                <a:lnTo>
                  <a:pt x="86790" y="83190"/>
                </a:lnTo>
                <a:lnTo>
                  <a:pt x="86790" y="83180"/>
                </a:lnTo>
                <a:lnTo>
                  <a:pt x="86790" y="83170"/>
                </a:lnTo>
                <a:lnTo>
                  <a:pt x="86780" y="83170"/>
                </a:lnTo>
                <a:lnTo>
                  <a:pt x="86780" y="83160"/>
                </a:lnTo>
                <a:lnTo>
                  <a:pt x="86780" y="83150"/>
                </a:lnTo>
                <a:lnTo>
                  <a:pt x="86780" y="83140"/>
                </a:lnTo>
                <a:lnTo>
                  <a:pt x="86770" y="83140"/>
                </a:lnTo>
                <a:lnTo>
                  <a:pt x="86770" y="83130"/>
                </a:lnTo>
                <a:lnTo>
                  <a:pt x="86770" y="83120"/>
                </a:lnTo>
                <a:lnTo>
                  <a:pt x="86770" y="83110"/>
                </a:lnTo>
                <a:lnTo>
                  <a:pt x="86760" y="83100"/>
                </a:lnTo>
                <a:lnTo>
                  <a:pt x="86760" y="83090"/>
                </a:lnTo>
                <a:lnTo>
                  <a:pt x="86760" y="83080"/>
                </a:lnTo>
                <a:lnTo>
                  <a:pt x="86760" y="83070"/>
                </a:lnTo>
                <a:lnTo>
                  <a:pt x="86750" y="83070"/>
                </a:lnTo>
                <a:lnTo>
                  <a:pt x="86750" y="83060"/>
                </a:lnTo>
                <a:lnTo>
                  <a:pt x="86740" y="83050"/>
                </a:lnTo>
                <a:lnTo>
                  <a:pt x="86740" y="83040"/>
                </a:lnTo>
                <a:lnTo>
                  <a:pt x="86740" y="83030"/>
                </a:lnTo>
                <a:lnTo>
                  <a:pt x="86730" y="83030"/>
                </a:lnTo>
                <a:lnTo>
                  <a:pt x="86730" y="83020"/>
                </a:lnTo>
                <a:lnTo>
                  <a:pt x="86720" y="83010"/>
                </a:lnTo>
                <a:lnTo>
                  <a:pt x="86720" y="83000"/>
                </a:lnTo>
                <a:lnTo>
                  <a:pt x="86720" y="82990"/>
                </a:lnTo>
                <a:lnTo>
                  <a:pt x="86710" y="82990"/>
                </a:lnTo>
                <a:lnTo>
                  <a:pt x="86700" y="82990"/>
                </a:lnTo>
                <a:lnTo>
                  <a:pt x="86700" y="82980"/>
                </a:lnTo>
                <a:lnTo>
                  <a:pt x="86700" y="82970"/>
                </a:lnTo>
                <a:lnTo>
                  <a:pt x="86700" y="82960"/>
                </a:lnTo>
                <a:lnTo>
                  <a:pt x="86700" y="82950"/>
                </a:lnTo>
                <a:lnTo>
                  <a:pt x="86690" y="82940"/>
                </a:lnTo>
                <a:lnTo>
                  <a:pt x="86690" y="82930"/>
                </a:lnTo>
                <a:lnTo>
                  <a:pt x="86690" y="82920"/>
                </a:lnTo>
                <a:lnTo>
                  <a:pt x="86680" y="82910"/>
                </a:lnTo>
                <a:lnTo>
                  <a:pt x="86670" y="82900"/>
                </a:lnTo>
                <a:lnTo>
                  <a:pt x="86670" y="82890"/>
                </a:lnTo>
                <a:lnTo>
                  <a:pt x="86670" y="82880"/>
                </a:lnTo>
                <a:lnTo>
                  <a:pt x="86660" y="82880"/>
                </a:lnTo>
                <a:lnTo>
                  <a:pt x="86660" y="82870"/>
                </a:lnTo>
                <a:lnTo>
                  <a:pt x="86650" y="82870"/>
                </a:lnTo>
                <a:lnTo>
                  <a:pt x="86640" y="82870"/>
                </a:lnTo>
                <a:lnTo>
                  <a:pt x="86630" y="82880"/>
                </a:lnTo>
                <a:lnTo>
                  <a:pt x="86620" y="82880"/>
                </a:lnTo>
                <a:lnTo>
                  <a:pt x="86610" y="82870"/>
                </a:lnTo>
                <a:lnTo>
                  <a:pt x="86610" y="82860"/>
                </a:lnTo>
                <a:lnTo>
                  <a:pt x="86610" y="82850"/>
                </a:lnTo>
                <a:lnTo>
                  <a:pt x="86610" y="82840"/>
                </a:lnTo>
                <a:lnTo>
                  <a:pt x="86610" y="82830"/>
                </a:lnTo>
                <a:lnTo>
                  <a:pt x="86600" y="82830"/>
                </a:lnTo>
                <a:lnTo>
                  <a:pt x="86590" y="82830"/>
                </a:lnTo>
                <a:lnTo>
                  <a:pt x="86590" y="82840"/>
                </a:lnTo>
                <a:lnTo>
                  <a:pt x="86590" y="82850"/>
                </a:lnTo>
                <a:lnTo>
                  <a:pt x="86580" y="82850"/>
                </a:lnTo>
                <a:lnTo>
                  <a:pt x="86580" y="82840"/>
                </a:lnTo>
                <a:lnTo>
                  <a:pt x="86570" y="82840"/>
                </a:lnTo>
                <a:lnTo>
                  <a:pt x="86560" y="82840"/>
                </a:lnTo>
                <a:lnTo>
                  <a:pt x="86550" y="82840"/>
                </a:lnTo>
                <a:lnTo>
                  <a:pt x="86540" y="82840"/>
                </a:lnTo>
                <a:lnTo>
                  <a:pt x="86530" y="82840"/>
                </a:lnTo>
                <a:lnTo>
                  <a:pt x="86520" y="82840"/>
                </a:lnTo>
                <a:lnTo>
                  <a:pt x="86520" y="82850"/>
                </a:lnTo>
                <a:lnTo>
                  <a:pt x="86520" y="82860"/>
                </a:lnTo>
                <a:lnTo>
                  <a:pt x="86520" y="82870"/>
                </a:lnTo>
                <a:lnTo>
                  <a:pt x="86510" y="82870"/>
                </a:lnTo>
                <a:lnTo>
                  <a:pt x="86500" y="82870"/>
                </a:lnTo>
                <a:lnTo>
                  <a:pt x="86500" y="82880"/>
                </a:lnTo>
                <a:lnTo>
                  <a:pt x="86490" y="82870"/>
                </a:lnTo>
                <a:lnTo>
                  <a:pt x="86490" y="82860"/>
                </a:lnTo>
                <a:lnTo>
                  <a:pt x="86480" y="82860"/>
                </a:lnTo>
                <a:lnTo>
                  <a:pt x="86480" y="82870"/>
                </a:lnTo>
                <a:lnTo>
                  <a:pt x="86470" y="82870"/>
                </a:lnTo>
                <a:lnTo>
                  <a:pt x="86470" y="82860"/>
                </a:lnTo>
                <a:lnTo>
                  <a:pt x="86460" y="82860"/>
                </a:lnTo>
                <a:lnTo>
                  <a:pt x="86460" y="82850"/>
                </a:lnTo>
                <a:lnTo>
                  <a:pt x="86450" y="82850"/>
                </a:lnTo>
                <a:lnTo>
                  <a:pt x="86440" y="82850"/>
                </a:lnTo>
                <a:lnTo>
                  <a:pt x="86430" y="82850"/>
                </a:lnTo>
                <a:lnTo>
                  <a:pt x="86420" y="82850"/>
                </a:lnTo>
                <a:lnTo>
                  <a:pt x="86410" y="82850"/>
                </a:lnTo>
                <a:lnTo>
                  <a:pt x="86400" y="82860"/>
                </a:lnTo>
                <a:lnTo>
                  <a:pt x="86390" y="82860"/>
                </a:lnTo>
                <a:lnTo>
                  <a:pt x="86380" y="82860"/>
                </a:lnTo>
                <a:lnTo>
                  <a:pt x="86380" y="82850"/>
                </a:lnTo>
                <a:lnTo>
                  <a:pt x="86370" y="82850"/>
                </a:lnTo>
                <a:lnTo>
                  <a:pt x="86370" y="82840"/>
                </a:lnTo>
                <a:lnTo>
                  <a:pt x="86370" y="82830"/>
                </a:lnTo>
                <a:lnTo>
                  <a:pt x="86380" y="82820"/>
                </a:lnTo>
                <a:lnTo>
                  <a:pt x="86380" y="82810"/>
                </a:lnTo>
                <a:lnTo>
                  <a:pt x="86380" y="82800"/>
                </a:lnTo>
                <a:lnTo>
                  <a:pt x="86380" y="82790"/>
                </a:lnTo>
                <a:lnTo>
                  <a:pt x="86380" y="82780"/>
                </a:lnTo>
                <a:lnTo>
                  <a:pt x="86390" y="82780"/>
                </a:lnTo>
                <a:lnTo>
                  <a:pt x="86390" y="82770"/>
                </a:lnTo>
                <a:lnTo>
                  <a:pt x="86390" y="82760"/>
                </a:lnTo>
                <a:lnTo>
                  <a:pt x="86390" y="82750"/>
                </a:lnTo>
                <a:lnTo>
                  <a:pt x="86390" y="82740"/>
                </a:lnTo>
                <a:lnTo>
                  <a:pt x="86390" y="82730"/>
                </a:lnTo>
                <a:lnTo>
                  <a:pt x="86390" y="82720"/>
                </a:lnTo>
                <a:lnTo>
                  <a:pt x="86390" y="82710"/>
                </a:lnTo>
                <a:lnTo>
                  <a:pt x="86390" y="82700"/>
                </a:lnTo>
                <a:lnTo>
                  <a:pt x="86390" y="82690"/>
                </a:lnTo>
                <a:lnTo>
                  <a:pt x="86380" y="82690"/>
                </a:lnTo>
                <a:lnTo>
                  <a:pt x="86380" y="82680"/>
                </a:lnTo>
                <a:lnTo>
                  <a:pt x="86380" y="82670"/>
                </a:lnTo>
                <a:lnTo>
                  <a:pt x="86380" y="82660"/>
                </a:lnTo>
                <a:lnTo>
                  <a:pt x="86370" y="82660"/>
                </a:lnTo>
                <a:lnTo>
                  <a:pt x="86370" y="82650"/>
                </a:lnTo>
                <a:lnTo>
                  <a:pt x="86360" y="82650"/>
                </a:lnTo>
                <a:lnTo>
                  <a:pt x="86360" y="82640"/>
                </a:lnTo>
                <a:lnTo>
                  <a:pt x="86350" y="82640"/>
                </a:lnTo>
                <a:lnTo>
                  <a:pt x="86340" y="82650"/>
                </a:lnTo>
                <a:lnTo>
                  <a:pt x="86340" y="82660"/>
                </a:lnTo>
                <a:lnTo>
                  <a:pt x="86330" y="82660"/>
                </a:lnTo>
                <a:lnTo>
                  <a:pt x="86330" y="82670"/>
                </a:lnTo>
                <a:lnTo>
                  <a:pt x="86330" y="82680"/>
                </a:lnTo>
                <a:lnTo>
                  <a:pt x="86330" y="82690"/>
                </a:lnTo>
                <a:lnTo>
                  <a:pt x="86330" y="82700"/>
                </a:lnTo>
                <a:lnTo>
                  <a:pt x="86320" y="82700"/>
                </a:lnTo>
                <a:lnTo>
                  <a:pt x="86320" y="82690"/>
                </a:lnTo>
                <a:lnTo>
                  <a:pt x="86310" y="82690"/>
                </a:lnTo>
                <a:lnTo>
                  <a:pt x="86300" y="82690"/>
                </a:lnTo>
                <a:lnTo>
                  <a:pt x="86290" y="82690"/>
                </a:lnTo>
                <a:lnTo>
                  <a:pt x="86290" y="82680"/>
                </a:lnTo>
                <a:lnTo>
                  <a:pt x="86280" y="82670"/>
                </a:lnTo>
                <a:lnTo>
                  <a:pt x="86280" y="82660"/>
                </a:lnTo>
                <a:lnTo>
                  <a:pt x="86280" y="82650"/>
                </a:lnTo>
                <a:lnTo>
                  <a:pt x="86280" y="82640"/>
                </a:lnTo>
                <a:lnTo>
                  <a:pt x="86280" y="82630"/>
                </a:lnTo>
                <a:lnTo>
                  <a:pt x="86290" y="82630"/>
                </a:lnTo>
                <a:lnTo>
                  <a:pt x="86290" y="82620"/>
                </a:lnTo>
                <a:lnTo>
                  <a:pt x="86290" y="82610"/>
                </a:lnTo>
                <a:lnTo>
                  <a:pt x="86280" y="82600"/>
                </a:lnTo>
                <a:lnTo>
                  <a:pt x="86280" y="82590"/>
                </a:lnTo>
                <a:lnTo>
                  <a:pt x="86270" y="82570"/>
                </a:lnTo>
                <a:lnTo>
                  <a:pt x="86270" y="82560"/>
                </a:lnTo>
                <a:lnTo>
                  <a:pt x="86270" y="82550"/>
                </a:lnTo>
                <a:lnTo>
                  <a:pt x="86260" y="82550"/>
                </a:lnTo>
                <a:lnTo>
                  <a:pt x="86260" y="82540"/>
                </a:lnTo>
                <a:lnTo>
                  <a:pt x="86260" y="82530"/>
                </a:lnTo>
                <a:lnTo>
                  <a:pt x="86260" y="82520"/>
                </a:lnTo>
                <a:lnTo>
                  <a:pt x="86260" y="82510"/>
                </a:lnTo>
                <a:lnTo>
                  <a:pt x="86260" y="82500"/>
                </a:lnTo>
                <a:lnTo>
                  <a:pt x="86260" y="82490"/>
                </a:lnTo>
                <a:lnTo>
                  <a:pt x="86260" y="82480"/>
                </a:lnTo>
                <a:lnTo>
                  <a:pt x="86260" y="82460"/>
                </a:lnTo>
                <a:lnTo>
                  <a:pt x="86260" y="82450"/>
                </a:lnTo>
                <a:lnTo>
                  <a:pt x="86260" y="82430"/>
                </a:lnTo>
                <a:lnTo>
                  <a:pt x="86260" y="82420"/>
                </a:lnTo>
                <a:lnTo>
                  <a:pt x="86250" y="82410"/>
                </a:lnTo>
                <a:lnTo>
                  <a:pt x="86250" y="82400"/>
                </a:lnTo>
                <a:lnTo>
                  <a:pt x="86250" y="82390"/>
                </a:lnTo>
                <a:lnTo>
                  <a:pt x="86240" y="82390"/>
                </a:lnTo>
                <a:lnTo>
                  <a:pt x="86240" y="82380"/>
                </a:lnTo>
                <a:lnTo>
                  <a:pt x="86230" y="82380"/>
                </a:lnTo>
                <a:lnTo>
                  <a:pt x="86230" y="82370"/>
                </a:lnTo>
                <a:lnTo>
                  <a:pt x="86220" y="82360"/>
                </a:lnTo>
                <a:lnTo>
                  <a:pt x="86210" y="82350"/>
                </a:lnTo>
                <a:lnTo>
                  <a:pt x="86200" y="82340"/>
                </a:lnTo>
                <a:lnTo>
                  <a:pt x="86190" y="82330"/>
                </a:lnTo>
                <a:lnTo>
                  <a:pt x="86180" y="82320"/>
                </a:lnTo>
                <a:lnTo>
                  <a:pt x="86180" y="82310"/>
                </a:lnTo>
                <a:lnTo>
                  <a:pt x="86170" y="82310"/>
                </a:lnTo>
                <a:lnTo>
                  <a:pt x="86170" y="82300"/>
                </a:lnTo>
                <a:lnTo>
                  <a:pt x="86170" y="82290"/>
                </a:lnTo>
                <a:lnTo>
                  <a:pt x="86160" y="82280"/>
                </a:lnTo>
                <a:lnTo>
                  <a:pt x="86150" y="82270"/>
                </a:lnTo>
                <a:lnTo>
                  <a:pt x="86140" y="82270"/>
                </a:lnTo>
                <a:lnTo>
                  <a:pt x="86140" y="82260"/>
                </a:lnTo>
                <a:lnTo>
                  <a:pt x="86140" y="82250"/>
                </a:lnTo>
                <a:lnTo>
                  <a:pt x="86140" y="82240"/>
                </a:lnTo>
                <a:lnTo>
                  <a:pt x="86130" y="82240"/>
                </a:lnTo>
                <a:lnTo>
                  <a:pt x="86130" y="82230"/>
                </a:lnTo>
                <a:lnTo>
                  <a:pt x="86120" y="82220"/>
                </a:lnTo>
                <a:lnTo>
                  <a:pt x="86120" y="82210"/>
                </a:lnTo>
                <a:lnTo>
                  <a:pt x="86120" y="82200"/>
                </a:lnTo>
                <a:lnTo>
                  <a:pt x="86120" y="82190"/>
                </a:lnTo>
                <a:lnTo>
                  <a:pt x="86120" y="82180"/>
                </a:lnTo>
                <a:lnTo>
                  <a:pt x="86130" y="82180"/>
                </a:lnTo>
                <a:lnTo>
                  <a:pt x="86130" y="82170"/>
                </a:lnTo>
                <a:lnTo>
                  <a:pt x="86140" y="82170"/>
                </a:lnTo>
                <a:lnTo>
                  <a:pt x="86150" y="82160"/>
                </a:lnTo>
                <a:lnTo>
                  <a:pt x="86160" y="82170"/>
                </a:lnTo>
                <a:lnTo>
                  <a:pt x="86170" y="82160"/>
                </a:lnTo>
                <a:lnTo>
                  <a:pt x="86160" y="82150"/>
                </a:lnTo>
                <a:lnTo>
                  <a:pt x="86150" y="82140"/>
                </a:lnTo>
                <a:lnTo>
                  <a:pt x="86140" y="82140"/>
                </a:lnTo>
                <a:lnTo>
                  <a:pt x="86140" y="82130"/>
                </a:lnTo>
                <a:lnTo>
                  <a:pt x="86150" y="82130"/>
                </a:lnTo>
                <a:lnTo>
                  <a:pt x="86150" y="82120"/>
                </a:lnTo>
                <a:lnTo>
                  <a:pt x="86160" y="82120"/>
                </a:lnTo>
                <a:lnTo>
                  <a:pt x="86160" y="82110"/>
                </a:lnTo>
                <a:lnTo>
                  <a:pt x="86160" y="82100"/>
                </a:lnTo>
                <a:lnTo>
                  <a:pt x="86150" y="82090"/>
                </a:lnTo>
                <a:lnTo>
                  <a:pt x="86150" y="82080"/>
                </a:lnTo>
                <a:lnTo>
                  <a:pt x="86150" y="82070"/>
                </a:lnTo>
                <a:lnTo>
                  <a:pt x="86140" y="82070"/>
                </a:lnTo>
                <a:lnTo>
                  <a:pt x="86140" y="82060"/>
                </a:lnTo>
                <a:lnTo>
                  <a:pt x="86130" y="82060"/>
                </a:lnTo>
                <a:lnTo>
                  <a:pt x="86120" y="82060"/>
                </a:lnTo>
                <a:lnTo>
                  <a:pt x="86110" y="82060"/>
                </a:lnTo>
                <a:lnTo>
                  <a:pt x="86100" y="82060"/>
                </a:lnTo>
                <a:lnTo>
                  <a:pt x="86090" y="82060"/>
                </a:lnTo>
                <a:lnTo>
                  <a:pt x="86080" y="82060"/>
                </a:lnTo>
                <a:lnTo>
                  <a:pt x="86080" y="82050"/>
                </a:lnTo>
                <a:lnTo>
                  <a:pt x="86080" y="82040"/>
                </a:lnTo>
                <a:lnTo>
                  <a:pt x="86070" y="82030"/>
                </a:lnTo>
                <a:lnTo>
                  <a:pt x="86070" y="82020"/>
                </a:lnTo>
                <a:lnTo>
                  <a:pt x="86070" y="82010"/>
                </a:lnTo>
                <a:lnTo>
                  <a:pt x="86070" y="82000"/>
                </a:lnTo>
                <a:lnTo>
                  <a:pt x="86070" y="81990"/>
                </a:lnTo>
                <a:lnTo>
                  <a:pt x="86070" y="81980"/>
                </a:lnTo>
                <a:lnTo>
                  <a:pt x="86080" y="81980"/>
                </a:lnTo>
                <a:lnTo>
                  <a:pt x="86090" y="81970"/>
                </a:lnTo>
                <a:lnTo>
                  <a:pt x="86090" y="81960"/>
                </a:lnTo>
                <a:lnTo>
                  <a:pt x="86100" y="81960"/>
                </a:lnTo>
                <a:lnTo>
                  <a:pt x="86100" y="81950"/>
                </a:lnTo>
                <a:lnTo>
                  <a:pt x="86100" y="81940"/>
                </a:lnTo>
                <a:lnTo>
                  <a:pt x="86100" y="81930"/>
                </a:lnTo>
                <a:lnTo>
                  <a:pt x="86090" y="81930"/>
                </a:lnTo>
                <a:lnTo>
                  <a:pt x="86090" y="81920"/>
                </a:lnTo>
                <a:lnTo>
                  <a:pt x="86080" y="81910"/>
                </a:lnTo>
                <a:lnTo>
                  <a:pt x="86070" y="81900"/>
                </a:lnTo>
                <a:lnTo>
                  <a:pt x="86070" y="81890"/>
                </a:lnTo>
                <a:lnTo>
                  <a:pt x="86060" y="81880"/>
                </a:lnTo>
                <a:lnTo>
                  <a:pt x="86060" y="81870"/>
                </a:lnTo>
                <a:lnTo>
                  <a:pt x="86050" y="81870"/>
                </a:lnTo>
                <a:lnTo>
                  <a:pt x="86050" y="81860"/>
                </a:lnTo>
                <a:lnTo>
                  <a:pt x="86040" y="81850"/>
                </a:lnTo>
                <a:lnTo>
                  <a:pt x="86030" y="81850"/>
                </a:lnTo>
                <a:lnTo>
                  <a:pt x="86030" y="81840"/>
                </a:lnTo>
                <a:lnTo>
                  <a:pt x="86020" y="81830"/>
                </a:lnTo>
                <a:lnTo>
                  <a:pt x="86020" y="81820"/>
                </a:lnTo>
                <a:lnTo>
                  <a:pt x="86020" y="81810"/>
                </a:lnTo>
                <a:lnTo>
                  <a:pt x="86010" y="81810"/>
                </a:lnTo>
                <a:lnTo>
                  <a:pt x="86000" y="81810"/>
                </a:lnTo>
                <a:lnTo>
                  <a:pt x="85990" y="81810"/>
                </a:lnTo>
                <a:lnTo>
                  <a:pt x="85990" y="81800"/>
                </a:lnTo>
                <a:lnTo>
                  <a:pt x="85980" y="81790"/>
                </a:lnTo>
                <a:lnTo>
                  <a:pt x="85970" y="81790"/>
                </a:lnTo>
                <a:lnTo>
                  <a:pt x="85970" y="81780"/>
                </a:lnTo>
                <a:lnTo>
                  <a:pt x="85960" y="81780"/>
                </a:lnTo>
                <a:lnTo>
                  <a:pt x="85950" y="81780"/>
                </a:lnTo>
                <a:lnTo>
                  <a:pt x="85930" y="81780"/>
                </a:lnTo>
                <a:lnTo>
                  <a:pt x="85920" y="81790"/>
                </a:lnTo>
                <a:lnTo>
                  <a:pt x="85910" y="81790"/>
                </a:lnTo>
                <a:lnTo>
                  <a:pt x="85900" y="81800"/>
                </a:lnTo>
                <a:lnTo>
                  <a:pt x="85890" y="81820"/>
                </a:lnTo>
                <a:lnTo>
                  <a:pt x="85890" y="81830"/>
                </a:lnTo>
                <a:lnTo>
                  <a:pt x="85880" y="81830"/>
                </a:lnTo>
                <a:lnTo>
                  <a:pt x="85880" y="81840"/>
                </a:lnTo>
                <a:lnTo>
                  <a:pt x="85880" y="81850"/>
                </a:lnTo>
                <a:lnTo>
                  <a:pt x="85870" y="81870"/>
                </a:lnTo>
                <a:lnTo>
                  <a:pt x="85860" y="81890"/>
                </a:lnTo>
                <a:lnTo>
                  <a:pt x="85860" y="81900"/>
                </a:lnTo>
                <a:lnTo>
                  <a:pt x="85850" y="81910"/>
                </a:lnTo>
                <a:lnTo>
                  <a:pt x="85840" y="81910"/>
                </a:lnTo>
                <a:lnTo>
                  <a:pt x="85840" y="81920"/>
                </a:lnTo>
                <a:lnTo>
                  <a:pt x="85830" y="81930"/>
                </a:lnTo>
                <a:lnTo>
                  <a:pt x="85830" y="81940"/>
                </a:lnTo>
                <a:lnTo>
                  <a:pt x="85820" y="81960"/>
                </a:lnTo>
                <a:lnTo>
                  <a:pt x="85820" y="81970"/>
                </a:lnTo>
                <a:lnTo>
                  <a:pt x="85810" y="81980"/>
                </a:lnTo>
                <a:lnTo>
                  <a:pt x="85790" y="81980"/>
                </a:lnTo>
                <a:lnTo>
                  <a:pt x="85780" y="81980"/>
                </a:lnTo>
                <a:lnTo>
                  <a:pt x="85770" y="81980"/>
                </a:lnTo>
                <a:lnTo>
                  <a:pt x="85770" y="81970"/>
                </a:lnTo>
                <a:lnTo>
                  <a:pt x="85760" y="81970"/>
                </a:lnTo>
                <a:lnTo>
                  <a:pt x="85750" y="81970"/>
                </a:lnTo>
                <a:lnTo>
                  <a:pt x="85740" y="81970"/>
                </a:lnTo>
                <a:lnTo>
                  <a:pt x="85730" y="81980"/>
                </a:lnTo>
                <a:lnTo>
                  <a:pt x="85720" y="81990"/>
                </a:lnTo>
                <a:lnTo>
                  <a:pt x="85710" y="82010"/>
                </a:lnTo>
                <a:lnTo>
                  <a:pt x="85700" y="82020"/>
                </a:lnTo>
                <a:lnTo>
                  <a:pt x="85700" y="82030"/>
                </a:lnTo>
                <a:lnTo>
                  <a:pt x="85690" y="82040"/>
                </a:lnTo>
                <a:lnTo>
                  <a:pt x="85680" y="82040"/>
                </a:lnTo>
                <a:lnTo>
                  <a:pt x="85670" y="82050"/>
                </a:lnTo>
                <a:lnTo>
                  <a:pt x="85650" y="82060"/>
                </a:lnTo>
                <a:lnTo>
                  <a:pt x="85630" y="82060"/>
                </a:lnTo>
                <a:lnTo>
                  <a:pt x="85620" y="82070"/>
                </a:lnTo>
                <a:lnTo>
                  <a:pt x="85610" y="82070"/>
                </a:lnTo>
                <a:lnTo>
                  <a:pt x="85590" y="82080"/>
                </a:lnTo>
                <a:lnTo>
                  <a:pt x="85580" y="82090"/>
                </a:lnTo>
                <a:lnTo>
                  <a:pt x="85580" y="82100"/>
                </a:lnTo>
                <a:lnTo>
                  <a:pt x="85580" y="82120"/>
                </a:lnTo>
                <a:lnTo>
                  <a:pt x="85580" y="82130"/>
                </a:lnTo>
                <a:lnTo>
                  <a:pt x="85580" y="82140"/>
                </a:lnTo>
                <a:lnTo>
                  <a:pt x="85570" y="82150"/>
                </a:lnTo>
                <a:lnTo>
                  <a:pt x="85570" y="82160"/>
                </a:lnTo>
                <a:lnTo>
                  <a:pt x="85560" y="82170"/>
                </a:lnTo>
                <a:lnTo>
                  <a:pt x="85540" y="82190"/>
                </a:lnTo>
                <a:lnTo>
                  <a:pt x="85530" y="82200"/>
                </a:lnTo>
                <a:lnTo>
                  <a:pt x="85520" y="82210"/>
                </a:lnTo>
                <a:lnTo>
                  <a:pt x="85520" y="82230"/>
                </a:lnTo>
                <a:lnTo>
                  <a:pt x="85520" y="82240"/>
                </a:lnTo>
                <a:lnTo>
                  <a:pt x="85520" y="82250"/>
                </a:lnTo>
                <a:lnTo>
                  <a:pt x="85510" y="82270"/>
                </a:lnTo>
                <a:lnTo>
                  <a:pt x="85500" y="82280"/>
                </a:lnTo>
                <a:lnTo>
                  <a:pt x="85500" y="82290"/>
                </a:lnTo>
                <a:lnTo>
                  <a:pt x="85490" y="82300"/>
                </a:lnTo>
                <a:lnTo>
                  <a:pt x="85480" y="82300"/>
                </a:lnTo>
                <a:lnTo>
                  <a:pt x="85470" y="82310"/>
                </a:lnTo>
                <a:lnTo>
                  <a:pt x="85460" y="82310"/>
                </a:lnTo>
                <a:lnTo>
                  <a:pt x="85450" y="82310"/>
                </a:lnTo>
                <a:lnTo>
                  <a:pt x="85440" y="82320"/>
                </a:lnTo>
                <a:lnTo>
                  <a:pt x="85430" y="82320"/>
                </a:lnTo>
                <a:lnTo>
                  <a:pt x="85430" y="82330"/>
                </a:lnTo>
                <a:lnTo>
                  <a:pt x="85420" y="82340"/>
                </a:lnTo>
                <a:lnTo>
                  <a:pt x="85420" y="82350"/>
                </a:lnTo>
                <a:lnTo>
                  <a:pt x="85410" y="82360"/>
                </a:lnTo>
                <a:lnTo>
                  <a:pt x="85420" y="82370"/>
                </a:lnTo>
                <a:lnTo>
                  <a:pt x="85420" y="82380"/>
                </a:lnTo>
                <a:lnTo>
                  <a:pt x="85420" y="82390"/>
                </a:lnTo>
                <a:lnTo>
                  <a:pt x="85410" y="82400"/>
                </a:lnTo>
                <a:lnTo>
                  <a:pt x="85410" y="82410"/>
                </a:lnTo>
                <a:lnTo>
                  <a:pt x="85400" y="82410"/>
                </a:lnTo>
                <a:lnTo>
                  <a:pt x="85390" y="82410"/>
                </a:lnTo>
                <a:lnTo>
                  <a:pt x="85380" y="82410"/>
                </a:lnTo>
                <a:lnTo>
                  <a:pt x="85370" y="82410"/>
                </a:lnTo>
                <a:lnTo>
                  <a:pt x="85360" y="82410"/>
                </a:lnTo>
                <a:lnTo>
                  <a:pt x="85350" y="82410"/>
                </a:lnTo>
                <a:lnTo>
                  <a:pt x="85340" y="82420"/>
                </a:lnTo>
                <a:lnTo>
                  <a:pt x="85340" y="82430"/>
                </a:lnTo>
                <a:lnTo>
                  <a:pt x="85330" y="82440"/>
                </a:lnTo>
                <a:lnTo>
                  <a:pt x="85320" y="82450"/>
                </a:lnTo>
                <a:lnTo>
                  <a:pt x="85310" y="82460"/>
                </a:lnTo>
                <a:lnTo>
                  <a:pt x="85300" y="82470"/>
                </a:lnTo>
                <a:lnTo>
                  <a:pt x="85280" y="82470"/>
                </a:lnTo>
                <a:lnTo>
                  <a:pt x="85260" y="82470"/>
                </a:lnTo>
                <a:lnTo>
                  <a:pt x="85260" y="82480"/>
                </a:lnTo>
                <a:lnTo>
                  <a:pt x="85250" y="82480"/>
                </a:lnTo>
                <a:lnTo>
                  <a:pt x="85240" y="82480"/>
                </a:lnTo>
                <a:lnTo>
                  <a:pt x="85220" y="82480"/>
                </a:lnTo>
                <a:lnTo>
                  <a:pt x="85200" y="82480"/>
                </a:lnTo>
                <a:lnTo>
                  <a:pt x="85190" y="82470"/>
                </a:lnTo>
                <a:lnTo>
                  <a:pt x="85180" y="82460"/>
                </a:lnTo>
                <a:lnTo>
                  <a:pt x="85170" y="82450"/>
                </a:lnTo>
                <a:lnTo>
                  <a:pt x="85160" y="82440"/>
                </a:lnTo>
                <a:lnTo>
                  <a:pt x="85140" y="82430"/>
                </a:lnTo>
                <a:lnTo>
                  <a:pt x="85140" y="82420"/>
                </a:lnTo>
                <a:lnTo>
                  <a:pt x="85130" y="82420"/>
                </a:lnTo>
                <a:lnTo>
                  <a:pt x="85120" y="82420"/>
                </a:lnTo>
                <a:lnTo>
                  <a:pt x="85110" y="82430"/>
                </a:lnTo>
                <a:lnTo>
                  <a:pt x="85100" y="82440"/>
                </a:lnTo>
                <a:lnTo>
                  <a:pt x="85090" y="82450"/>
                </a:lnTo>
                <a:lnTo>
                  <a:pt x="85090" y="82460"/>
                </a:lnTo>
                <a:lnTo>
                  <a:pt x="85080" y="82460"/>
                </a:lnTo>
                <a:lnTo>
                  <a:pt x="85080" y="82450"/>
                </a:lnTo>
                <a:lnTo>
                  <a:pt x="85070" y="82450"/>
                </a:lnTo>
                <a:lnTo>
                  <a:pt x="85070" y="82440"/>
                </a:lnTo>
                <a:lnTo>
                  <a:pt x="85060" y="82430"/>
                </a:lnTo>
                <a:lnTo>
                  <a:pt x="85050" y="82430"/>
                </a:lnTo>
                <a:lnTo>
                  <a:pt x="85040" y="82420"/>
                </a:lnTo>
                <a:lnTo>
                  <a:pt x="85030" y="82420"/>
                </a:lnTo>
                <a:lnTo>
                  <a:pt x="85030" y="82410"/>
                </a:lnTo>
                <a:lnTo>
                  <a:pt x="85020" y="82410"/>
                </a:lnTo>
                <a:lnTo>
                  <a:pt x="85020" y="82400"/>
                </a:lnTo>
                <a:lnTo>
                  <a:pt x="85010" y="82390"/>
                </a:lnTo>
                <a:lnTo>
                  <a:pt x="85000" y="82380"/>
                </a:lnTo>
                <a:lnTo>
                  <a:pt x="85000" y="82370"/>
                </a:lnTo>
                <a:lnTo>
                  <a:pt x="84990" y="82360"/>
                </a:lnTo>
                <a:lnTo>
                  <a:pt x="84990" y="82350"/>
                </a:lnTo>
                <a:lnTo>
                  <a:pt x="84970" y="82350"/>
                </a:lnTo>
                <a:lnTo>
                  <a:pt x="84960" y="82340"/>
                </a:lnTo>
                <a:lnTo>
                  <a:pt x="84950" y="82340"/>
                </a:lnTo>
                <a:lnTo>
                  <a:pt x="84950" y="82330"/>
                </a:lnTo>
                <a:lnTo>
                  <a:pt x="84940" y="82330"/>
                </a:lnTo>
                <a:lnTo>
                  <a:pt x="84930" y="82330"/>
                </a:lnTo>
                <a:lnTo>
                  <a:pt x="84920" y="82330"/>
                </a:lnTo>
                <a:lnTo>
                  <a:pt x="84910" y="82320"/>
                </a:lnTo>
                <a:lnTo>
                  <a:pt x="84900" y="82320"/>
                </a:lnTo>
                <a:lnTo>
                  <a:pt x="84900" y="82310"/>
                </a:lnTo>
                <a:lnTo>
                  <a:pt x="84890" y="82310"/>
                </a:lnTo>
                <a:lnTo>
                  <a:pt x="84880" y="82310"/>
                </a:lnTo>
                <a:lnTo>
                  <a:pt x="84870" y="82310"/>
                </a:lnTo>
                <a:lnTo>
                  <a:pt x="84860" y="82310"/>
                </a:lnTo>
                <a:lnTo>
                  <a:pt x="84860" y="82300"/>
                </a:lnTo>
                <a:lnTo>
                  <a:pt x="84850" y="82300"/>
                </a:lnTo>
                <a:lnTo>
                  <a:pt x="84840" y="82300"/>
                </a:lnTo>
                <a:lnTo>
                  <a:pt x="84830" y="82300"/>
                </a:lnTo>
                <a:lnTo>
                  <a:pt x="84820" y="82290"/>
                </a:lnTo>
                <a:lnTo>
                  <a:pt x="84810" y="82290"/>
                </a:lnTo>
                <a:lnTo>
                  <a:pt x="84790" y="82280"/>
                </a:lnTo>
                <a:lnTo>
                  <a:pt x="84780" y="82270"/>
                </a:lnTo>
                <a:lnTo>
                  <a:pt x="84760" y="82270"/>
                </a:lnTo>
                <a:lnTo>
                  <a:pt x="84750" y="82270"/>
                </a:lnTo>
                <a:lnTo>
                  <a:pt x="84740" y="82270"/>
                </a:lnTo>
                <a:lnTo>
                  <a:pt x="84730" y="82280"/>
                </a:lnTo>
                <a:lnTo>
                  <a:pt x="84720" y="82280"/>
                </a:lnTo>
                <a:lnTo>
                  <a:pt x="84710" y="82280"/>
                </a:lnTo>
                <a:lnTo>
                  <a:pt x="84700" y="82280"/>
                </a:lnTo>
                <a:lnTo>
                  <a:pt x="84690" y="82270"/>
                </a:lnTo>
                <a:lnTo>
                  <a:pt x="84680" y="82270"/>
                </a:lnTo>
                <a:lnTo>
                  <a:pt x="84670" y="82270"/>
                </a:lnTo>
                <a:lnTo>
                  <a:pt x="84660" y="82280"/>
                </a:lnTo>
                <a:lnTo>
                  <a:pt x="84650" y="82280"/>
                </a:lnTo>
                <a:lnTo>
                  <a:pt x="84650" y="82290"/>
                </a:lnTo>
                <a:lnTo>
                  <a:pt x="84650" y="82300"/>
                </a:lnTo>
                <a:lnTo>
                  <a:pt x="84640" y="82300"/>
                </a:lnTo>
                <a:lnTo>
                  <a:pt x="84630" y="82300"/>
                </a:lnTo>
                <a:lnTo>
                  <a:pt x="84630" y="82310"/>
                </a:lnTo>
                <a:lnTo>
                  <a:pt x="84620" y="82310"/>
                </a:lnTo>
                <a:lnTo>
                  <a:pt x="84610" y="82310"/>
                </a:lnTo>
                <a:lnTo>
                  <a:pt x="84600" y="82300"/>
                </a:lnTo>
                <a:lnTo>
                  <a:pt x="84600" y="82290"/>
                </a:lnTo>
                <a:lnTo>
                  <a:pt x="84590" y="82290"/>
                </a:lnTo>
                <a:lnTo>
                  <a:pt x="84590" y="82280"/>
                </a:lnTo>
                <a:lnTo>
                  <a:pt x="84580" y="82280"/>
                </a:lnTo>
                <a:lnTo>
                  <a:pt x="84570" y="82280"/>
                </a:lnTo>
                <a:lnTo>
                  <a:pt x="84560" y="82280"/>
                </a:lnTo>
                <a:lnTo>
                  <a:pt x="84560" y="82270"/>
                </a:lnTo>
                <a:lnTo>
                  <a:pt x="84550" y="82260"/>
                </a:lnTo>
                <a:lnTo>
                  <a:pt x="84550" y="82250"/>
                </a:lnTo>
                <a:lnTo>
                  <a:pt x="84550" y="82240"/>
                </a:lnTo>
                <a:lnTo>
                  <a:pt x="84550" y="82230"/>
                </a:lnTo>
                <a:lnTo>
                  <a:pt x="84540" y="82220"/>
                </a:lnTo>
                <a:lnTo>
                  <a:pt x="84540" y="82210"/>
                </a:lnTo>
                <a:lnTo>
                  <a:pt x="84530" y="82210"/>
                </a:lnTo>
                <a:lnTo>
                  <a:pt x="84520" y="82200"/>
                </a:lnTo>
                <a:lnTo>
                  <a:pt x="84510" y="82190"/>
                </a:lnTo>
                <a:lnTo>
                  <a:pt x="84510" y="82180"/>
                </a:lnTo>
                <a:lnTo>
                  <a:pt x="84510" y="82170"/>
                </a:lnTo>
                <a:lnTo>
                  <a:pt x="84510" y="82160"/>
                </a:lnTo>
                <a:lnTo>
                  <a:pt x="84510" y="82150"/>
                </a:lnTo>
                <a:lnTo>
                  <a:pt x="84500" y="82150"/>
                </a:lnTo>
                <a:lnTo>
                  <a:pt x="84500" y="82140"/>
                </a:lnTo>
                <a:lnTo>
                  <a:pt x="84490" y="82130"/>
                </a:lnTo>
                <a:lnTo>
                  <a:pt x="84490" y="82120"/>
                </a:lnTo>
                <a:lnTo>
                  <a:pt x="84480" y="82120"/>
                </a:lnTo>
                <a:lnTo>
                  <a:pt x="84480" y="82110"/>
                </a:lnTo>
                <a:lnTo>
                  <a:pt x="84490" y="82110"/>
                </a:lnTo>
                <a:lnTo>
                  <a:pt x="84490" y="82100"/>
                </a:lnTo>
                <a:lnTo>
                  <a:pt x="84480" y="82100"/>
                </a:lnTo>
                <a:lnTo>
                  <a:pt x="84470" y="82100"/>
                </a:lnTo>
                <a:lnTo>
                  <a:pt x="84470" y="82090"/>
                </a:lnTo>
                <a:lnTo>
                  <a:pt x="84460" y="82090"/>
                </a:lnTo>
                <a:lnTo>
                  <a:pt x="84450" y="82090"/>
                </a:lnTo>
                <a:lnTo>
                  <a:pt x="84440" y="82090"/>
                </a:lnTo>
                <a:lnTo>
                  <a:pt x="84440" y="82080"/>
                </a:lnTo>
                <a:lnTo>
                  <a:pt x="84440" y="82070"/>
                </a:lnTo>
                <a:lnTo>
                  <a:pt x="84430" y="82070"/>
                </a:lnTo>
                <a:lnTo>
                  <a:pt x="84420" y="82060"/>
                </a:lnTo>
                <a:lnTo>
                  <a:pt x="84410" y="82060"/>
                </a:lnTo>
                <a:lnTo>
                  <a:pt x="84400" y="82060"/>
                </a:lnTo>
                <a:lnTo>
                  <a:pt x="84390" y="82060"/>
                </a:lnTo>
                <a:lnTo>
                  <a:pt x="84390" y="82050"/>
                </a:lnTo>
                <a:lnTo>
                  <a:pt x="84390" y="82040"/>
                </a:lnTo>
                <a:lnTo>
                  <a:pt x="84380" y="82040"/>
                </a:lnTo>
                <a:lnTo>
                  <a:pt x="84380" y="82030"/>
                </a:lnTo>
                <a:lnTo>
                  <a:pt x="84370" y="82010"/>
                </a:lnTo>
                <a:lnTo>
                  <a:pt x="84360" y="82000"/>
                </a:lnTo>
                <a:lnTo>
                  <a:pt x="84350" y="81990"/>
                </a:lnTo>
                <a:lnTo>
                  <a:pt x="84350" y="81980"/>
                </a:lnTo>
                <a:lnTo>
                  <a:pt x="84360" y="81980"/>
                </a:lnTo>
                <a:lnTo>
                  <a:pt x="84360" y="81970"/>
                </a:lnTo>
                <a:lnTo>
                  <a:pt x="84360" y="81960"/>
                </a:lnTo>
                <a:lnTo>
                  <a:pt x="84350" y="81960"/>
                </a:lnTo>
                <a:lnTo>
                  <a:pt x="84340" y="81950"/>
                </a:lnTo>
                <a:lnTo>
                  <a:pt x="84330" y="81950"/>
                </a:lnTo>
                <a:lnTo>
                  <a:pt x="84330" y="81940"/>
                </a:lnTo>
                <a:lnTo>
                  <a:pt x="84330" y="81930"/>
                </a:lnTo>
                <a:lnTo>
                  <a:pt x="84330" y="81920"/>
                </a:lnTo>
                <a:lnTo>
                  <a:pt x="84320" y="81920"/>
                </a:lnTo>
                <a:lnTo>
                  <a:pt x="84310" y="81920"/>
                </a:lnTo>
                <a:lnTo>
                  <a:pt x="84300" y="81910"/>
                </a:lnTo>
                <a:lnTo>
                  <a:pt x="84290" y="81910"/>
                </a:lnTo>
                <a:lnTo>
                  <a:pt x="84280" y="81900"/>
                </a:lnTo>
                <a:lnTo>
                  <a:pt x="84280" y="81890"/>
                </a:lnTo>
                <a:lnTo>
                  <a:pt x="84280" y="81880"/>
                </a:lnTo>
                <a:lnTo>
                  <a:pt x="84280" y="81870"/>
                </a:lnTo>
                <a:lnTo>
                  <a:pt x="84270" y="81870"/>
                </a:lnTo>
                <a:lnTo>
                  <a:pt x="84270" y="81860"/>
                </a:lnTo>
                <a:lnTo>
                  <a:pt x="84260" y="81860"/>
                </a:lnTo>
                <a:lnTo>
                  <a:pt x="84250" y="81850"/>
                </a:lnTo>
                <a:lnTo>
                  <a:pt x="84240" y="81850"/>
                </a:lnTo>
                <a:lnTo>
                  <a:pt x="84230" y="81840"/>
                </a:lnTo>
                <a:lnTo>
                  <a:pt x="84230" y="81830"/>
                </a:lnTo>
                <a:lnTo>
                  <a:pt x="84220" y="81820"/>
                </a:lnTo>
                <a:lnTo>
                  <a:pt x="84210" y="81810"/>
                </a:lnTo>
                <a:lnTo>
                  <a:pt x="84210" y="81800"/>
                </a:lnTo>
                <a:lnTo>
                  <a:pt x="84200" y="81800"/>
                </a:lnTo>
                <a:lnTo>
                  <a:pt x="84200" y="81790"/>
                </a:lnTo>
                <a:lnTo>
                  <a:pt x="84190" y="81790"/>
                </a:lnTo>
                <a:lnTo>
                  <a:pt x="84180" y="81780"/>
                </a:lnTo>
                <a:lnTo>
                  <a:pt x="84190" y="81770"/>
                </a:lnTo>
                <a:lnTo>
                  <a:pt x="84190" y="81760"/>
                </a:lnTo>
                <a:lnTo>
                  <a:pt x="84190" y="81750"/>
                </a:lnTo>
                <a:lnTo>
                  <a:pt x="84190" y="81740"/>
                </a:lnTo>
                <a:lnTo>
                  <a:pt x="84180" y="81730"/>
                </a:lnTo>
                <a:lnTo>
                  <a:pt x="84170" y="81730"/>
                </a:lnTo>
                <a:lnTo>
                  <a:pt x="84170" y="81720"/>
                </a:lnTo>
                <a:lnTo>
                  <a:pt x="84160" y="81720"/>
                </a:lnTo>
                <a:lnTo>
                  <a:pt x="84150" y="81720"/>
                </a:lnTo>
                <a:lnTo>
                  <a:pt x="84140" y="81720"/>
                </a:lnTo>
                <a:lnTo>
                  <a:pt x="84140" y="81710"/>
                </a:lnTo>
                <a:lnTo>
                  <a:pt x="84140" y="81700"/>
                </a:lnTo>
                <a:lnTo>
                  <a:pt x="84140" y="81690"/>
                </a:lnTo>
                <a:lnTo>
                  <a:pt x="84130" y="81690"/>
                </a:lnTo>
                <a:lnTo>
                  <a:pt x="84120" y="81690"/>
                </a:lnTo>
                <a:lnTo>
                  <a:pt x="84110" y="81690"/>
                </a:lnTo>
                <a:lnTo>
                  <a:pt x="84100" y="81690"/>
                </a:lnTo>
                <a:lnTo>
                  <a:pt x="84100" y="81680"/>
                </a:lnTo>
                <a:lnTo>
                  <a:pt x="84110" y="81670"/>
                </a:lnTo>
                <a:lnTo>
                  <a:pt x="84110" y="81660"/>
                </a:lnTo>
                <a:lnTo>
                  <a:pt x="84110" y="81650"/>
                </a:lnTo>
                <a:lnTo>
                  <a:pt x="84110" y="81640"/>
                </a:lnTo>
                <a:lnTo>
                  <a:pt x="84100" y="81640"/>
                </a:lnTo>
                <a:lnTo>
                  <a:pt x="84090" y="81640"/>
                </a:lnTo>
                <a:lnTo>
                  <a:pt x="84080" y="81640"/>
                </a:lnTo>
                <a:lnTo>
                  <a:pt x="84070" y="81630"/>
                </a:lnTo>
                <a:lnTo>
                  <a:pt x="84070" y="81620"/>
                </a:lnTo>
                <a:lnTo>
                  <a:pt x="84070" y="81610"/>
                </a:lnTo>
                <a:lnTo>
                  <a:pt x="84080" y="81610"/>
                </a:lnTo>
                <a:lnTo>
                  <a:pt x="84090" y="81600"/>
                </a:lnTo>
                <a:lnTo>
                  <a:pt x="84090" y="81590"/>
                </a:lnTo>
                <a:lnTo>
                  <a:pt x="84090" y="81580"/>
                </a:lnTo>
                <a:lnTo>
                  <a:pt x="84080" y="81570"/>
                </a:lnTo>
                <a:lnTo>
                  <a:pt x="84080" y="81560"/>
                </a:lnTo>
                <a:lnTo>
                  <a:pt x="84080" y="81550"/>
                </a:lnTo>
                <a:lnTo>
                  <a:pt x="84090" y="81540"/>
                </a:lnTo>
                <a:lnTo>
                  <a:pt x="84090" y="81530"/>
                </a:lnTo>
                <a:lnTo>
                  <a:pt x="84100" y="81530"/>
                </a:lnTo>
                <a:lnTo>
                  <a:pt x="84100" y="81520"/>
                </a:lnTo>
                <a:lnTo>
                  <a:pt x="84100" y="81510"/>
                </a:lnTo>
                <a:lnTo>
                  <a:pt x="84060" y="81410"/>
                </a:lnTo>
                <a:lnTo>
                  <a:pt x="84070" y="81360"/>
                </a:lnTo>
                <a:lnTo>
                  <a:pt x="84060" y="81300"/>
                </a:lnTo>
                <a:lnTo>
                  <a:pt x="84080" y="81170"/>
                </a:lnTo>
                <a:lnTo>
                  <a:pt x="84100" y="81090"/>
                </a:lnTo>
                <a:lnTo>
                  <a:pt x="84070" y="81000"/>
                </a:lnTo>
                <a:lnTo>
                  <a:pt x="84040" y="80930"/>
                </a:lnTo>
                <a:lnTo>
                  <a:pt x="84030" y="80890"/>
                </a:lnTo>
                <a:lnTo>
                  <a:pt x="83980" y="80880"/>
                </a:lnTo>
                <a:lnTo>
                  <a:pt x="83910" y="80860"/>
                </a:lnTo>
                <a:lnTo>
                  <a:pt x="83850" y="80840"/>
                </a:lnTo>
                <a:lnTo>
                  <a:pt x="83750" y="80840"/>
                </a:lnTo>
                <a:lnTo>
                  <a:pt x="83650" y="80870"/>
                </a:lnTo>
                <a:lnTo>
                  <a:pt x="83560" y="80850"/>
                </a:lnTo>
                <a:lnTo>
                  <a:pt x="83460" y="80830"/>
                </a:lnTo>
                <a:lnTo>
                  <a:pt x="83390" y="80880"/>
                </a:lnTo>
                <a:lnTo>
                  <a:pt x="83280" y="80920"/>
                </a:lnTo>
                <a:lnTo>
                  <a:pt x="83120" y="80910"/>
                </a:lnTo>
                <a:lnTo>
                  <a:pt x="83020" y="80900"/>
                </a:lnTo>
                <a:lnTo>
                  <a:pt x="82880" y="80930"/>
                </a:lnTo>
                <a:lnTo>
                  <a:pt x="82770" y="80980"/>
                </a:lnTo>
                <a:lnTo>
                  <a:pt x="82640" y="80970"/>
                </a:lnTo>
                <a:lnTo>
                  <a:pt x="82520" y="80900"/>
                </a:lnTo>
                <a:lnTo>
                  <a:pt x="82410" y="80840"/>
                </a:lnTo>
                <a:lnTo>
                  <a:pt x="82300" y="80820"/>
                </a:lnTo>
                <a:lnTo>
                  <a:pt x="82160" y="80800"/>
                </a:lnTo>
                <a:lnTo>
                  <a:pt x="82060" y="80710"/>
                </a:lnTo>
                <a:lnTo>
                  <a:pt x="81970" y="80710"/>
                </a:lnTo>
                <a:lnTo>
                  <a:pt x="81830" y="80720"/>
                </a:lnTo>
                <a:lnTo>
                  <a:pt x="81690" y="80820"/>
                </a:lnTo>
                <a:lnTo>
                  <a:pt x="81590" y="80940"/>
                </a:lnTo>
                <a:lnTo>
                  <a:pt x="81530" y="80970"/>
                </a:lnTo>
                <a:lnTo>
                  <a:pt x="81490" y="81100"/>
                </a:lnTo>
                <a:lnTo>
                  <a:pt x="81480" y="81140"/>
                </a:lnTo>
                <a:lnTo>
                  <a:pt x="81480" y="81180"/>
                </a:lnTo>
                <a:lnTo>
                  <a:pt x="81470" y="81290"/>
                </a:lnTo>
                <a:lnTo>
                  <a:pt x="81460" y="81390"/>
                </a:lnTo>
                <a:lnTo>
                  <a:pt x="81420" y="81430"/>
                </a:lnTo>
                <a:lnTo>
                  <a:pt x="81400" y="81520"/>
                </a:lnTo>
                <a:lnTo>
                  <a:pt x="81400" y="81570"/>
                </a:lnTo>
                <a:lnTo>
                  <a:pt x="81360" y="81660"/>
                </a:lnTo>
                <a:lnTo>
                  <a:pt x="81320" y="81650"/>
                </a:lnTo>
                <a:lnTo>
                  <a:pt x="81270" y="81650"/>
                </a:lnTo>
                <a:lnTo>
                  <a:pt x="81190" y="81690"/>
                </a:lnTo>
                <a:lnTo>
                  <a:pt x="81170" y="81690"/>
                </a:lnTo>
                <a:lnTo>
                  <a:pt x="81130" y="81680"/>
                </a:lnTo>
                <a:lnTo>
                  <a:pt x="81090" y="81690"/>
                </a:lnTo>
                <a:lnTo>
                  <a:pt x="81020" y="81700"/>
                </a:lnTo>
                <a:lnTo>
                  <a:pt x="80980" y="81710"/>
                </a:lnTo>
                <a:lnTo>
                  <a:pt x="80960" y="81710"/>
                </a:lnTo>
                <a:lnTo>
                  <a:pt x="80900" y="81740"/>
                </a:lnTo>
                <a:lnTo>
                  <a:pt x="80830" y="81770"/>
                </a:lnTo>
                <a:lnTo>
                  <a:pt x="80740" y="81800"/>
                </a:lnTo>
                <a:lnTo>
                  <a:pt x="80710" y="81790"/>
                </a:lnTo>
                <a:lnTo>
                  <a:pt x="80700" y="81780"/>
                </a:lnTo>
                <a:lnTo>
                  <a:pt x="80690" y="81750"/>
                </a:lnTo>
                <a:lnTo>
                  <a:pt x="80680" y="81740"/>
                </a:lnTo>
                <a:lnTo>
                  <a:pt x="80650" y="81710"/>
                </a:lnTo>
                <a:lnTo>
                  <a:pt x="80610" y="81680"/>
                </a:lnTo>
                <a:lnTo>
                  <a:pt x="80580" y="81650"/>
                </a:lnTo>
                <a:lnTo>
                  <a:pt x="80540" y="81620"/>
                </a:lnTo>
                <a:lnTo>
                  <a:pt x="80530" y="81610"/>
                </a:lnTo>
                <a:lnTo>
                  <a:pt x="80520" y="81620"/>
                </a:lnTo>
                <a:lnTo>
                  <a:pt x="80510" y="81650"/>
                </a:lnTo>
                <a:lnTo>
                  <a:pt x="80500" y="81680"/>
                </a:lnTo>
                <a:lnTo>
                  <a:pt x="80490" y="81690"/>
                </a:lnTo>
                <a:lnTo>
                  <a:pt x="80470" y="81680"/>
                </a:lnTo>
                <a:lnTo>
                  <a:pt x="80450" y="81660"/>
                </a:lnTo>
                <a:lnTo>
                  <a:pt x="80420" y="81640"/>
                </a:lnTo>
                <a:lnTo>
                  <a:pt x="80400" y="81630"/>
                </a:lnTo>
                <a:lnTo>
                  <a:pt x="80380" y="81640"/>
                </a:lnTo>
                <a:lnTo>
                  <a:pt x="80370" y="81640"/>
                </a:lnTo>
                <a:lnTo>
                  <a:pt x="80340" y="81620"/>
                </a:lnTo>
                <a:lnTo>
                  <a:pt x="80320" y="81590"/>
                </a:lnTo>
                <a:lnTo>
                  <a:pt x="80300" y="81570"/>
                </a:lnTo>
                <a:lnTo>
                  <a:pt x="80270" y="81570"/>
                </a:lnTo>
                <a:lnTo>
                  <a:pt x="80240" y="81580"/>
                </a:lnTo>
                <a:lnTo>
                  <a:pt x="80200" y="81570"/>
                </a:lnTo>
                <a:lnTo>
                  <a:pt x="80170" y="81560"/>
                </a:lnTo>
                <a:lnTo>
                  <a:pt x="80160" y="81530"/>
                </a:lnTo>
                <a:lnTo>
                  <a:pt x="80150" y="81500"/>
                </a:lnTo>
                <a:lnTo>
                  <a:pt x="80130" y="81470"/>
                </a:lnTo>
                <a:lnTo>
                  <a:pt x="80110" y="81450"/>
                </a:lnTo>
                <a:lnTo>
                  <a:pt x="80090" y="81450"/>
                </a:lnTo>
                <a:lnTo>
                  <a:pt x="80030" y="81460"/>
                </a:lnTo>
                <a:lnTo>
                  <a:pt x="80020" y="81450"/>
                </a:lnTo>
                <a:lnTo>
                  <a:pt x="79960" y="81440"/>
                </a:lnTo>
                <a:lnTo>
                  <a:pt x="79950" y="81440"/>
                </a:lnTo>
                <a:lnTo>
                  <a:pt x="79930" y="81460"/>
                </a:lnTo>
                <a:lnTo>
                  <a:pt x="79910" y="81460"/>
                </a:lnTo>
                <a:lnTo>
                  <a:pt x="79910" y="81450"/>
                </a:lnTo>
                <a:lnTo>
                  <a:pt x="79900" y="81450"/>
                </a:lnTo>
                <a:lnTo>
                  <a:pt x="79900" y="81440"/>
                </a:lnTo>
                <a:lnTo>
                  <a:pt x="79900" y="81430"/>
                </a:lnTo>
                <a:lnTo>
                  <a:pt x="79890" y="81430"/>
                </a:lnTo>
                <a:lnTo>
                  <a:pt x="79880" y="81420"/>
                </a:lnTo>
                <a:lnTo>
                  <a:pt x="79870" y="81420"/>
                </a:lnTo>
                <a:lnTo>
                  <a:pt x="79870" y="81410"/>
                </a:lnTo>
                <a:lnTo>
                  <a:pt x="79860" y="81410"/>
                </a:lnTo>
                <a:lnTo>
                  <a:pt x="79850" y="81410"/>
                </a:lnTo>
                <a:lnTo>
                  <a:pt x="79840" y="81400"/>
                </a:lnTo>
                <a:lnTo>
                  <a:pt x="79830" y="81400"/>
                </a:lnTo>
                <a:lnTo>
                  <a:pt x="79820" y="81390"/>
                </a:lnTo>
                <a:lnTo>
                  <a:pt x="79810" y="81390"/>
                </a:lnTo>
                <a:lnTo>
                  <a:pt x="79810" y="81380"/>
                </a:lnTo>
                <a:lnTo>
                  <a:pt x="79800" y="81380"/>
                </a:lnTo>
                <a:lnTo>
                  <a:pt x="79790" y="81370"/>
                </a:lnTo>
                <a:lnTo>
                  <a:pt x="79780" y="81370"/>
                </a:lnTo>
                <a:lnTo>
                  <a:pt x="79770" y="81370"/>
                </a:lnTo>
                <a:lnTo>
                  <a:pt x="79760" y="81370"/>
                </a:lnTo>
                <a:lnTo>
                  <a:pt x="79760" y="81360"/>
                </a:lnTo>
                <a:lnTo>
                  <a:pt x="79750" y="81360"/>
                </a:lnTo>
                <a:lnTo>
                  <a:pt x="79740" y="81360"/>
                </a:lnTo>
                <a:lnTo>
                  <a:pt x="79730" y="81360"/>
                </a:lnTo>
                <a:lnTo>
                  <a:pt x="79720" y="81360"/>
                </a:lnTo>
                <a:lnTo>
                  <a:pt x="79710" y="81370"/>
                </a:lnTo>
                <a:lnTo>
                  <a:pt x="79700" y="81370"/>
                </a:lnTo>
                <a:lnTo>
                  <a:pt x="79690" y="81370"/>
                </a:lnTo>
                <a:lnTo>
                  <a:pt x="79690" y="81380"/>
                </a:lnTo>
                <a:lnTo>
                  <a:pt x="79680" y="81380"/>
                </a:lnTo>
                <a:lnTo>
                  <a:pt x="79670" y="81380"/>
                </a:lnTo>
                <a:lnTo>
                  <a:pt x="79670" y="81390"/>
                </a:lnTo>
                <a:lnTo>
                  <a:pt x="79670" y="81400"/>
                </a:lnTo>
                <a:lnTo>
                  <a:pt x="79660" y="81400"/>
                </a:lnTo>
                <a:lnTo>
                  <a:pt x="79650" y="81400"/>
                </a:lnTo>
                <a:lnTo>
                  <a:pt x="79650" y="81390"/>
                </a:lnTo>
                <a:lnTo>
                  <a:pt x="79640" y="81390"/>
                </a:lnTo>
                <a:lnTo>
                  <a:pt x="79630" y="81390"/>
                </a:lnTo>
                <a:lnTo>
                  <a:pt x="79620" y="81390"/>
                </a:lnTo>
                <a:lnTo>
                  <a:pt x="79610" y="81400"/>
                </a:lnTo>
                <a:lnTo>
                  <a:pt x="79600" y="81410"/>
                </a:lnTo>
                <a:lnTo>
                  <a:pt x="79590" y="81420"/>
                </a:lnTo>
                <a:lnTo>
                  <a:pt x="79580" y="81430"/>
                </a:lnTo>
                <a:lnTo>
                  <a:pt x="79570" y="81430"/>
                </a:lnTo>
                <a:lnTo>
                  <a:pt x="79560" y="81440"/>
                </a:lnTo>
                <a:lnTo>
                  <a:pt x="79550" y="81440"/>
                </a:lnTo>
                <a:lnTo>
                  <a:pt x="79550" y="81430"/>
                </a:lnTo>
                <a:lnTo>
                  <a:pt x="79540" y="81430"/>
                </a:lnTo>
                <a:lnTo>
                  <a:pt x="79540" y="81420"/>
                </a:lnTo>
                <a:lnTo>
                  <a:pt x="79530" y="81420"/>
                </a:lnTo>
                <a:lnTo>
                  <a:pt x="79530" y="81430"/>
                </a:lnTo>
                <a:lnTo>
                  <a:pt x="79530" y="81440"/>
                </a:lnTo>
                <a:lnTo>
                  <a:pt x="79520" y="81440"/>
                </a:lnTo>
                <a:lnTo>
                  <a:pt x="79510" y="81440"/>
                </a:lnTo>
                <a:lnTo>
                  <a:pt x="79500" y="81440"/>
                </a:lnTo>
                <a:lnTo>
                  <a:pt x="79500" y="81430"/>
                </a:lnTo>
                <a:lnTo>
                  <a:pt x="79490" y="81420"/>
                </a:lnTo>
                <a:lnTo>
                  <a:pt x="79490" y="81410"/>
                </a:lnTo>
                <a:lnTo>
                  <a:pt x="79490" y="81400"/>
                </a:lnTo>
                <a:lnTo>
                  <a:pt x="79480" y="81400"/>
                </a:lnTo>
                <a:lnTo>
                  <a:pt x="79470" y="81400"/>
                </a:lnTo>
                <a:lnTo>
                  <a:pt x="79470" y="81410"/>
                </a:lnTo>
                <a:lnTo>
                  <a:pt x="79470" y="81420"/>
                </a:lnTo>
                <a:lnTo>
                  <a:pt x="79460" y="81420"/>
                </a:lnTo>
                <a:lnTo>
                  <a:pt x="79450" y="81420"/>
                </a:lnTo>
                <a:lnTo>
                  <a:pt x="79450" y="81410"/>
                </a:lnTo>
                <a:lnTo>
                  <a:pt x="79440" y="81410"/>
                </a:lnTo>
                <a:lnTo>
                  <a:pt x="79430" y="81410"/>
                </a:lnTo>
                <a:lnTo>
                  <a:pt x="79420" y="81410"/>
                </a:lnTo>
                <a:lnTo>
                  <a:pt x="79420" y="81420"/>
                </a:lnTo>
                <a:lnTo>
                  <a:pt x="79410" y="81420"/>
                </a:lnTo>
                <a:lnTo>
                  <a:pt x="79410" y="81410"/>
                </a:lnTo>
                <a:lnTo>
                  <a:pt x="79410" y="81400"/>
                </a:lnTo>
                <a:lnTo>
                  <a:pt x="79400" y="81400"/>
                </a:lnTo>
                <a:lnTo>
                  <a:pt x="79390" y="81410"/>
                </a:lnTo>
                <a:lnTo>
                  <a:pt x="79380" y="81420"/>
                </a:lnTo>
                <a:lnTo>
                  <a:pt x="79380" y="81430"/>
                </a:lnTo>
                <a:lnTo>
                  <a:pt x="79380" y="81440"/>
                </a:lnTo>
                <a:lnTo>
                  <a:pt x="79380" y="81450"/>
                </a:lnTo>
                <a:lnTo>
                  <a:pt x="79380" y="81460"/>
                </a:lnTo>
                <a:lnTo>
                  <a:pt x="79370" y="81460"/>
                </a:lnTo>
                <a:lnTo>
                  <a:pt x="79360" y="81450"/>
                </a:lnTo>
                <a:lnTo>
                  <a:pt x="79360" y="81440"/>
                </a:lnTo>
                <a:lnTo>
                  <a:pt x="79360" y="81430"/>
                </a:lnTo>
                <a:lnTo>
                  <a:pt x="79350" y="81430"/>
                </a:lnTo>
                <a:lnTo>
                  <a:pt x="79350" y="81440"/>
                </a:lnTo>
                <a:lnTo>
                  <a:pt x="79350" y="81450"/>
                </a:lnTo>
                <a:lnTo>
                  <a:pt x="79340" y="81450"/>
                </a:lnTo>
                <a:lnTo>
                  <a:pt x="79330" y="81450"/>
                </a:lnTo>
                <a:lnTo>
                  <a:pt x="79320" y="81450"/>
                </a:lnTo>
                <a:lnTo>
                  <a:pt x="79310" y="81450"/>
                </a:lnTo>
                <a:lnTo>
                  <a:pt x="79300" y="81450"/>
                </a:lnTo>
                <a:lnTo>
                  <a:pt x="79290" y="81460"/>
                </a:lnTo>
                <a:lnTo>
                  <a:pt x="79280" y="81470"/>
                </a:lnTo>
                <a:lnTo>
                  <a:pt x="79270" y="81470"/>
                </a:lnTo>
                <a:lnTo>
                  <a:pt x="79270" y="81480"/>
                </a:lnTo>
                <a:lnTo>
                  <a:pt x="79270" y="81490"/>
                </a:lnTo>
                <a:lnTo>
                  <a:pt x="79280" y="81490"/>
                </a:lnTo>
                <a:lnTo>
                  <a:pt x="79280" y="81500"/>
                </a:lnTo>
                <a:lnTo>
                  <a:pt x="79290" y="81500"/>
                </a:lnTo>
                <a:lnTo>
                  <a:pt x="79300" y="81500"/>
                </a:lnTo>
                <a:lnTo>
                  <a:pt x="79290" y="81510"/>
                </a:lnTo>
                <a:lnTo>
                  <a:pt x="79280" y="81510"/>
                </a:lnTo>
                <a:lnTo>
                  <a:pt x="79280" y="81500"/>
                </a:lnTo>
                <a:lnTo>
                  <a:pt x="79270" y="81500"/>
                </a:lnTo>
                <a:lnTo>
                  <a:pt x="79270" y="81510"/>
                </a:lnTo>
                <a:lnTo>
                  <a:pt x="79270" y="81520"/>
                </a:lnTo>
                <a:lnTo>
                  <a:pt x="79270" y="81530"/>
                </a:lnTo>
                <a:lnTo>
                  <a:pt x="79270" y="81540"/>
                </a:lnTo>
                <a:lnTo>
                  <a:pt x="79260" y="81550"/>
                </a:lnTo>
                <a:lnTo>
                  <a:pt x="79250" y="81550"/>
                </a:lnTo>
                <a:lnTo>
                  <a:pt x="79250" y="81560"/>
                </a:lnTo>
                <a:lnTo>
                  <a:pt x="79240" y="81560"/>
                </a:lnTo>
                <a:lnTo>
                  <a:pt x="79230" y="81570"/>
                </a:lnTo>
                <a:lnTo>
                  <a:pt x="79220" y="81570"/>
                </a:lnTo>
                <a:lnTo>
                  <a:pt x="79230" y="81580"/>
                </a:lnTo>
                <a:lnTo>
                  <a:pt x="79240" y="81590"/>
                </a:lnTo>
                <a:lnTo>
                  <a:pt x="79250" y="81600"/>
                </a:lnTo>
                <a:lnTo>
                  <a:pt x="79250" y="81610"/>
                </a:lnTo>
                <a:lnTo>
                  <a:pt x="79250" y="81620"/>
                </a:lnTo>
                <a:lnTo>
                  <a:pt x="79250" y="81630"/>
                </a:lnTo>
                <a:lnTo>
                  <a:pt x="79250" y="81640"/>
                </a:lnTo>
                <a:lnTo>
                  <a:pt x="79250" y="81650"/>
                </a:lnTo>
                <a:lnTo>
                  <a:pt x="79240" y="81660"/>
                </a:lnTo>
                <a:lnTo>
                  <a:pt x="79230" y="81670"/>
                </a:lnTo>
                <a:lnTo>
                  <a:pt x="79230" y="81680"/>
                </a:lnTo>
                <a:lnTo>
                  <a:pt x="79230" y="81690"/>
                </a:lnTo>
                <a:lnTo>
                  <a:pt x="79230" y="81700"/>
                </a:lnTo>
                <a:lnTo>
                  <a:pt x="79230" y="81710"/>
                </a:lnTo>
                <a:lnTo>
                  <a:pt x="79230" y="81720"/>
                </a:lnTo>
                <a:lnTo>
                  <a:pt x="79230" y="81730"/>
                </a:lnTo>
                <a:lnTo>
                  <a:pt x="79230" y="81750"/>
                </a:lnTo>
                <a:lnTo>
                  <a:pt x="79230" y="81760"/>
                </a:lnTo>
                <a:lnTo>
                  <a:pt x="79230" y="81770"/>
                </a:lnTo>
                <a:lnTo>
                  <a:pt x="79230" y="81780"/>
                </a:lnTo>
                <a:lnTo>
                  <a:pt x="79240" y="81790"/>
                </a:lnTo>
                <a:lnTo>
                  <a:pt x="79240" y="81800"/>
                </a:lnTo>
                <a:lnTo>
                  <a:pt x="79250" y="81810"/>
                </a:lnTo>
                <a:lnTo>
                  <a:pt x="79250" y="81820"/>
                </a:lnTo>
                <a:lnTo>
                  <a:pt x="79260" y="81820"/>
                </a:lnTo>
                <a:lnTo>
                  <a:pt x="79260" y="81830"/>
                </a:lnTo>
                <a:lnTo>
                  <a:pt x="79250" y="81830"/>
                </a:lnTo>
                <a:lnTo>
                  <a:pt x="79240" y="81830"/>
                </a:lnTo>
                <a:lnTo>
                  <a:pt x="79230" y="81830"/>
                </a:lnTo>
                <a:lnTo>
                  <a:pt x="79220" y="81820"/>
                </a:lnTo>
                <a:lnTo>
                  <a:pt x="79210" y="81820"/>
                </a:lnTo>
                <a:lnTo>
                  <a:pt x="79210" y="81810"/>
                </a:lnTo>
                <a:lnTo>
                  <a:pt x="79210" y="81800"/>
                </a:lnTo>
                <a:lnTo>
                  <a:pt x="79210" y="81790"/>
                </a:lnTo>
                <a:lnTo>
                  <a:pt x="79210" y="81770"/>
                </a:lnTo>
                <a:lnTo>
                  <a:pt x="79200" y="81760"/>
                </a:lnTo>
                <a:lnTo>
                  <a:pt x="79190" y="81760"/>
                </a:lnTo>
                <a:lnTo>
                  <a:pt x="79180" y="81760"/>
                </a:lnTo>
                <a:lnTo>
                  <a:pt x="79170" y="81760"/>
                </a:lnTo>
                <a:lnTo>
                  <a:pt x="79160" y="81760"/>
                </a:lnTo>
                <a:lnTo>
                  <a:pt x="79160" y="81750"/>
                </a:lnTo>
                <a:lnTo>
                  <a:pt x="79150" y="81740"/>
                </a:lnTo>
                <a:lnTo>
                  <a:pt x="79140" y="81730"/>
                </a:lnTo>
                <a:lnTo>
                  <a:pt x="79130" y="81730"/>
                </a:lnTo>
                <a:lnTo>
                  <a:pt x="79120" y="81730"/>
                </a:lnTo>
                <a:lnTo>
                  <a:pt x="79110" y="81730"/>
                </a:lnTo>
                <a:lnTo>
                  <a:pt x="79090" y="81730"/>
                </a:lnTo>
                <a:lnTo>
                  <a:pt x="79080" y="81720"/>
                </a:lnTo>
                <a:lnTo>
                  <a:pt x="79070" y="81720"/>
                </a:lnTo>
                <a:lnTo>
                  <a:pt x="79060" y="81710"/>
                </a:lnTo>
                <a:lnTo>
                  <a:pt x="79050" y="81700"/>
                </a:lnTo>
                <a:lnTo>
                  <a:pt x="79040" y="81700"/>
                </a:lnTo>
                <a:lnTo>
                  <a:pt x="79030" y="81690"/>
                </a:lnTo>
                <a:lnTo>
                  <a:pt x="79030" y="81670"/>
                </a:lnTo>
                <a:lnTo>
                  <a:pt x="79020" y="81660"/>
                </a:lnTo>
                <a:lnTo>
                  <a:pt x="79010" y="81650"/>
                </a:lnTo>
                <a:lnTo>
                  <a:pt x="79000" y="81650"/>
                </a:lnTo>
                <a:lnTo>
                  <a:pt x="79000" y="81640"/>
                </a:lnTo>
                <a:lnTo>
                  <a:pt x="78990" y="81640"/>
                </a:lnTo>
                <a:lnTo>
                  <a:pt x="78990" y="81630"/>
                </a:lnTo>
                <a:lnTo>
                  <a:pt x="78990" y="81620"/>
                </a:lnTo>
                <a:lnTo>
                  <a:pt x="78980" y="81620"/>
                </a:lnTo>
                <a:lnTo>
                  <a:pt x="78980" y="81610"/>
                </a:lnTo>
                <a:lnTo>
                  <a:pt x="78970" y="81610"/>
                </a:lnTo>
                <a:lnTo>
                  <a:pt x="78960" y="81610"/>
                </a:lnTo>
                <a:lnTo>
                  <a:pt x="78950" y="81620"/>
                </a:lnTo>
                <a:lnTo>
                  <a:pt x="78940" y="81630"/>
                </a:lnTo>
                <a:lnTo>
                  <a:pt x="78930" y="81630"/>
                </a:lnTo>
                <a:lnTo>
                  <a:pt x="78920" y="81630"/>
                </a:lnTo>
                <a:lnTo>
                  <a:pt x="78910" y="81640"/>
                </a:lnTo>
                <a:lnTo>
                  <a:pt x="78910" y="81650"/>
                </a:lnTo>
                <a:lnTo>
                  <a:pt x="78910" y="81660"/>
                </a:lnTo>
                <a:lnTo>
                  <a:pt x="78910" y="81670"/>
                </a:lnTo>
                <a:lnTo>
                  <a:pt x="78910" y="81680"/>
                </a:lnTo>
                <a:lnTo>
                  <a:pt x="78920" y="81690"/>
                </a:lnTo>
                <a:lnTo>
                  <a:pt x="78930" y="81690"/>
                </a:lnTo>
                <a:lnTo>
                  <a:pt x="78930" y="81700"/>
                </a:lnTo>
                <a:lnTo>
                  <a:pt x="78930" y="81710"/>
                </a:lnTo>
                <a:lnTo>
                  <a:pt x="78930" y="81720"/>
                </a:lnTo>
                <a:lnTo>
                  <a:pt x="78920" y="81730"/>
                </a:lnTo>
                <a:lnTo>
                  <a:pt x="78910" y="81740"/>
                </a:lnTo>
                <a:lnTo>
                  <a:pt x="78910" y="81750"/>
                </a:lnTo>
                <a:lnTo>
                  <a:pt x="78900" y="81750"/>
                </a:lnTo>
                <a:lnTo>
                  <a:pt x="78900" y="81760"/>
                </a:lnTo>
                <a:lnTo>
                  <a:pt x="78890" y="81760"/>
                </a:lnTo>
                <a:lnTo>
                  <a:pt x="78890" y="81770"/>
                </a:lnTo>
                <a:lnTo>
                  <a:pt x="78890" y="81790"/>
                </a:lnTo>
                <a:lnTo>
                  <a:pt x="78890" y="81800"/>
                </a:lnTo>
                <a:lnTo>
                  <a:pt x="78880" y="81810"/>
                </a:lnTo>
                <a:lnTo>
                  <a:pt x="78880" y="81820"/>
                </a:lnTo>
                <a:lnTo>
                  <a:pt x="78880" y="81830"/>
                </a:lnTo>
                <a:lnTo>
                  <a:pt x="78880" y="81840"/>
                </a:lnTo>
                <a:lnTo>
                  <a:pt x="78880" y="81850"/>
                </a:lnTo>
                <a:lnTo>
                  <a:pt x="78890" y="81860"/>
                </a:lnTo>
                <a:lnTo>
                  <a:pt x="78890" y="81870"/>
                </a:lnTo>
                <a:lnTo>
                  <a:pt x="78890" y="81880"/>
                </a:lnTo>
                <a:lnTo>
                  <a:pt x="78890" y="81890"/>
                </a:lnTo>
                <a:lnTo>
                  <a:pt x="78890" y="81900"/>
                </a:lnTo>
                <a:lnTo>
                  <a:pt x="78890" y="81910"/>
                </a:lnTo>
                <a:lnTo>
                  <a:pt x="78880" y="81920"/>
                </a:lnTo>
                <a:lnTo>
                  <a:pt x="78880" y="81930"/>
                </a:lnTo>
                <a:lnTo>
                  <a:pt x="78870" y="81930"/>
                </a:lnTo>
                <a:lnTo>
                  <a:pt x="78870" y="81940"/>
                </a:lnTo>
                <a:lnTo>
                  <a:pt x="78860" y="81940"/>
                </a:lnTo>
                <a:lnTo>
                  <a:pt x="78860" y="81950"/>
                </a:lnTo>
                <a:lnTo>
                  <a:pt x="78860" y="81960"/>
                </a:lnTo>
                <a:lnTo>
                  <a:pt x="78850" y="81970"/>
                </a:lnTo>
                <a:lnTo>
                  <a:pt x="78850" y="81980"/>
                </a:lnTo>
                <a:lnTo>
                  <a:pt x="78850" y="81990"/>
                </a:lnTo>
                <a:lnTo>
                  <a:pt x="78850" y="82010"/>
                </a:lnTo>
                <a:lnTo>
                  <a:pt x="78850" y="82030"/>
                </a:lnTo>
                <a:lnTo>
                  <a:pt x="78850" y="82040"/>
                </a:lnTo>
                <a:lnTo>
                  <a:pt x="78850" y="82050"/>
                </a:lnTo>
                <a:lnTo>
                  <a:pt x="78860" y="82060"/>
                </a:lnTo>
                <a:lnTo>
                  <a:pt x="78860" y="82070"/>
                </a:lnTo>
                <a:lnTo>
                  <a:pt x="78860" y="82080"/>
                </a:lnTo>
                <a:lnTo>
                  <a:pt x="78860" y="82090"/>
                </a:lnTo>
                <a:lnTo>
                  <a:pt x="78860" y="82100"/>
                </a:lnTo>
                <a:lnTo>
                  <a:pt x="78850" y="82100"/>
                </a:lnTo>
                <a:lnTo>
                  <a:pt x="78850" y="82110"/>
                </a:lnTo>
                <a:lnTo>
                  <a:pt x="78850" y="82120"/>
                </a:lnTo>
                <a:lnTo>
                  <a:pt x="78840" y="82130"/>
                </a:lnTo>
                <a:lnTo>
                  <a:pt x="78840" y="82140"/>
                </a:lnTo>
                <a:lnTo>
                  <a:pt x="78840" y="82150"/>
                </a:lnTo>
                <a:lnTo>
                  <a:pt x="78850" y="82160"/>
                </a:lnTo>
                <a:lnTo>
                  <a:pt x="78850" y="82170"/>
                </a:lnTo>
                <a:lnTo>
                  <a:pt x="78850" y="82180"/>
                </a:lnTo>
                <a:lnTo>
                  <a:pt x="78850" y="82190"/>
                </a:lnTo>
                <a:lnTo>
                  <a:pt x="78850" y="82200"/>
                </a:lnTo>
                <a:lnTo>
                  <a:pt x="78850" y="82210"/>
                </a:lnTo>
                <a:lnTo>
                  <a:pt x="78840" y="82220"/>
                </a:lnTo>
                <a:lnTo>
                  <a:pt x="78830" y="82230"/>
                </a:lnTo>
                <a:lnTo>
                  <a:pt x="78830" y="82240"/>
                </a:lnTo>
                <a:lnTo>
                  <a:pt x="78820" y="82250"/>
                </a:lnTo>
                <a:lnTo>
                  <a:pt x="78810" y="82250"/>
                </a:lnTo>
                <a:lnTo>
                  <a:pt x="78810" y="82260"/>
                </a:lnTo>
                <a:lnTo>
                  <a:pt x="78810" y="82270"/>
                </a:lnTo>
                <a:lnTo>
                  <a:pt x="78800" y="82270"/>
                </a:lnTo>
                <a:lnTo>
                  <a:pt x="78790" y="82280"/>
                </a:lnTo>
                <a:lnTo>
                  <a:pt x="78780" y="82280"/>
                </a:lnTo>
                <a:lnTo>
                  <a:pt x="78780" y="82290"/>
                </a:lnTo>
                <a:lnTo>
                  <a:pt x="78770" y="82300"/>
                </a:lnTo>
                <a:lnTo>
                  <a:pt x="78760" y="82310"/>
                </a:lnTo>
                <a:lnTo>
                  <a:pt x="78760" y="82320"/>
                </a:lnTo>
                <a:lnTo>
                  <a:pt x="78750" y="82330"/>
                </a:lnTo>
                <a:lnTo>
                  <a:pt x="78750" y="82340"/>
                </a:lnTo>
                <a:lnTo>
                  <a:pt x="78740" y="82340"/>
                </a:lnTo>
                <a:lnTo>
                  <a:pt x="78740" y="82350"/>
                </a:lnTo>
                <a:lnTo>
                  <a:pt x="78730" y="82360"/>
                </a:lnTo>
                <a:lnTo>
                  <a:pt x="78730" y="82370"/>
                </a:lnTo>
                <a:lnTo>
                  <a:pt x="78730" y="82380"/>
                </a:lnTo>
                <a:lnTo>
                  <a:pt x="78720" y="82390"/>
                </a:lnTo>
                <a:lnTo>
                  <a:pt x="78720" y="82400"/>
                </a:lnTo>
                <a:lnTo>
                  <a:pt x="78720" y="82410"/>
                </a:lnTo>
                <a:lnTo>
                  <a:pt x="78720" y="82420"/>
                </a:lnTo>
                <a:lnTo>
                  <a:pt x="78720" y="82430"/>
                </a:lnTo>
                <a:lnTo>
                  <a:pt x="78720" y="82440"/>
                </a:lnTo>
                <a:lnTo>
                  <a:pt x="78720" y="82450"/>
                </a:lnTo>
                <a:lnTo>
                  <a:pt x="78710" y="82450"/>
                </a:lnTo>
                <a:lnTo>
                  <a:pt x="78710" y="82460"/>
                </a:lnTo>
                <a:lnTo>
                  <a:pt x="78700" y="82470"/>
                </a:lnTo>
                <a:lnTo>
                  <a:pt x="78700" y="82480"/>
                </a:lnTo>
                <a:lnTo>
                  <a:pt x="78690" y="82480"/>
                </a:lnTo>
                <a:lnTo>
                  <a:pt x="78680" y="82490"/>
                </a:lnTo>
                <a:lnTo>
                  <a:pt x="78670" y="82490"/>
                </a:lnTo>
                <a:lnTo>
                  <a:pt x="78660" y="82480"/>
                </a:lnTo>
                <a:lnTo>
                  <a:pt x="78650" y="82470"/>
                </a:lnTo>
                <a:lnTo>
                  <a:pt x="78640" y="82470"/>
                </a:lnTo>
                <a:lnTo>
                  <a:pt x="78630" y="82480"/>
                </a:lnTo>
                <a:lnTo>
                  <a:pt x="78630" y="82490"/>
                </a:lnTo>
                <a:lnTo>
                  <a:pt x="78630" y="82500"/>
                </a:lnTo>
                <a:lnTo>
                  <a:pt x="78630" y="82510"/>
                </a:lnTo>
                <a:lnTo>
                  <a:pt x="78630" y="82520"/>
                </a:lnTo>
                <a:lnTo>
                  <a:pt x="78630" y="82530"/>
                </a:lnTo>
                <a:lnTo>
                  <a:pt x="78630" y="82540"/>
                </a:lnTo>
                <a:lnTo>
                  <a:pt x="78620" y="82540"/>
                </a:lnTo>
                <a:lnTo>
                  <a:pt x="78620" y="82550"/>
                </a:lnTo>
                <a:lnTo>
                  <a:pt x="78620" y="82560"/>
                </a:lnTo>
                <a:lnTo>
                  <a:pt x="78610" y="82560"/>
                </a:lnTo>
                <a:lnTo>
                  <a:pt x="78600" y="82570"/>
                </a:lnTo>
                <a:lnTo>
                  <a:pt x="78590" y="82580"/>
                </a:lnTo>
                <a:lnTo>
                  <a:pt x="78580" y="82580"/>
                </a:lnTo>
                <a:lnTo>
                  <a:pt x="78570" y="82580"/>
                </a:lnTo>
                <a:lnTo>
                  <a:pt x="78560" y="82590"/>
                </a:lnTo>
                <a:lnTo>
                  <a:pt x="78550" y="82590"/>
                </a:lnTo>
                <a:lnTo>
                  <a:pt x="78540" y="82590"/>
                </a:lnTo>
                <a:lnTo>
                  <a:pt x="78540" y="82600"/>
                </a:lnTo>
                <a:lnTo>
                  <a:pt x="78530" y="82600"/>
                </a:lnTo>
                <a:lnTo>
                  <a:pt x="78520" y="82600"/>
                </a:lnTo>
                <a:lnTo>
                  <a:pt x="78510" y="82610"/>
                </a:lnTo>
                <a:lnTo>
                  <a:pt x="78500" y="82610"/>
                </a:lnTo>
                <a:lnTo>
                  <a:pt x="78490" y="82610"/>
                </a:lnTo>
                <a:lnTo>
                  <a:pt x="78480" y="82600"/>
                </a:lnTo>
                <a:lnTo>
                  <a:pt x="78470" y="82600"/>
                </a:lnTo>
                <a:lnTo>
                  <a:pt x="78470" y="82590"/>
                </a:lnTo>
                <a:lnTo>
                  <a:pt x="78460" y="82590"/>
                </a:lnTo>
                <a:lnTo>
                  <a:pt x="78460" y="82580"/>
                </a:lnTo>
                <a:lnTo>
                  <a:pt x="78450" y="82570"/>
                </a:lnTo>
                <a:lnTo>
                  <a:pt x="78440" y="82570"/>
                </a:lnTo>
                <a:lnTo>
                  <a:pt x="78440" y="82560"/>
                </a:lnTo>
                <a:lnTo>
                  <a:pt x="78430" y="82560"/>
                </a:lnTo>
                <a:lnTo>
                  <a:pt x="78420" y="82560"/>
                </a:lnTo>
                <a:lnTo>
                  <a:pt x="78420" y="82570"/>
                </a:lnTo>
                <a:lnTo>
                  <a:pt x="78410" y="82570"/>
                </a:lnTo>
                <a:lnTo>
                  <a:pt x="78410" y="82580"/>
                </a:lnTo>
                <a:lnTo>
                  <a:pt x="78410" y="82590"/>
                </a:lnTo>
                <a:lnTo>
                  <a:pt x="78420" y="82590"/>
                </a:lnTo>
                <a:lnTo>
                  <a:pt x="78420" y="82600"/>
                </a:lnTo>
                <a:lnTo>
                  <a:pt x="78420" y="82610"/>
                </a:lnTo>
                <a:lnTo>
                  <a:pt x="78430" y="82610"/>
                </a:lnTo>
                <a:lnTo>
                  <a:pt x="78430" y="82620"/>
                </a:lnTo>
                <a:lnTo>
                  <a:pt x="78430" y="82630"/>
                </a:lnTo>
                <a:lnTo>
                  <a:pt x="78420" y="82630"/>
                </a:lnTo>
                <a:lnTo>
                  <a:pt x="78420" y="82640"/>
                </a:lnTo>
                <a:lnTo>
                  <a:pt x="78410" y="82640"/>
                </a:lnTo>
                <a:lnTo>
                  <a:pt x="78410" y="82650"/>
                </a:lnTo>
                <a:lnTo>
                  <a:pt x="78400" y="82650"/>
                </a:lnTo>
                <a:lnTo>
                  <a:pt x="78390" y="82660"/>
                </a:lnTo>
                <a:lnTo>
                  <a:pt x="78380" y="82660"/>
                </a:lnTo>
                <a:lnTo>
                  <a:pt x="78380" y="82670"/>
                </a:lnTo>
                <a:lnTo>
                  <a:pt x="78370" y="82670"/>
                </a:lnTo>
                <a:lnTo>
                  <a:pt x="78360" y="82670"/>
                </a:lnTo>
                <a:lnTo>
                  <a:pt x="78350" y="82670"/>
                </a:lnTo>
                <a:lnTo>
                  <a:pt x="78340" y="82670"/>
                </a:lnTo>
                <a:lnTo>
                  <a:pt x="78330" y="82670"/>
                </a:lnTo>
                <a:lnTo>
                  <a:pt x="78330" y="82680"/>
                </a:lnTo>
                <a:lnTo>
                  <a:pt x="78320" y="82680"/>
                </a:lnTo>
                <a:lnTo>
                  <a:pt x="78310" y="82690"/>
                </a:lnTo>
                <a:lnTo>
                  <a:pt x="78300" y="82700"/>
                </a:lnTo>
                <a:lnTo>
                  <a:pt x="78300" y="82710"/>
                </a:lnTo>
                <a:lnTo>
                  <a:pt x="78290" y="82710"/>
                </a:lnTo>
                <a:lnTo>
                  <a:pt x="78290" y="82720"/>
                </a:lnTo>
                <a:lnTo>
                  <a:pt x="78280" y="82720"/>
                </a:lnTo>
                <a:lnTo>
                  <a:pt x="78270" y="82730"/>
                </a:lnTo>
                <a:lnTo>
                  <a:pt x="78260" y="82730"/>
                </a:lnTo>
                <a:lnTo>
                  <a:pt x="78250" y="82730"/>
                </a:lnTo>
                <a:lnTo>
                  <a:pt x="78240" y="82730"/>
                </a:lnTo>
                <a:lnTo>
                  <a:pt x="78230" y="82730"/>
                </a:lnTo>
                <a:lnTo>
                  <a:pt x="78230" y="82740"/>
                </a:lnTo>
                <a:lnTo>
                  <a:pt x="78220" y="82750"/>
                </a:lnTo>
                <a:lnTo>
                  <a:pt x="78220" y="82760"/>
                </a:lnTo>
                <a:lnTo>
                  <a:pt x="78210" y="82760"/>
                </a:lnTo>
                <a:lnTo>
                  <a:pt x="78200" y="82770"/>
                </a:lnTo>
                <a:lnTo>
                  <a:pt x="78190" y="82770"/>
                </a:lnTo>
                <a:lnTo>
                  <a:pt x="78180" y="82770"/>
                </a:lnTo>
                <a:lnTo>
                  <a:pt x="78170" y="82770"/>
                </a:lnTo>
                <a:lnTo>
                  <a:pt x="78160" y="82770"/>
                </a:lnTo>
                <a:lnTo>
                  <a:pt x="78150" y="82770"/>
                </a:lnTo>
                <a:lnTo>
                  <a:pt x="78140" y="82770"/>
                </a:lnTo>
                <a:lnTo>
                  <a:pt x="78140" y="82780"/>
                </a:lnTo>
                <a:lnTo>
                  <a:pt x="78140" y="82790"/>
                </a:lnTo>
                <a:lnTo>
                  <a:pt x="78130" y="82790"/>
                </a:lnTo>
                <a:lnTo>
                  <a:pt x="78130" y="82800"/>
                </a:lnTo>
                <a:lnTo>
                  <a:pt x="78120" y="82800"/>
                </a:lnTo>
                <a:lnTo>
                  <a:pt x="78060" y="82800"/>
                </a:lnTo>
                <a:lnTo>
                  <a:pt x="78040" y="82790"/>
                </a:lnTo>
                <a:lnTo>
                  <a:pt x="78030" y="82780"/>
                </a:lnTo>
                <a:lnTo>
                  <a:pt x="78020" y="82780"/>
                </a:lnTo>
                <a:lnTo>
                  <a:pt x="78010" y="82760"/>
                </a:lnTo>
                <a:lnTo>
                  <a:pt x="78000" y="82740"/>
                </a:lnTo>
                <a:lnTo>
                  <a:pt x="78000" y="82700"/>
                </a:lnTo>
                <a:lnTo>
                  <a:pt x="78010" y="82680"/>
                </a:lnTo>
                <a:lnTo>
                  <a:pt x="78030" y="82670"/>
                </a:lnTo>
                <a:lnTo>
                  <a:pt x="78050" y="82650"/>
                </a:lnTo>
                <a:lnTo>
                  <a:pt x="78110" y="82600"/>
                </a:lnTo>
                <a:lnTo>
                  <a:pt x="78190" y="82530"/>
                </a:lnTo>
                <a:lnTo>
                  <a:pt x="78240" y="82490"/>
                </a:lnTo>
                <a:lnTo>
                  <a:pt x="78300" y="82450"/>
                </a:lnTo>
                <a:lnTo>
                  <a:pt x="78340" y="82410"/>
                </a:lnTo>
                <a:lnTo>
                  <a:pt x="78360" y="82380"/>
                </a:lnTo>
                <a:lnTo>
                  <a:pt x="78380" y="82370"/>
                </a:lnTo>
                <a:lnTo>
                  <a:pt x="78390" y="82330"/>
                </a:lnTo>
                <a:lnTo>
                  <a:pt x="78400" y="82320"/>
                </a:lnTo>
                <a:lnTo>
                  <a:pt x="78410" y="82310"/>
                </a:lnTo>
                <a:lnTo>
                  <a:pt x="78420" y="82310"/>
                </a:lnTo>
                <a:lnTo>
                  <a:pt x="78430" y="82310"/>
                </a:lnTo>
                <a:lnTo>
                  <a:pt x="78450" y="82300"/>
                </a:lnTo>
                <a:lnTo>
                  <a:pt x="78460" y="82290"/>
                </a:lnTo>
                <a:lnTo>
                  <a:pt x="78460" y="82220"/>
                </a:lnTo>
                <a:lnTo>
                  <a:pt x="78450" y="82200"/>
                </a:lnTo>
                <a:lnTo>
                  <a:pt x="78440" y="82180"/>
                </a:lnTo>
                <a:lnTo>
                  <a:pt x="78410" y="82140"/>
                </a:lnTo>
                <a:lnTo>
                  <a:pt x="78400" y="82130"/>
                </a:lnTo>
                <a:lnTo>
                  <a:pt x="78390" y="82110"/>
                </a:lnTo>
                <a:lnTo>
                  <a:pt x="78390" y="82090"/>
                </a:lnTo>
                <a:lnTo>
                  <a:pt x="78400" y="82070"/>
                </a:lnTo>
                <a:lnTo>
                  <a:pt x="78410" y="82030"/>
                </a:lnTo>
                <a:lnTo>
                  <a:pt x="78410" y="82010"/>
                </a:lnTo>
                <a:lnTo>
                  <a:pt x="78410" y="81990"/>
                </a:lnTo>
                <a:lnTo>
                  <a:pt x="78390" y="81960"/>
                </a:lnTo>
                <a:lnTo>
                  <a:pt x="78360" y="81920"/>
                </a:lnTo>
                <a:lnTo>
                  <a:pt x="78360" y="81900"/>
                </a:lnTo>
                <a:lnTo>
                  <a:pt x="78340" y="81860"/>
                </a:lnTo>
                <a:lnTo>
                  <a:pt x="78340" y="81830"/>
                </a:lnTo>
                <a:lnTo>
                  <a:pt x="78340" y="81810"/>
                </a:lnTo>
                <a:lnTo>
                  <a:pt x="78320" y="81780"/>
                </a:lnTo>
                <a:lnTo>
                  <a:pt x="78310" y="81770"/>
                </a:lnTo>
                <a:lnTo>
                  <a:pt x="78300" y="81750"/>
                </a:lnTo>
                <a:lnTo>
                  <a:pt x="78290" y="81740"/>
                </a:lnTo>
                <a:lnTo>
                  <a:pt x="78270" y="81730"/>
                </a:lnTo>
                <a:lnTo>
                  <a:pt x="78240" y="81720"/>
                </a:lnTo>
                <a:lnTo>
                  <a:pt x="78230" y="81710"/>
                </a:lnTo>
                <a:lnTo>
                  <a:pt x="78220" y="81690"/>
                </a:lnTo>
                <a:lnTo>
                  <a:pt x="78210" y="81680"/>
                </a:lnTo>
                <a:lnTo>
                  <a:pt x="78190" y="81650"/>
                </a:lnTo>
                <a:lnTo>
                  <a:pt x="78180" y="81630"/>
                </a:lnTo>
                <a:lnTo>
                  <a:pt x="78170" y="81630"/>
                </a:lnTo>
                <a:lnTo>
                  <a:pt x="78160" y="81630"/>
                </a:lnTo>
                <a:lnTo>
                  <a:pt x="78120" y="81620"/>
                </a:lnTo>
                <a:lnTo>
                  <a:pt x="78090" y="81610"/>
                </a:lnTo>
                <a:lnTo>
                  <a:pt x="78070" y="81600"/>
                </a:lnTo>
                <a:lnTo>
                  <a:pt x="78060" y="81580"/>
                </a:lnTo>
                <a:lnTo>
                  <a:pt x="78040" y="81570"/>
                </a:lnTo>
                <a:lnTo>
                  <a:pt x="78020" y="81560"/>
                </a:lnTo>
                <a:lnTo>
                  <a:pt x="77990" y="81560"/>
                </a:lnTo>
                <a:lnTo>
                  <a:pt x="77960" y="81540"/>
                </a:lnTo>
                <a:lnTo>
                  <a:pt x="77920" y="81510"/>
                </a:lnTo>
                <a:lnTo>
                  <a:pt x="77900" y="81500"/>
                </a:lnTo>
                <a:lnTo>
                  <a:pt x="77900" y="81490"/>
                </a:lnTo>
                <a:lnTo>
                  <a:pt x="77900" y="81450"/>
                </a:lnTo>
                <a:lnTo>
                  <a:pt x="77870" y="81410"/>
                </a:lnTo>
                <a:lnTo>
                  <a:pt x="77860" y="81400"/>
                </a:lnTo>
                <a:lnTo>
                  <a:pt x="77820" y="81390"/>
                </a:lnTo>
                <a:lnTo>
                  <a:pt x="77790" y="81380"/>
                </a:lnTo>
                <a:lnTo>
                  <a:pt x="77730" y="81360"/>
                </a:lnTo>
                <a:lnTo>
                  <a:pt x="77680" y="81330"/>
                </a:lnTo>
                <a:lnTo>
                  <a:pt x="77640" y="81320"/>
                </a:lnTo>
                <a:lnTo>
                  <a:pt x="77620" y="81300"/>
                </a:lnTo>
                <a:lnTo>
                  <a:pt x="77560" y="81260"/>
                </a:lnTo>
                <a:lnTo>
                  <a:pt x="77530" y="81240"/>
                </a:lnTo>
                <a:lnTo>
                  <a:pt x="77470" y="81190"/>
                </a:lnTo>
                <a:lnTo>
                  <a:pt x="77440" y="81160"/>
                </a:lnTo>
                <a:lnTo>
                  <a:pt x="77420" y="81130"/>
                </a:lnTo>
                <a:lnTo>
                  <a:pt x="77400" y="81110"/>
                </a:lnTo>
                <a:lnTo>
                  <a:pt x="77390" y="81100"/>
                </a:lnTo>
                <a:lnTo>
                  <a:pt x="77350" y="81100"/>
                </a:lnTo>
                <a:lnTo>
                  <a:pt x="77330" y="81100"/>
                </a:lnTo>
                <a:lnTo>
                  <a:pt x="77300" y="81080"/>
                </a:lnTo>
                <a:lnTo>
                  <a:pt x="77290" y="81060"/>
                </a:lnTo>
                <a:lnTo>
                  <a:pt x="77260" y="81020"/>
                </a:lnTo>
                <a:lnTo>
                  <a:pt x="77240" y="81000"/>
                </a:lnTo>
                <a:lnTo>
                  <a:pt x="77210" y="80970"/>
                </a:lnTo>
                <a:lnTo>
                  <a:pt x="77180" y="80950"/>
                </a:lnTo>
                <a:lnTo>
                  <a:pt x="77140" y="80940"/>
                </a:lnTo>
                <a:lnTo>
                  <a:pt x="77120" y="80930"/>
                </a:lnTo>
                <a:lnTo>
                  <a:pt x="77110" y="80930"/>
                </a:lnTo>
                <a:lnTo>
                  <a:pt x="77100" y="80930"/>
                </a:lnTo>
                <a:lnTo>
                  <a:pt x="77100" y="80940"/>
                </a:lnTo>
                <a:lnTo>
                  <a:pt x="77090" y="80950"/>
                </a:lnTo>
                <a:lnTo>
                  <a:pt x="77080" y="80960"/>
                </a:lnTo>
                <a:lnTo>
                  <a:pt x="77070" y="80960"/>
                </a:lnTo>
                <a:lnTo>
                  <a:pt x="77060" y="80960"/>
                </a:lnTo>
                <a:lnTo>
                  <a:pt x="77050" y="80950"/>
                </a:lnTo>
                <a:lnTo>
                  <a:pt x="77040" y="80950"/>
                </a:lnTo>
                <a:lnTo>
                  <a:pt x="77030" y="80960"/>
                </a:lnTo>
                <a:lnTo>
                  <a:pt x="77030" y="80970"/>
                </a:lnTo>
                <a:lnTo>
                  <a:pt x="77030" y="80980"/>
                </a:lnTo>
                <a:lnTo>
                  <a:pt x="77020" y="80980"/>
                </a:lnTo>
                <a:lnTo>
                  <a:pt x="77010" y="80980"/>
                </a:lnTo>
                <a:lnTo>
                  <a:pt x="77000" y="80980"/>
                </a:lnTo>
                <a:lnTo>
                  <a:pt x="77000" y="80970"/>
                </a:lnTo>
                <a:lnTo>
                  <a:pt x="76990" y="80970"/>
                </a:lnTo>
                <a:lnTo>
                  <a:pt x="76980" y="80960"/>
                </a:lnTo>
                <a:lnTo>
                  <a:pt x="76970" y="80960"/>
                </a:lnTo>
                <a:lnTo>
                  <a:pt x="76970" y="80950"/>
                </a:lnTo>
                <a:lnTo>
                  <a:pt x="76960" y="80950"/>
                </a:lnTo>
                <a:lnTo>
                  <a:pt x="76950" y="80950"/>
                </a:lnTo>
                <a:lnTo>
                  <a:pt x="76950" y="80940"/>
                </a:lnTo>
                <a:lnTo>
                  <a:pt x="76940" y="80940"/>
                </a:lnTo>
                <a:lnTo>
                  <a:pt x="76940" y="80930"/>
                </a:lnTo>
                <a:lnTo>
                  <a:pt x="76930" y="80920"/>
                </a:lnTo>
                <a:lnTo>
                  <a:pt x="76920" y="80920"/>
                </a:lnTo>
                <a:lnTo>
                  <a:pt x="76920" y="80910"/>
                </a:lnTo>
                <a:lnTo>
                  <a:pt x="76920" y="80900"/>
                </a:lnTo>
                <a:lnTo>
                  <a:pt x="76920" y="80890"/>
                </a:lnTo>
                <a:lnTo>
                  <a:pt x="76910" y="80890"/>
                </a:lnTo>
                <a:lnTo>
                  <a:pt x="76900" y="80890"/>
                </a:lnTo>
                <a:lnTo>
                  <a:pt x="76890" y="80890"/>
                </a:lnTo>
                <a:lnTo>
                  <a:pt x="76890" y="80880"/>
                </a:lnTo>
                <a:lnTo>
                  <a:pt x="76880" y="80880"/>
                </a:lnTo>
                <a:lnTo>
                  <a:pt x="76850" y="80890"/>
                </a:lnTo>
                <a:lnTo>
                  <a:pt x="76790" y="80890"/>
                </a:lnTo>
                <a:lnTo>
                  <a:pt x="76730" y="80880"/>
                </a:lnTo>
                <a:lnTo>
                  <a:pt x="76690" y="80880"/>
                </a:lnTo>
                <a:lnTo>
                  <a:pt x="76650" y="80870"/>
                </a:lnTo>
                <a:lnTo>
                  <a:pt x="76600" y="80860"/>
                </a:lnTo>
                <a:lnTo>
                  <a:pt x="76570" y="80860"/>
                </a:lnTo>
                <a:lnTo>
                  <a:pt x="76520" y="80850"/>
                </a:lnTo>
                <a:lnTo>
                  <a:pt x="76480" y="80840"/>
                </a:lnTo>
                <a:lnTo>
                  <a:pt x="76440" y="80830"/>
                </a:lnTo>
                <a:lnTo>
                  <a:pt x="76430" y="80830"/>
                </a:lnTo>
                <a:lnTo>
                  <a:pt x="76380" y="80810"/>
                </a:lnTo>
                <a:lnTo>
                  <a:pt x="76310" y="80790"/>
                </a:lnTo>
                <a:lnTo>
                  <a:pt x="76270" y="80770"/>
                </a:lnTo>
                <a:lnTo>
                  <a:pt x="76220" y="80750"/>
                </a:lnTo>
                <a:lnTo>
                  <a:pt x="76170" y="80720"/>
                </a:lnTo>
                <a:lnTo>
                  <a:pt x="76150" y="80720"/>
                </a:lnTo>
                <a:lnTo>
                  <a:pt x="76120" y="80710"/>
                </a:lnTo>
                <a:lnTo>
                  <a:pt x="76100" y="80690"/>
                </a:lnTo>
                <a:lnTo>
                  <a:pt x="75960" y="80700"/>
                </a:lnTo>
                <a:lnTo>
                  <a:pt x="75830" y="80680"/>
                </a:lnTo>
                <a:lnTo>
                  <a:pt x="75680" y="80690"/>
                </a:lnTo>
                <a:lnTo>
                  <a:pt x="75550" y="80770"/>
                </a:lnTo>
                <a:lnTo>
                  <a:pt x="75490" y="80810"/>
                </a:lnTo>
                <a:lnTo>
                  <a:pt x="75360" y="80800"/>
                </a:lnTo>
                <a:lnTo>
                  <a:pt x="75260" y="80790"/>
                </a:lnTo>
                <a:lnTo>
                  <a:pt x="75130" y="80680"/>
                </a:lnTo>
                <a:lnTo>
                  <a:pt x="75090" y="80550"/>
                </a:lnTo>
                <a:lnTo>
                  <a:pt x="75030" y="80420"/>
                </a:lnTo>
                <a:lnTo>
                  <a:pt x="74940" y="80380"/>
                </a:lnTo>
                <a:lnTo>
                  <a:pt x="74840" y="80340"/>
                </a:lnTo>
                <a:lnTo>
                  <a:pt x="74720" y="80300"/>
                </a:lnTo>
                <a:lnTo>
                  <a:pt x="74650" y="80220"/>
                </a:lnTo>
                <a:lnTo>
                  <a:pt x="74690" y="80080"/>
                </a:lnTo>
                <a:lnTo>
                  <a:pt x="74660" y="79980"/>
                </a:lnTo>
                <a:lnTo>
                  <a:pt x="74670" y="79910"/>
                </a:lnTo>
                <a:lnTo>
                  <a:pt x="74670" y="79760"/>
                </a:lnTo>
                <a:lnTo>
                  <a:pt x="74650" y="79720"/>
                </a:lnTo>
                <a:lnTo>
                  <a:pt x="74630" y="79700"/>
                </a:lnTo>
                <a:lnTo>
                  <a:pt x="74610" y="79680"/>
                </a:lnTo>
                <a:lnTo>
                  <a:pt x="74580" y="79650"/>
                </a:lnTo>
                <a:lnTo>
                  <a:pt x="74550" y="79630"/>
                </a:lnTo>
                <a:lnTo>
                  <a:pt x="74520" y="79610"/>
                </a:lnTo>
                <a:lnTo>
                  <a:pt x="74490" y="79600"/>
                </a:lnTo>
                <a:lnTo>
                  <a:pt x="74460" y="79580"/>
                </a:lnTo>
                <a:lnTo>
                  <a:pt x="74430" y="79550"/>
                </a:lnTo>
                <a:lnTo>
                  <a:pt x="74430" y="79540"/>
                </a:lnTo>
                <a:lnTo>
                  <a:pt x="74430" y="79500"/>
                </a:lnTo>
                <a:lnTo>
                  <a:pt x="74430" y="79460"/>
                </a:lnTo>
                <a:lnTo>
                  <a:pt x="74430" y="79420"/>
                </a:lnTo>
                <a:lnTo>
                  <a:pt x="74440" y="79390"/>
                </a:lnTo>
                <a:lnTo>
                  <a:pt x="74440" y="79370"/>
                </a:lnTo>
                <a:lnTo>
                  <a:pt x="74450" y="79340"/>
                </a:lnTo>
                <a:lnTo>
                  <a:pt x="74440" y="79300"/>
                </a:lnTo>
                <a:lnTo>
                  <a:pt x="74440" y="79280"/>
                </a:lnTo>
                <a:lnTo>
                  <a:pt x="74440" y="79260"/>
                </a:lnTo>
                <a:lnTo>
                  <a:pt x="74460" y="79240"/>
                </a:lnTo>
                <a:lnTo>
                  <a:pt x="74500" y="79220"/>
                </a:lnTo>
                <a:lnTo>
                  <a:pt x="74510" y="79220"/>
                </a:lnTo>
                <a:lnTo>
                  <a:pt x="74520" y="79210"/>
                </a:lnTo>
                <a:lnTo>
                  <a:pt x="74530" y="79200"/>
                </a:lnTo>
                <a:lnTo>
                  <a:pt x="74540" y="79200"/>
                </a:lnTo>
                <a:lnTo>
                  <a:pt x="74550" y="79190"/>
                </a:lnTo>
                <a:lnTo>
                  <a:pt x="74560" y="79190"/>
                </a:lnTo>
                <a:lnTo>
                  <a:pt x="74570" y="79190"/>
                </a:lnTo>
                <a:lnTo>
                  <a:pt x="74580" y="79190"/>
                </a:lnTo>
                <a:lnTo>
                  <a:pt x="74580" y="79180"/>
                </a:lnTo>
                <a:lnTo>
                  <a:pt x="74590" y="79180"/>
                </a:lnTo>
                <a:lnTo>
                  <a:pt x="74600" y="79180"/>
                </a:lnTo>
                <a:lnTo>
                  <a:pt x="74600" y="79170"/>
                </a:lnTo>
                <a:lnTo>
                  <a:pt x="74610" y="79170"/>
                </a:lnTo>
                <a:lnTo>
                  <a:pt x="74610" y="79160"/>
                </a:lnTo>
                <a:lnTo>
                  <a:pt x="74620" y="79160"/>
                </a:lnTo>
                <a:lnTo>
                  <a:pt x="74630" y="79160"/>
                </a:lnTo>
                <a:lnTo>
                  <a:pt x="74640" y="79160"/>
                </a:lnTo>
                <a:lnTo>
                  <a:pt x="74640" y="79150"/>
                </a:lnTo>
                <a:lnTo>
                  <a:pt x="74650" y="79150"/>
                </a:lnTo>
                <a:lnTo>
                  <a:pt x="74650" y="79140"/>
                </a:lnTo>
                <a:lnTo>
                  <a:pt x="74660" y="79140"/>
                </a:lnTo>
                <a:lnTo>
                  <a:pt x="74660" y="79130"/>
                </a:lnTo>
                <a:lnTo>
                  <a:pt x="74670" y="79110"/>
                </a:lnTo>
                <a:lnTo>
                  <a:pt x="74670" y="79060"/>
                </a:lnTo>
                <a:lnTo>
                  <a:pt x="74680" y="79020"/>
                </a:lnTo>
                <a:lnTo>
                  <a:pt x="74690" y="78990"/>
                </a:lnTo>
                <a:lnTo>
                  <a:pt x="74710" y="78970"/>
                </a:lnTo>
                <a:lnTo>
                  <a:pt x="74710" y="78950"/>
                </a:lnTo>
                <a:lnTo>
                  <a:pt x="74720" y="78880"/>
                </a:lnTo>
                <a:lnTo>
                  <a:pt x="74720" y="78860"/>
                </a:lnTo>
                <a:lnTo>
                  <a:pt x="74730" y="78840"/>
                </a:lnTo>
                <a:lnTo>
                  <a:pt x="74760" y="78810"/>
                </a:lnTo>
                <a:lnTo>
                  <a:pt x="74830" y="78770"/>
                </a:lnTo>
                <a:lnTo>
                  <a:pt x="74860" y="78760"/>
                </a:lnTo>
                <a:lnTo>
                  <a:pt x="74890" y="78750"/>
                </a:lnTo>
                <a:lnTo>
                  <a:pt x="74910" y="78740"/>
                </a:lnTo>
                <a:lnTo>
                  <a:pt x="74940" y="78750"/>
                </a:lnTo>
                <a:lnTo>
                  <a:pt x="74950" y="78750"/>
                </a:lnTo>
                <a:lnTo>
                  <a:pt x="74970" y="78740"/>
                </a:lnTo>
                <a:lnTo>
                  <a:pt x="74990" y="78740"/>
                </a:lnTo>
                <a:lnTo>
                  <a:pt x="75010" y="78740"/>
                </a:lnTo>
                <a:lnTo>
                  <a:pt x="75040" y="78760"/>
                </a:lnTo>
                <a:lnTo>
                  <a:pt x="75070" y="78790"/>
                </a:lnTo>
                <a:lnTo>
                  <a:pt x="75090" y="78810"/>
                </a:lnTo>
                <a:lnTo>
                  <a:pt x="75120" y="78830"/>
                </a:lnTo>
                <a:lnTo>
                  <a:pt x="75160" y="78840"/>
                </a:lnTo>
                <a:lnTo>
                  <a:pt x="75210" y="78850"/>
                </a:lnTo>
                <a:lnTo>
                  <a:pt x="75240" y="78850"/>
                </a:lnTo>
                <a:lnTo>
                  <a:pt x="75260" y="78840"/>
                </a:lnTo>
                <a:lnTo>
                  <a:pt x="75290" y="78830"/>
                </a:lnTo>
                <a:lnTo>
                  <a:pt x="75300" y="78820"/>
                </a:lnTo>
                <a:lnTo>
                  <a:pt x="75330" y="78830"/>
                </a:lnTo>
                <a:lnTo>
                  <a:pt x="75390" y="78840"/>
                </a:lnTo>
                <a:lnTo>
                  <a:pt x="75450" y="78850"/>
                </a:lnTo>
                <a:lnTo>
                  <a:pt x="75490" y="78860"/>
                </a:lnTo>
                <a:lnTo>
                  <a:pt x="75540" y="78870"/>
                </a:lnTo>
                <a:lnTo>
                  <a:pt x="75560" y="78880"/>
                </a:lnTo>
                <a:lnTo>
                  <a:pt x="75590" y="78890"/>
                </a:lnTo>
                <a:lnTo>
                  <a:pt x="75640" y="78900"/>
                </a:lnTo>
                <a:lnTo>
                  <a:pt x="75690" y="78930"/>
                </a:lnTo>
                <a:lnTo>
                  <a:pt x="75720" y="78950"/>
                </a:lnTo>
                <a:lnTo>
                  <a:pt x="75740" y="78950"/>
                </a:lnTo>
                <a:lnTo>
                  <a:pt x="75760" y="78940"/>
                </a:lnTo>
                <a:lnTo>
                  <a:pt x="75800" y="78920"/>
                </a:lnTo>
                <a:lnTo>
                  <a:pt x="75840" y="78910"/>
                </a:lnTo>
                <a:lnTo>
                  <a:pt x="75900" y="78900"/>
                </a:lnTo>
                <a:lnTo>
                  <a:pt x="75940" y="78890"/>
                </a:lnTo>
                <a:lnTo>
                  <a:pt x="75970" y="78880"/>
                </a:lnTo>
                <a:lnTo>
                  <a:pt x="75990" y="78870"/>
                </a:lnTo>
                <a:lnTo>
                  <a:pt x="76000" y="78850"/>
                </a:lnTo>
                <a:lnTo>
                  <a:pt x="76030" y="78770"/>
                </a:lnTo>
                <a:lnTo>
                  <a:pt x="76040" y="78720"/>
                </a:lnTo>
                <a:lnTo>
                  <a:pt x="76050" y="78710"/>
                </a:lnTo>
                <a:lnTo>
                  <a:pt x="76050" y="78700"/>
                </a:lnTo>
                <a:lnTo>
                  <a:pt x="76050" y="78690"/>
                </a:lnTo>
                <a:lnTo>
                  <a:pt x="76050" y="78680"/>
                </a:lnTo>
                <a:lnTo>
                  <a:pt x="76060" y="78670"/>
                </a:lnTo>
                <a:lnTo>
                  <a:pt x="76070" y="78670"/>
                </a:lnTo>
                <a:lnTo>
                  <a:pt x="76080" y="78650"/>
                </a:lnTo>
                <a:lnTo>
                  <a:pt x="76080" y="78640"/>
                </a:lnTo>
                <a:lnTo>
                  <a:pt x="76080" y="78630"/>
                </a:lnTo>
                <a:lnTo>
                  <a:pt x="76080" y="78610"/>
                </a:lnTo>
                <a:lnTo>
                  <a:pt x="76080" y="78600"/>
                </a:lnTo>
                <a:lnTo>
                  <a:pt x="76080" y="78590"/>
                </a:lnTo>
                <a:lnTo>
                  <a:pt x="76090" y="78570"/>
                </a:lnTo>
                <a:lnTo>
                  <a:pt x="76090" y="78560"/>
                </a:lnTo>
                <a:lnTo>
                  <a:pt x="76090" y="78550"/>
                </a:lnTo>
                <a:lnTo>
                  <a:pt x="76090" y="78540"/>
                </a:lnTo>
                <a:lnTo>
                  <a:pt x="76100" y="78530"/>
                </a:lnTo>
                <a:lnTo>
                  <a:pt x="76110" y="78510"/>
                </a:lnTo>
                <a:lnTo>
                  <a:pt x="76120" y="78500"/>
                </a:lnTo>
                <a:lnTo>
                  <a:pt x="76180" y="78480"/>
                </a:lnTo>
                <a:lnTo>
                  <a:pt x="76220" y="78480"/>
                </a:lnTo>
                <a:lnTo>
                  <a:pt x="76290" y="78470"/>
                </a:lnTo>
                <a:lnTo>
                  <a:pt x="76350" y="78450"/>
                </a:lnTo>
                <a:lnTo>
                  <a:pt x="76380" y="78440"/>
                </a:lnTo>
                <a:lnTo>
                  <a:pt x="76410" y="78440"/>
                </a:lnTo>
                <a:lnTo>
                  <a:pt x="76430" y="78440"/>
                </a:lnTo>
                <a:lnTo>
                  <a:pt x="76440" y="78440"/>
                </a:lnTo>
                <a:lnTo>
                  <a:pt x="76450" y="78440"/>
                </a:lnTo>
                <a:lnTo>
                  <a:pt x="76460" y="78450"/>
                </a:lnTo>
                <a:lnTo>
                  <a:pt x="76470" y="78450"/>
                </a:lnTo>
                <a:lnTo>
                  <a:pt x="76480" y="78460"/>
                </a:lnTo>
                <a:lnTo>
                  <a:pt x="76480" y="78470"/>
                </a:lnTo>
                <a:lnTo>
                  <a:pt x="76490" y="78470"/>
                </a:lnTo>
                <a:lnTo>
                  <a:pt x="76490" y="78480"/>
                </a:lnTo>
                <a:lnTo>
                  <a:pt x="76490" y="78490"/>
                </a:lnTo>
                <a:lnTo>
                  <a:pt x="76500" y="78500"/>
                </a:lnTo>
                <a:lnTo>
                  <a:pt x="76500" y="78510"/>
                </a:lnTo>
                <a:lnTo>
                  <a:pt x="76510" y="78520"/>
                </a:lnTo>
                <a:lnTo>
                  <a:pt x="76520" y="78530"/>
                </a:lnTo>
                <a:lnTo>
                  <a:pt x="76520" y="78540"/>
                </a:lnTo>
                <a:lnTo>
                  <a:pt x="76530" y="78540"/>
                </a:lnTo>
                <a:lnTo>
                  <a:pt x="76530" y="78550"/>
                </a:lnTo>
                <a:lnTo>
                  <a:pt x="76530" y="78560"/>
                </a:lnTo>
                <a:lnTo>
                  <a:pt x="76540" y="78560"/>
                </a:lnTo>
                <a:lnTo>
                  <a:pt x="76550" y="78560"/>
                </a:lnTo>
                <a:lnTo>
                  <a:pt x="76550" y="78570"/>
                </a:lnTo>
                <a:lnTo>
                  <a:pt x="76560" y="78570"/>
                </a:lnTo>
                <a:lnTo>
                  <a:pt x="76560" y="78580"/>
                </a:lnTo>
                <a:lnTo>
                  <a:pt x="76570" y="78580"/>
                </a:lnTo>
                <a:lnTo>
                  <a:pt x="76570" y="78590"/>
                </a:lnTo>
                <a:lnTo>
                  <a:pt x="76580" y="78590"/>
                </a:lnTo>
                <a:lnTo>
                  <a:pt x="76580" y="78600"/>
                </a:lnTo>
                <a:lnTo>
                  <a:pt x="76570" y="78610"/>
                </a:lnTo>
                <a:lnTo>
                  <a:pt x="76570" y="78620"/>
                </a:lnTo>
                <a:lnTo>
                  <a:pt x="76580" y="78620"/>
                </a:lnTo>
                <a:lnTo>
                  <a:pt x="76590" y="78620"/>
                </a:lnTo>
                <a:lnTo>
                  <a:pt x="76600" y="78620"/>
                </a:lnTo>
                <a:lnTo>
                  <a:pt x="76610" y="78620"/>
                </a:lnTo>
                <a:lnTo>
                  <a:pt x="76620" y="78620"/>
                </a:lnTo>
                <a:lnTo>
                  <a:pt x="76630" y="78620"/>
                </a:lnTo>
                <a:lnTo>
                  <a:pt x="76640" y="78620"/>
                </a:lnTo>
                <a:lnTo>
                  <a:pt x="76650" y="78620"/>
                </a:lnTo>
                <a:lnTo>
                  <a:pt x="76660" y="78620"/>
                </a:lnTo>
                <a:lnTo>
                  <a:pt x="76670" y="78620"/>
                </a:lnTo>
                <a:lnTo>
                  <a:pt x="76670" y="78610"/>
                </a:lnTo>
                <a:lnTo>
                  <a:pt x="76680" y="78610"/>
                </a:lnTo>
                <a:lnTo>
                  <a:pt x="76680" y="78600"/>
                </a:lnTo>
                <a:lnTo>
                  <a:pt x="76690" y="78600"/>
                </a:lnTo>
                <a:lnTo>
                  <a:pt x="76700" y="78600"/>
                </a:lnTo>
                <a:lnTo>
                  <a:pt x="76720" y="78590"/>
                </a:lnTo>
                <a:lnTo>
                  <a:pt x="76730" y="78590"/>
                </a:lnTo>
                <a:lnTo>
                  <a:pt x="76740" y="78590"/>
                </a:lnTo>
                <a:lnTo>
                  <a:pt x="76750" y="78600"/>
                </a:lnTo>
                <a:lnTo>
                  <a:pt x="76750" y="78610"/>
                </a:lnTo>
                <a:lnTo>
                  <a:pt x="76760" y="78610"/>
                </a:lnTo>
                <a:lnTo>
                  <a:pt x="76760" y="78600"/>
                </a:lnTo>
                <a:lnTo>
                  <a:pt x="76760" y="78590"/>
                </a:lnTo>
                <a:lnTo>
                  <a:pt x="76770" y="78590"/>
                </a:lnTo>
                <a:lnTo>
                  <a:pt x="76770" y="78600"/>
                </a:lnTo>
                <a:lnTo>
                  <a:pt x="76780" y="78600"/>
                </a:lnTo>
                <a:lnTo>
                  <a:pt x="76790" y="78600"/>
                </a:lnTo>
                <a:lnTo>
                  <a:pt x="76800" y="78610"/>
                </a:lnTo>
                <a:lnTo>
                  <a:pt x="76810" y="78620"/>
                </a:lnTo>
                <a:lnTo>
                  <a:pt x="76820" y="78620"/>
                </a:lnTo>
                <a:lnTo>
                  <a:pt x="76830" y="78620"/>
                </a:lnTo>
                <a:lnTo>
                  <a:pt x="76840" y="78610"/>
                </a:lnTo>
                <a:lnTo>
                  <a:pt x="76840" y="78600"/>
                </a:lnTo>
                <a:lnTo>
                  <a:pt x="76840" y="78590"/>
                </a:lnTo>
                <a:lnTo>
                  <a:pt x="76850" y="78580"/>
                </a:lnTo>
                <a:lnTo>
                  <a:pt x="76850" y="78570"/>
                </a:lnTo>
                <a:lnTo>
                  <a:pt x="76850" y="78560"/>
                </a:lnTo>
                <a:lnTo>
                  <a:pt x="76850" y="78550"/>
                </a:lnTo>
                <a:lnTo>
                  <a:pt x="76850" y="78540"/>
                </a:lnTo>
                <a:lnTo>
                  <a:pt x="76860" y="78540"/>
                </a:lnTo>
                <a:lnTo>
                  <a:pt x="76870" y="78540"/>
                </a:lnTo>
                <a:lnTo>
                  <a:pt x="76880" y="78540"/>
                </a:lnTo>
                <a:lnTo>
                  <a:pt x="76890" y="78540"/>
                </a:lnTo>
                <a:lnTo>
                  <a:pt x="76890" y="78550"/>
                </a:lnTo>
                <a:lnTo>
                  <a:pt x="76900" y="78550"/>
                </a:lnTo>
                <a:lnTo>
                  <a:pt x="76900" y="78560"/>
                </a:lnTo>
                <a:lnTo>
                  <a:pt x="76900" y="78570"/>
                </a:lnTo>
                <a:lnTo>
                  <a:pt x="76910" y="78570"/>
                </a:lnTo>
                <a:lnTo>
                  <a:pt x="76910" y="78580"/>
                </a:lnTo>
                <a:lnTo>
                  <a:pt x="76920" y="78580"/>
                </a:lnTo>
                <a:lnTo>
                  <a:pt x="76930" y="78580"/>
                </a:lnTo>
                <a:lnTo>
                  <a:pt x="76940" y="78580"/>
                </a:lnTo>
                <a:lnTo>
                  <a:pt x="76940" y="78570"/>
                </a:lnTo>
                <a:lnTo>
                  <a:pt x="76950" y="78570"/>
                </a:lnTo>
                <a:lnTo>
                  <a:pt x="76960" y="78580"/>
                </a:lnTo>
                <a:lnTo>
                  <a:pt x="76970" y="78600"/>
                </a:lnTo>
                <a:lnTo>
                  <a:pt x="76970" y="78610"/>
                </a:lnTo>
                <a:lnTo>
                  <a:pt x="76980" y="78610"/>
                </a:lnTo>
                <a:lnTo>
                  <a:pt x="76990" y="78610"/>
                </a:lnTo>
                <a:lnTo>
                  <a:pt x="77000" y="78610"/>
                </a:lnTo>
                <a:lnTo>
                  <a:pt x="77000" y="78600"/>
                </a:lnTo>
                <a:lnTo>
                  <a:pt x="77000" y="78590"/>
                </a:lnTo>
                <a:lnTo>
                  <a:pt x="77000" y="78580"/>
                </a:lnTo>
                <a:lnTo>
                  <a:pt x="77010" y="78570"/>
                </a:lnTo>
                <a:lnTo>
                  <a:pt x="77020" y="78570"/>
                </a:lnTo>
                <a:lnTo>
                  <a:pt x="77020" y="78560"/>
                </a:lnTo>
                <a:lnTo>
                  <a:pt x="77030" y="78560"/>
                </a:lnTo>
                <a:lnTo>
                  <a:pt x="77030" y="78550"/>
                </a:lnTo>
                <a:lnTo>
                  <a:pt x="77040" y="78550"/>
                </a:lnTo>
                <a:lnTo>
                  <a:pt x="77040" y="78540"/>
                </a:lnTo>
                <a:lnTo>
                  <a:pt x="77040" y="78530"/>
                </a:lnTo>
                <a:lnTo>
                  <a:pt x="77050" y="78530"/>
                </a:lnTo>
                <a:lnTo>
                  <a:pt x="77050" y="78520"/>
                </a:lnTo>
                <a:lnTo>
                  <a:pt x="77060" y="78520"/>
                </a:lnTo>
                <a:lnTo>
                  <a:pt x="77070" y="78510"/>
                </a:lnTo>
                <a:lnTo>
                  <a:pt x="77080" y="78510"/>
                </a:lnTo>
                <a:lnTo>
                  <a:pt x="77080" y="78520"/>
                </a:lnTo>
                <a:lnTo>
                  <a:pt x="77100" y="78520"/>
                </a:lnTo>
                <a:lnTo>
                  <a:pt x="77120" y="78530"/>
                </a:lnTo>
                <a:lnTo>
                  <a:pt x="77130" y="78540"/>
                </a:lnTo>
                <a:lnTo>
                  <a:pt x="77130" y="78550"/>
                </a:lnTo>
                <a:lnTo>
                  <a:pt x="77140" y="78560"/>
                </a:lnTo>
                <a:lnTo>
                  <a:pt x="77150" y="78560"/>
                </a:lnTo>
                <a:lnTo>
                  <a:pt x="77160" y="78570"/>
                </a:lnTo>
                <a:lnTo>
                  <a:pt x="77170" y="78580"/>
                </a:lnTo>
                <a:lnTo>
                  <a:pt x="77180" y="78570"/>
                </a:lnTo>
                <a:lnTo>
                  <a:pt x="77200" y="78570"/>
                </a:lnTo>
                <a:lnTo>
                  <a:pt x="77230" y="78560"/>
                </a:lnTo>
                <a:lnTo>
                  <a:pt x="77260" y="78560"/>
                </a:lnTo>
                <a:lnTo>
                  <a:pt x="77280" y="78550"/>
                </a:lnTo>
                <a:lnTo>
                  <a:pt x="77310" y="78530"/>
                </a:lnTo>
                <a:lnTo>
                  <a:pt x="77340" y="78520"/>
                </a:lnTo>
                <a:lnTo>
                  <a:pt x="77360" y="78510"/>
                </a:lnTo>
                <a:lnTo>
                  <a:pt x="77390" y="78490"/>
                </a:lnTo>
                <a:lnTo>
                  <a:pt x="77420" y="78470"/>
                </a:lnTo>
                <a:lnTo>
                  <a:pt x="77420" y="78460"/>
                </a:lnTo>
                <a:lnTo>
                  <a:pt x="77430" y="78440"/>
                </a:lnTo>
                <a:lnTo>
                  <a:pt x="77420" y="78410"/>
                </a:lnTo>
                <a:lnTo>
                  <a:pt x="77400" y="78400"/>
                </a:lnTo>
                <a:lnTo>
                  <a:pt x="77390" y="78360"/>
                </a:lnTo>
                <a:lnTo>
                  <a:pt x="77390" y="78350"/>
                </a:lnTo>
                <a:lnTo>
                  <a:pt x="77410" y="78350"/>
                </a:lnTo>
                <a:lnTo>
                  <a:pt x="77430" y="78350"/>
                </a:lnTo>
                <a:lnTo>
                  <a:pt x="77460" y="78360"/>
                </a:lnTo>
                <a:lnTo>
                  <a:pt x="77490" y="78360"/>
                </a:lnTo>
                <a:lnTo>
                  <a:pt x="77510" y="78350"/>
                </a:lnTo>
                <a:lnTo>
                  <a:pt x="77540" y="78340"/>
                </a:lnTo>
                <a:lnTo>
                  <a:pt x="77560" y="78320"/>
                </a:lnTo>
                <a:lnTo>
                  <a:pt x="77580" y="78300"/>
                </a:lnTo>
                <a:lnTo>
                  <a:pt x="77590" y="78290"/>
                </a:lnTo>
                <a:lnTo>
                  <a:pt x="77630" y="78280"/>
                </a:lnTo>
                <a:lnTo>
                  <a:pt x="77660" y="78280"/>
                </a:lnTo>
                <a:lnTo>
                  <a:pt x="77700" y="78280"/>
                </a:lnTo>
                <a:lnTo>
                  <a:pt x="77700" y="78310"/>
                </a:lnTo>
                <a:lnTo>
                  <a:pt x="77720" y="78320"/>
                </a:lnTo>
                <a:lnTo>
                  <a:pt x="77740" y="78320"/>
                </a:lnTo>
                <a:lnTo>
                  <a:pt x="77760" y="78320"/>
                </a:lnTo>
                <a:lnTo>
                  <a:pt x="77790" y="78330"/>
                </a:lnTo>
                <a:lnTo>
                  <a:pt x="77820" y="78330"/>
                </a:lnTo>
                <a:lnTo>
                  <a:pt x="77850" y="78350"/>
                </a:lnTo>
                <a:lnTo>
                  <a:pt x="77870" y="78340"/>
                </a:lnTo>
                <a:lnTo>
                  <a:pt x="77870" y="78330"/>
                </a:lnTo>
                <a:lnTo>
                  <a:pt x="77900" y="78280"/>
                </a:lnTo>
                <a:lnTo>
                  <a:pt x="77930" y="78270"/>
                </a:lnTo>
                <a:lnTo>
                  <a:pt x="77960" y="78260"/>
                </a:lnTo>
                <a:lnTo>
                  <a:pt x="77970" y="78260"/>
                </a:lnTo>
                <a:lnTo>
                  <a:pt x="77980" y="78240"/>
                </a:lnTo>
                <a:lnTo>
                  <a:pt x="77990" y="78230"/>
                </a:lnTo>
                <a:lnTo>
                  <a:pt x="77990" y="78220"/>
                </a:lnTo>
                <a:lnTo>
                  <a:pt x="78000" y="78230"/>
                </a:lnTo>
                <a:lnTo>
                  <a:pt x="78010" y="78250"/>
                </a:lnTo>
                <a:lnTo>
                  <a:pt x="78020" y="78280"/>
                </a:lnTo>
                <a:lnTo>
                  <a:pt x="78030" y="78300"/>
                </a:lnTo>
                <a:lnTo>
                  <a:pt x="78050" y="78320"/>
                </a:lnTo>
                <a:lnTo>
                  <a:pt x="78080" y="78350"/>
                </a:lnTo>
                <a:lnTo>
                  <a:pt x="78120" y="78360"/>
                </a:lnTo>
                <a:lnTo>
                  <a:pt x="78140" y="78360"/>
                </a:lnTo>
                <a:lnTo>
                  <a:pt x="78170" y="78370"/>
                </a:lnTo>
                <a:lnTo>
                  <a:pt x="78220" y="78390"/>
                </a:lnTo>
                <a:lnTo>
                  <a:pt x="78250" y="78390"/>
                </a:lnTo>
                <a:lnTo>
                  <a:pt x="78260" y="78390"/>
                </a:lnTo>
                <a:lnTo>
                  <a:pt x="78270" y="78400"/>
                </a:lnTo>
                <a:lnTo>
                  <a:pt x="78280" y="78400"/>
                </a:lnTo>
                <a:lnTo>
                  <a:pt x="78290" y="78400"/>
                </a:lnTo>
                <a:lnTo>
                  <a:pt x="78310" y="78380"/>
                </a:lnTo>
                <a:lnTo>
                  <a:pt x="78320" y="78360"/>
                </a:lnTo>
                <a:lnTo>
                  <a:pt x="78340" y="78320"/>
                </a:lnTo>
                <a:lnTo>
                  <a:pt x="78350" y="78300"/>
                </a:lnTo>
                <a:lnTo>
                  <a:pt x="78350" y="78290"/>
                </a:lnTo>
                <a:lnTo>
                  <a:pt x="78340" y="78280"/>
                </a:lnTo>
                <a:lnTo>
                  <a:pt x="78340" y="78270"/>
                </a:lnTo>
                <a:lnTo>
                  <a:pt x="78330" y="78270"/>
                </a:lnTo>
                <a:lnTo>
                  <a:pt x="78330" y="78260"/>
                </a:lnTo>
                <a:lnTo>
                  <a:pt x="78330" y="78250"/>
                </a:lnTo>
                <a:lnTo>
                  <a:pt x="78340" y="78250"/>
                </a:lnTo>
                <a:lnTo>
                  <a:pt x="78340" y="78240"/>
                </a:lnTo>
                <a:lnTo>
                  <a:pt x="78340" y="78230"/>
                </a:lnTo>
                <a:lnTo>
                  <a:pt x="78340" y="78220"/>
                </a:lnTo>
                <a:lnTo>
                  <a:pt x="78340" y="78210"/>
                </a:lnTo>
                <a:lnTo>
                  <a:pt x="78330" y="78200"/>
                </a:lnTo>
                <a:lnTo>
                  <a:pt x="78330" y="78180"/>
                </a:lnTo>
                <a:lnTo>
                  <a:pt x="78340" y="78140"/>
                </a:lnTo>
                <a:lnTo>
                  <a:pt x="78360" y="78100"/>
                </a:lnTo>
                <a:lnTo>
                  <a:pt x="78370" y="78060"/>
                </a:lnTo>
                <a:lnTo>
                  <a:pt x="78370" y="78030"/>
                </a:lnTo>
                <a:lnTo>
                  <a:pt x="78370" y="78000"/>
                </a:lnTo>
                <a:lnTo>
                  <a:pt x="78360" y="78000"/>
                </a:lnTo>
                <a:lnTo>
                  <a:pt x="78350" y="77990"/>
                </a:lnTo>
                <a:lnTo>
                  <a:pt x="78340" y="77990"/>
                </a:lnTo>
                <a:lnTo>
                  <a:pt x="78330" y="77990"/>
                </a:lnTo>
                <a:lnTo>
                  <a:pt x="78330" y="77980"/>
                </a:lnTo>
                <a:lnTo>
                  <a:pt x="78320" y="77980"/>
                </a:lnTo>
                <a:lnTo>
                  <a:pt x="78320" y="77970"/>
                </a:lnTo>
                <a:lnTo>
                  <a:pt x="78310" y="77970"/>
                </a:lnTo>
                <a:lnTo>
                  <a:pt x="78300" y="77970"/>
                </a:lnTo>
                <a:lnTo>
                  <a:pt x="78290" y="77970"/>
                </a:lnTo>
                <a:lnTo>
                  <a:pt x="78280" y="77970"/>
                </a:lnTo>
                <a:lnTo>
                  <a:pt x="78280" y="77960"/>
                </a:lnTo>
                <a:lnTo>
                  <a:pt x="78270" y="77960"/>
                </a:lnTo>
                <a:lnTo>
                  <a:pt x="78270" y="77950"/>
                </a:lnTo>
                <a:lnTo>
                  <a:pt x="78260" y="77950"/>
                </a:lnTo>
                <a:lnTo>
                  <a:pt x="78250" y="77950"/>
                </a:lnTo>
                <a:lnTo>
                  <a:pt x="78240" y="77950"/>
                </a:lnTo>
                <a:lnTo>
                  <a:pt x="78240" y="77940"/>
                </a:lnTo>
                <a:lnTo>
                  <a:pt x="78240" y="77930"/>
                </a:lnTo>
                <a:lnTo>
                  <a:pt x="78240" y="77920"/>
                </a:lnTo>
                <a:lnTo>
                  <a:pt x="78250" y="77920"/>
                </a:lnTo>
                <a:lnTo>
                  <a:pt x="78250" y="77910"/>
                </a:lnTo>
                <a:lnTo>
                  <a:pt x="78260" y="77900"/>
                </a:lnTo>
                <a:lnTo>
                  <a:pt x="78260" y="77890"/>
                </a:lnTo>
                <a:lnTo>
                  <a:pt x="78260" y="77880"/>
                </a:lnTo>
                <a:lnTo>
                  <a:pt x="78260" y="77870"/>
                </a:lnTo>
                <a:lnTo>
                  <a:pt x="78260" y="77860"/>
                </a:lnTo>
                <a:lnTo>
                  <a:pt x="78250" y="77860"/>
                </a:lnTo>
                <a:lnTo>
                  <a:pt x="78250" y="77850"/>
                </a:lnTo>
                <a:lnTo>
                  <a:pt x="78260" y="77840"/>
                </a:lnTo>
                <a:lnTo>
                  <a:pt x="78260" y="77830"/>
                </a:lnTo>
                <a:lnTo>
                  <a:pt x="78250" y="77830"/>
                </a:lnTo>
                <a:lnTo>
                  <a:pt x="78250" y="77840"/>
                </a:lnTo>
                <a:lnTo>
                  <a:pt x="78240" y="77840"/>
                </a:lnTo>
                <a:lnTo>
                  <a:pt x="78230" y="77840"/>
                </a:lnTo>
                <a:lnTo>
                  <a:pt x="78230" y="77830"/>
                </a:lnTo>
                <a:lnTo>
                  <a:pt x="78240" y="77830"/>
                </a:lnTo>
                <a:lnTo>
                  <a:pt x="78240" y="77820"/>
                </a:lnTo>
                <a:lnTo>
                  <a:pt x="78230" y="77820"/>
                </a:lnTo>
                <a:lnTo>
                  <a:pt x="78230" y="77810"/>
                </a:lnTo>
                <a:lnTo>
                  <a:pt x="78240" y="77810"/>
                </a:lnTo>
                <a:lnTo>
                  <a:pt x="78250" y="77810"/>
                </a:lnTo>
                <a:lnTo>
                  <a:pt x="78260" y="77800"/>
                </a:lnTo>
                <a:lnTo>
                  <a:pt x="78270" y="77790"/>
                </a:lnTo>
                <a:lnTo>
                  <a:pt x="78270" y="77780"/>
                </a:lnTo>
                <a:lnTo>
                  <a:pt x="78270" y="77770"/>
                </a:lnTo>
                <a:lnTo>
                  <a:pt x="78280" y="77770"/>
                </a:lnTo>
                <a:lnTo>
                  <a:pt x="78280" y="77760"/>
                </a:lnTo>
                <a:lnTo>
                  <a:pt x="78280" y="77750"/>
                </a:lnTo>
                <a:lnTo>
                  <a:pt x="78290" y="77750"/>
                </a:lnTo>
                <a:lnTo>
                  <a:pt x="78300" y="77740"/>
                </a:lnTo>
                <a:lnTo>
                  <a:pt x="78310" y="77740"/>
                </a:lnTo>
                <a:lnTo>
                  <a:pt x="78320" y="77730"/>
                </a:lnTo>
                <a:lnTo>
                  <a:pt x="78330" y="77730"/>
                </a:lnTo>
                <a:lnTo>
                  <a:pt x="78340" y="77720"/>
                </a:lnTo>
                <a:lnTo>
                  <a:pt x="78350" y="77720"/>
                </a:lnTo>
                <a:lnTo>
                  <a:pt x="78350" y="77710"/>
                </a:lnTo>
                <a:lnTo>
                  <a:pt x="78350" y="77640"/>
                </a:lnTo>
                <a:lnTo>
                  <a:pt x="78360" y="77640"/>
                </a:lnTo>
                <a:lnTo>
                  <a:pt x="78370" y="77630"/>
                </a:lnTo>
                <a:lnTo>
                  <a:pt x="78380" y="77630"/>
                </a:lnTo>
                <a:lnTo>
                  <a:pt x="78390" y="77620"/>
                </a:lnTo>
                <a:lnTo>
                  <a:pt x="78390" y="77610"/>
                </a:lnTo>
                <a:lnTo>
                  <a:pt x="78400" y="77610"/>
                </a:lnTo>
                <a:lnTo>
                  <a:pt x="78400" y="77600"/>
                </a:lnTo>
                <a:lnTo>
                  <a:pt x="78410" y="77600"/>
                </a:lnTo>
                <a:lnTo>
                  <a:pt x="78420" y="77600"/>
                </a:lnTo>
                <a:lnTo>
                  <a:pt x="78430" y="77600"/>
                </a:lnTo>
                <a:lnTo>
                  <a:pt x="78440" y="77600"/>
                </a:lnTo>
                <a:lnTo>
                  <a:pt x="78450" y="77600"/>
                </a:lnTo>
                <a:lnTo>
                  <a:pt x="78460" y="77600"/>
                </a:lnTo>
                <a:lnTo>
                  <a:pt x="78470" y="77600"/>
                </a:lnTo>
                <a:lnTo>
                  <a:pt x="78470" y="77590"/>
                </a:lnTo>
                <a:lnTo>
                  <a:pt x="78480" y="77590"/>
                </a:lnTo>
                <a:lnTo>
                  <a:pt x="78490" y="77590"/>
                </a:lnTo>
                <a:lnTo>
                  <a:pt x="78490" y="77580"/>
                </a:lnTo>
                <a:lnTo>
                  <a:pt x="78490" y="77570"/>
                </a:lnTo>
                <a:lnTo>
                  <a:pt x="78490" y="77560"/>
                </a:lnTo>
                <a:lnTo>
                  <a:pt x="78490" y="77540"/>
                </a:lnTo>
                <a:lnTo>
                  <a:pt x="78480" y="77520"/>
                </a:lnTo>
                <a:lnTo>
                  <a:pt x="78490" y="77510"/>
                </a:lnTo>
                <a:lnTo>
                  <a:pt x="78490" y="77500"/>
                </a:lnTo>
                <a:lnTo>
                  <a:pt x="78490" y="77490"/>
                </a:lnTo>
                <a:lnTo>
                  <a:pt x="78500" y="77480"/>
                </a:lnTo>
                <a:lnTo>
                  <a:pt x="78500" y="77470"/>
                </a:lnTo>
                <a:lnTo>
                  <a:pt x="78510" y="77470"/>
                </a:lnTo>
                <a:lnTo>
                  <a:pt x="78510" y="77460"/>
                </a:lnTo>
                <a:lnTo>
                  <a:pt x="78510" y="77450"/>
                </a:lnTo>
                <a:lnTo>
                  <a:pt x="78520" y="77450"/>
                </a:lnTo>
                <a:lnTo>
                  <a:pt x="78520" y="77440"/>
                </a:lnTo>
                <a:lnTo>
                  <a:pt x="78520" y="77410"/>
                </a:lnTo>
                <a:lnTo>
                  <a:pt x="78520" y="77380"/>
                </a:lnTo>
                <a:lnTo>
                  <a:pt x="78500" y="77340"/>
                </a:lnTo>
                <a:lnTo>
                  <a:pt x="78460" y="77300"/>
                </a:lnTo>
                <a:lnTo>
                  <a:pt x="78440" y="77280"/>
                </a:lnTo>
                <a:lnTo>
                  <a:pt x="78410" y="77220"/>
                </a:lnTo>
                <a:lnTo>
                  <a:pt x="78360" y="77180"/>
                </a:lnTo>
                <a:lnTo>
                  <a:pt x="78310" y="77110"/>
                </a:lnTo>
                <a:lnTo>
                  <a:pt x="78280" y="77070"/>
                </a:lnTo>
                <a:lnTo>
                  <a:pt x="78260" y="77030"/>
                </a:lnTo>
                <a:lnTo>
                  <a:pt x="78230" y="76980"/>
                </a:lnTo>
                <a:lnTo>
                  <a:pt x="78220" y="76970"/>
                </a:lnTo>
                <a:lnTo>
                  <a:pt x="78230" y="76950"/>
                </a:lnTo>
                <a:lnTo>
                  <a:pt x="78260" y="76920"/>
                </a:lnTo>
                <a:lnTo>
                  <a:pt x="78270" y="76900"/>
                </a:lnTo>
                <a:lnTo>
                  <a:pt x="78280" y="76870"/>
                </a:lnTo>
                <a:lnTo>
                  <a:pt x="78260" y="76810"/>
                </a:lnTo>
                <a:lnTo>
                  <a:pt x="78270" y="76790"/>
                </a:lnTo>
                <a:lnTo>
                  <a:pt x="78280" y="76790"/>
                </a:lnTo>
                <a:lnTo>
                  <a:pt x="78230" y="76740"/>
                </a:lnTo>
                <a:lnTo>
                  <a:pt x="78180" y="76730"/>
                </a:lnTo>
                <a:lnTo>
                  <a:pt x="78090" y="76730"/>
                </a:lnTo>
                <a:lnTo>
                  <a:pt x="77970" y="76710"/>
                </a:lnTo>
                <a:lnTo>
                  <a:pt x="77930" y="76680"/>
                </a:lnTo>
                <a:lnTo>
                  <a:pt x="77860" y="76620"/>
                </a:lnTo>
                <a:lnTo>
                  <a:pt x="77830" y="76560"/>
                </a:lnTo>
                <a:lnTo>
                  <a:pt x="77790" y="76520"/>
                </a:lnTo>
                <a:lnTo>
                  <a:pt x="77720" y="76490"/>
                </a:lnTo>
                <a:lnTo>
                  <a:pt x="77690" y="76440"/>
                </a:lnTo>
                <a:lnTo>
                  <a:pt x="77710" y="76380"/>
                </a:lnTo>
                <a:lnTo>
                  <a:pt x="77720" y="76330"/>
                </a:lnTo>
                <a:lnTo>
                  <a:pt x="77730" y="76270"/>
                </a:lnTo>
                <a:lnTo>
                  <a:pt x="77760" y="76220"/>
                </a:lnTo>
                <a:lnTo>
                  <a:pt x="77810" y="76180"/>
                </a:lnTo>
                <a:lnTo>
                  <a:pt x="77840" y="76160"/>
                </a:lnTo>
                <a:lnTo>
                  <a:pt x="77840" y="76120"/>
                </a:lnTo>
                <a:lnTo>
                  <a:pt x="77840" y="76080"/>
                </a:lnTo>
                <a:lnTo>
                  <a:pt x="77800" y="76050"/>
                </a:lnTo>
                <a:lnTo>
                  <a:pt x="77750" y="76020"/>
                </a:lnTo>
                <a:lnTo>
                  <a:pt x="77690" y="76000"/>
                </a:lnTo>
                <a:lnTo>
                  <a:pt x="77640" y="75970"/>
                </a:lnTo>
                <a:lnTo>
                  <a:pt x="77590" y="75940"/>
                </a:lnTo>
                <a:lnTo>
                  <a:pt x="77510" y="75910"/>
                </a:lnTo>
                <a:lnTo>
                  <a:pt x="77460" y="75890"/>
                </a:lnTo>
                <a:lnTo>
                  <a:pt x="77430" y="75840"/>
                </a:lnTo>
                <a:lnTo>
                  <a:pt x="77420" y="75770"/>
                </a:lnTo>
                <a:lnTo>
                  <a:pt x="77410" y="75700"/>
                </a:lnTo>
                <a:lnTo>
                  <a:pt x="77390" y="75660"/>
                </a:lnTo>
                <a:lnTo>
                  <a:pt x="77370" y="75630"/>
                </a:lnTo>
                <a:lnTo>
                  <a:pt x="77420" y="75610"/>
                </a:lnTo>
                <a:lnTo>
                  <a:pt x="77450" y="75590"/>
                </a:lnTo>
                <a:lnTo>
                  <a:pt x="77500" y="75530"/>
                </a:lnTo>
                <a:lnTo>
                  <a:pt x="77570" y="75530"/>
                </a:lnTo>
                <a:lnTo>
                  <a:pt x="77620" y="75530"/>
                </a:lnTo>
                <a:lnTo>
                  <a:pt x="77640" y="75600"/>
                </a:lnTo>
                <a:lnTo>
                  <a:pt x="77690" y="75660"/>
                </a:lnTo>
                <a:lnTo>
                  <a:pt x="77740" y="75680"/>
                </a:lnTo>
                <a:lnTo>
                  <a:pt x="77790" y="75710"/>
                </a:lnTo>
                <a:lnTo>
                  <a:pt x="77820" y="75780"/>
                </a:lnTo>
                <a:lnTo>
                  <a:pt x="77860" y="75800"/>
                </a:lnTo>
                <a:lnTo>
                  <a:pt x="77910" y="75820"/>
                </a:lnTo>
                <a:lnTo>
                  <a:pt x="77940" y="75790"/>
                </a:lnTo>
                <a:lnTo>
                  <a:pt x="77980" y="75740"/>
                </a:lnTo>
                <a:lnTo>
                  <a:pt x="78040" y="75720"/>
                </a:lnTo>
                <a:lnTo>
                  <a:pt x="78120" y="75700"/>
                </a:lnTo>
                <a:lnTo>
                  <a:pt x="78180" y="75660"/>
                </a:lnTo>
                <a:lnTo>
                  <a:pt x="78260" y="75640"/>
                </a:lnTo>
                <a:lnTo>
                  <a:pt x="78320" y="75590"/>
                </a:lnTo>
                <a:lnTo>
                  <a:pt x="78320" y="75580"/>
                </a:lnTo>
                <a:lnTo>
                  <a:pt x="78320" y="75570"/>
                </a:lnTo>
                <a:lnTo>
                  <a:pt x="78330" y="75570"/>
                </a:lnTo>
                <a:lnTo>
                  <a:pt x="78330" y="75560"/>
                </a:lnTo>
                <a:lnTo>
                  <a:pt x="78340" y="75560"/>
                </a:lnTo>
                <a:lnTo>
                  <a:pt x="78360" y="75550"/>
                </a:lnTo>
                <a:lnTo>
                  <a:pt x="78400" y="75520"/>
                </a:lnTo>
                <a:lnTo>
                  <a:pt x="78440" y="75500"/>
                </a:lnTo>
                <a:lnTo>
                  <a:pt x="78460" y="75470"/>
                </a:lnTo>
                <a:lnTo>
                  <a:pt x="78480" y="75440"/>
                </a:lnTo>
                <a:lnTo>
                  <a:pt x="78490" y="75420"/>
                </a:lnTo>
                <a:lnTo>
                  <a:pt x="78470" y="75380"/>
                </a:lnTo>
                <a:lnTo>
                  <a:pt x="78480" y="75340"/>
                </a:lnTo>
                <a:lnTo>
                  <a:pt x="78490" y="75310"/>
                </a:lnTo>
                <a:lnTo>
                  <a:pt x="78490" y="75280"/>
                </a:lnTo>
                <a:lnTo>
                  <a:pt x="78480" y="75240"/>
                </a:lnTo>
                <a:lnTo>
                  <a:pt x="78490" y="75200"/>
                </a:lnTo>
                <a:lnTo>
                  <a:pt x="78500" y="75170"/>
                </a:lnTo>
                <a:lnTo>
                  <a:pt x="78510" y="75150"/>
                </a:lnTo>
                <a:lnTo>
                  <a:pt x="78500" y="75130"/>
                </a:lnTo>
                <a:lnTo>
                  <a:pt x="78510" y="75110"/>
                </a:lnTo>
                <a:lnTo>
                  <a:pt x="78530" y="75090"/>
                </a:lnTo>
                <a:lnTo>
                  <a:pt x="78560" y="75050"/>
                </a:lnTo>
                <a:lnTo>
                  <a:pt x="78580" y="75010"/>
                </a:lnTo>
                <a:lnTo>
                  <a:pt x="78600" y="75000"/>
                </a:lnTo>
                <a:lnTo>
                  <a:pt x="78630" y="74990"/>
                </a:lnTo>
                <a:lnTo>
                  <a:pt x="78660" y="74980"/>
                </a:lnTo>
                <a:lnTo>
                  <a:pt x="78680" y="74960"/>
                </a:lnTo>
                <a:lnTo>
                  <a:pt x="78710" y="74940"/>
                </a:lnTo>
                <a:lnTo>
                  <a:pt x="78720" y="74910"/>
                </a:lnTo>
                <a:lnTo>
                  <a:pt x="78750" y="74860"/>
                </a:lnTo>
                <a:lnTo>
                  <a:pt x="78780" y="74820"/>
                </a:lnTo>
                <a:lnTo>
                  <a:pt x="78820" y="74780"/>
                </a:lnTo>
                <a:lnTo>
                  <a:pt x="78850" y="74750"/>
                </a:lnTo>
                <a:lnTo>
                  <a:pt x="78860" y="74730"/>
                </a:lnTo>
                <a:lnTo>
                  <a:pt x="78860" y="74710"/>
                </a:lnTo>
                <a:lnTo>
                  <a:pt x="78880" y="74680"/>
                </a:lnTo>
                <a:lnTo>
                  <a:pt x="78920" y="74620"/>
                </a:lnTo>
                <a:lnTo>
                  <a:pt x="78940" y="74580"/>
                </a:lnTo>
                <a:lnTo>
                  <a:pt x="78950" y="74540"/>
                </a:lnTo>
                <a:lnTo>
                  <a:pt x="78960" y="74490"/>
                </a:lnTo>
                <a:lnTo>
                  <a:pt x="78970" y="74430"/>
                </a:lnTo>
                <a:lnTo>
                  <a:pt x="79000" y="74410"/>
                </a:lnTo>
                <a:lnTo>
                  <a:pt x="79040" y="74360"/>
                </a:lnTo>
                <a:lnTo>
                  <a:pt x="79060" y="74350"/>
                </a:lnTo>
                <a:lnTo>
                  <a:pt x="79110" y="74300"/>
                </a:lnTo>
                <a:lnTo>
                  <a:pt x="79130" y="74280"/>
                </a:lnTo>
                <a:lnTo>
                  <a:pt x="79190" y="74240"/>
                </a:lnTo>
                <a:lnTo>
                  <a:pt x="79220" y="74210"/>
                </a:lnTo>
                <a:lnTo>
                  <a:pt x="79240" y="74190"/>
                </a:lnTo>
                <a:lnTo>
                  <a:pt x="79260" y="74160"/>
                </a:lnTo>
                <a:lnTo>
                  <a:pt x="79290" y="74130"/>
                </a:lnTo>
                <a:lnTo>
                  <a:pt x="79330" y="74110"/>
                </a:lnTo>
                <a:lnTo>
                  <a:pt x="79350" y="74060"/>
                </a:lnTo>
                <a:lnTo>
                  <a:pt x="79370" y="74020"/>
                </a:lnTo>
                <a:lnTo>
                  <a:pt x="79380" y="73990"/>
                </a:lnTo>
                <a:lnTo>
                  <a:pt x="79400" y="73980"/>
                </a:lnTo>
                <a:lnTo>
                  <a:pt x="79420" y="73950"/>
                </a:lnTo>
                <a:lnTo>
                  <a:pt x="79430" y="73920"/>
                </a:lnTo>
                <a:lnTo>
                  <a:pt x="79450" y="73900"/>
                </a:lnTo>
                <a:lnTo>
                  <a:pt x="79450" y="73880"/>
                </a:lnTo>
                <a:lnTo>
                  <a:pt x="79440" y="73850"/>
                </a:lnTo>
                <a:lnTo>
                  <a:pt x="79450" y="73840"/>
                </a:lnTo>
                <a:lnTo>
                  <a:pt x="79470" y="73820"/>
                </a:lnTo>
                <a:lnTo>
                  <a:pt x="79500" y="73800"/>
                </a:lnTo>
                <a:lnTo>
                  <a:pt x="79500" y="73780"/>
                </a:lnTo>
                <a:lnTo>
                  <a:pt x="79510" y="73750"/>
                </a:lnTo>
                <a:lnTo>
                  <a:pt x="79530" y="73680"/>
                </a:lnTo>
                <a:lnTo>
                  <a:pt x="79550" y="73650"/>
                </a:lnTo>
                <a:lnTo>
                  <a:pt x="79560" y="73610"/>
                </a:lnTo>
                <a:lnTo>
                  <a:pt x="79570" y="73560"/>
                </a:lnTo>
                <a:lnTo>
                  <a:pt x="79580" y="73530"/>
                </a:lnTo>
                <a:lnTo>
                  <a:pt x="79600" y="73510"/>
                </a:lnTo>
                <a:lnTo>
                  <a:pt x="79610" y="73480"/>
                </a:lnTo>
                <a:lnTo>
                  <a:pt x="79620" y="73430"/>
                </a:lnTo>
                <a:lnTo>
                  <a:pt x="79670" y="73390"/>
                </a:lnTo>
                <a:lnTo>
                  <a:pt x="79720" y="73320"/>
                </a:lnTo>
                <a:lnTo>
                  <a:pt x="79770" y="73270"/>
                </a:lnTo>
                <a:lnTo>
                  <a:pt x="79820" y="73220"/>
                </a:lnTo>
                <a:lnTo>
                  <a:pt x="79880" y="73170"/>
                </a:lnTo>
                <a:lnTo>
                  <a:pt x="79950" y="73150"/>
                </a:lnTo>
                <a:lnTo>
                  <a:pt x="80020" y="73150"/>
                </a:lnTo>
                <a:lnTo>
                  <a:pt x="80050" y="73170"/>
                </a:lnTo>
                <a:lnTo>
                  <a:pt x="80060" y="73200"/>
                </a:lnTo>
                <a:lnTo>
                  <a:pt x="80070" y="73220"/>
                </a:lnTo>
                <a:lnTo>
                  <a:pt x="80100" y="73280"/>
                </a:lnTo>
                <a:lnTo>
                  <a:pt x="80120" y="73300"/>
                </a:lnTo>
                <a:lnTo>
                  <a:pt x="80150" y="73300"/>
                </a:lnTo>
                <a:lnTo>
                  <a:pt x="80210" y="73310"/>
                </a:lnTo>
                <a:lnTo>
                  <a:pt x="80250" y="73310"/>
                </a:lnTo>
                <a:lnTo>
                  <a:pt x="80270" y="73330"/>
                </a:lnTo>
                <a:lnTo>
                  <a:pt x="80290" y="73340"/>
                </a:lnTo>
                <a:lnTo>
                  <a:pt x="80330" y="73340"/>
                </a:lnTo>
                <a:lnTo>
                  <a:pt x="80360" y="73330"/>
                </a:lnTo>
                <a:lnTo>
                  <a:pt x="80390" y="73340"/>
                </a:lnTo>
                <a:lnTo>
                  <a:pt x="80460" y="73360"/>
                </a:lnTo>
                <a:lnTo>
                  <a:pt x="80520" y="73360"/>
                </a:lnTo>
                <a:lnTo>
                  <a:pt x="80530" y="73360"/>
                </a:lnTo>
                <a:lnTo>
                  <a:pt x="80580" y="73330"/>
                </a:lnTo>
                <a:lnTo>
                  <a:pt x="80640" y="73310"/>
                </a:lnTo>
                <a:lnTo>
                  <a:pt x="80680" y="73290"/>
                </a:lnTo>
                <a:lnTo>
                  <a:pt x="80710" y="73300"/>
                </a:lnTo>
                <a:lnTo>
                  <a:pt x="80730" y="73300"/>
                </a:lnTo>
                <a:lnTo>
                  <a:pt x="80750" y="73290"/>
                </a:lnTo>
                <a:lnTo>
                  <a:pt x="80760" y="73290"/>
                </a:lnTo>
                <a:lnTo>
                  <a:pt x="80780" y="73300"/>
                </a:lnTo>
                <a:lnTo>
                  <a:pt x="80800" y="73290"/>
                </a:lnTo>
                <a:lnTo>
                  <a:pt x="80810" y="73290"/>
                </a:lnTo>
                <a:lnTo>
                  <a:pt x="80830" y="73290"/>
                </a:lnTo>
                <a:lnTo>
                  <a:pt x="80840" y="73300"/>
                </a:lnTo>
                <a:lnTo>
                  <a:pt x="80840" y="73310"/>
                </a:lnTo>
                <a:lnTo>
                  <a:pt x="80850" y="73310"/>
                </a:lnTo>
                <a:lnTo>
                  <a:pt x="80860" y="73320"/>
                </a:lnTo>
                <a:lnTo>
                  <a:pt x="80870" y="73320"/>
                </a:lnTo>
                <a:lnTo>
                  <a:pt x="80880" y="73320"/>
                </a:lnTo>
                <a:lnTo>
                  <a:pt x="80890" y="73320"/>
                </a:lnTo>
                <a:lnTo>
                  <a:pt x="80900" y="73320"/>
                </a:lnTo>
                <a:lnTo>
                  <a:pt x="80910" y="73320"/>
                </a:lnTo>
                <a:lnTo>
                  <a:pt x="80960" y="73320"/>
                </a:lnTo>
                <a:lnTo>
                  <a:pt x="80980" y="73310"/>
                </a:lnTo>
                <a:lnTo>
                  <a:pt x="80990" y="73290"/>
                </a:lnTo>
                <a:lnTo>
                  <a:pt x="81000" y="73270"/>
                </a:lnTo>
                <a:lnTo>
                  <a:pt x="80990" y="73260"/>
                </a:lnTo>
                <a:lnTo>
                  <a:pt x="80980" y="73220"/>
                </a:lnTo>
                <a:lnTo>
                  <a:pt x="80980" y="73190"/>
                </a:lnTo>
                <a:lnTo>
                  <a:pt x="80990" y="73170"/>
                </a:lnTo>
                <a:lnTo>
                  <a:pt x="81020" y="73140"/>
                </a:lnTo>
                <a:lnTo>
                  <a:pt x="81050" y="73100"/>
                </a:lnTo>
                <a:lnTo>
                  <a:pt x="81070" y="73090"/>
                </a:lnTo>
                <a:lnTo>
                  <a:pt x="81100" y="73090"/>
                </a:lnTo>
                <a:lnTo>
                  <a:pt x="81120" y="73100"/>
                </a:lnTo>
                <a:lnTo>
                  <a:pt x="81130" y="73100"/>
                </a:lnTo>
                <a:lnTo>
                  <a:pt x="81140" y="73110"/>
                </a:lnTo>
                <a:lnTo>
                  <a:pt x="81140" y="73130"/>
                </a:lnTo>
                <a:lnTo>
                  <a:pt x="81140" y="73140"/>
                </a:lnTo>
                <a:lnTo>
                  <a:pt x="81150" y="73150"/>
                </a:lnTo>
                <a:lnTo>
                  <a:pt x="81150" y="73160"/>
                </a:lnTo>
                <a:lnTo>
                  <a:pt x="81160" y="73160"/>
                </a:lnTo>
                <a:lnTo>
                  <a:pt x="81170" y="73160"/>
                </a:lnTo>
                <a:lnTo>
                  <a:pt x="81170" y="73170"/>
                </a:lnTo>
                <a:lnTo>
                  <a:pt x="81180" y="73170"/>
                </a:lnTo>
                <a:lnTo>
                  <a:pt x="81190" y="73180"/>
                </a:lnTo>
                <a:lnTo>
                  <a:pt x="81190" y="73190"/>
                </a:lnTo>
                <a:lnTo>
                  <a:pt x="81200" y="73190"/>
                </a:lnTo>
                <a:lnTo>
                  <a:pt x="81210" y="73190"/>
                </a:lnTo>
                <a:lnTo>
                  <a:pt x="81220" y="73180"/>
                </a:lnTo>
                <a:lnTo>
                  <a:pt x="81230" y="73170"/>
                </a:lnTo>
                <a:lnTo>
                  <a:pt x="81240" y="73170"/>
                </a:lnTo>
                <a:lnTo>
                  <a:pt x="81250" y="73170"/>
                </a:lnTo>
                <a:lnTo>
                  <a:pt x="81260" y="73170"/>
                </a:lnTo>
                <a:lnTo>
                  <a:pt x="81270" y="73180"/>
                </a:lnTo>
                <a:lnTo>
                  <a:pt x="81280" y="73180"/>
                </a:lnTo>
                <a:lnTo>
                  <a:pt x="81280" y="73190"/>
                </a:lnTo>
                <a:lnTo>
                  <a:pt x="81290" y="73190"/>
                </a:lnTo>
                <a:lnTo>
                  <a:pt x="81300" y="73170"/>
                </a:lnTo>
                <a:lnTo>
                  <a:pt x="81310" y="73170"/>
                </a:lnTo>
                <a:lnTo>
                  <a:pt x="81320" y="73180"/>
                </a:lnTo>
                <a:lnTo>
                  <a:pt x="81310" y="73180"/>
                </a:lnTo>
                <a:lnTo>
                  <a:pt x="81320" y="73190"/>
                </a:lnTo>
                <a:lnTo>
                  <a:pt x="81330" y="73200"/>
                </a:lnTo>
                <a:lnTo>
                  <a:pt x="81350" y="73210"/>
                </a:lnTo>
                <a:lnTo>
                  <a:pt x="81360" y="73200"/>
                </a:lnTo>
                <a:lnTo>
                  <a:pt x="81360" y="73210"/>
                </a:lnTo>
                <a:lnTo>
                  <a:pt x="81370" y="73210"/>
                </a:lnTo>
                <a:lnTo>
                  <a:pt x="81380" y="73210"/>
                </a:lnTo>
                <a:lnTo>
                  <a:pt x="81390" y="73200"/>
                </a:lnTo>
                <a:lnTo>
                  <a:pt x="81390" y="73190"/>
                </a:lnTo>
                <a:lnTo>
                  <a:pt x="81390" y="73170"/>
                </a:lnTo>
                <a:lnTo>
                  <a:pt x="81400" y="73170"/>
                </a:lnTo>
                <a:lnTo>
                  <a:pt x="81410" y="73160"/>
                </a:lnTo>
                <a:lnTo>
                  <a:pt x="81420" y="73160"/>
                </a:lnTo>
                <a:lnTo>
                  <a:pt x="81430" y="73160"/>
                </a:lnTo>
                <a:lnTo>
                  <a:pt x="81440" y="73150"/>
                </a:lnTo>
                <a:lnTo>
                  <a:pt x="81450" y="73150"/>
                </a:lnTo>
                <a:lnTo>
                  <a:pt x="81490" y="73120"/>
                </a:lnTo>
                <a:lnTo>
                  <a:pt x="81530" y="73090"/>
                </a:lnTo>
                <a:lnTo>
                  <a:pt x="81570" y="73080"/>
                </a:lnTo>
                <a:lnTo>
                  <a:pt x="81600" y="73070"/>
                </a:lnTo>
                <a:lnTo>
                  <a:pt x="81630" y="73070"/>
                </a:lnTo>
                <a:lnTo>
                  <a:pt x="81660" y="73070"/>
                </a:lnTo>
                <a:lnTo>
                  <a:pt x="81690" y="73060"/>
                </a:lnTo>
                <a:lnTo>
                  <a:pt x="81720" y="73050"/>
                </a:lnTo>
                <a:lnTo>
                  <a:pt x="81750" y="73030"/>
                </a:lnTo>
                <a:lnTo>
                  <a:pt x="81790" y="72990"/>
                </a:lnTo>
                <a:lnTo>
                  <a:pt x="81820" y="72980"/>
                </a:lnTo>
                <a:lnTo>
                  <a:pt x="81860" y="72960"/>
                </a:lnTo>
                <a:lnTo>
                  <a:pt x="81940" y="72940"/>
                </a:lnTo>
                <a:lnTo>
                  <a:pt x="82000" y="72930"/>
                </a:lnTo>
                <a:lnTo>
                  <a:pt x="82050" y="72900"/>
                </a:lnTo>
                <a:lnTo>
                  <a:pt x="82060" y="72880"/>
                </a:lnTo>
                <a:lnTo>
                  <a:pt x="82090" y="72840"/>
                </a:lnTo>
                <a:lnTo>
                  <a:pt x="82120" y="72800"/>
                </a:lnTo>
                <a:lnTo>
                  <a:pt x="82150" y="72780"/>
                </a:lnTo>
                <a:lnTo>
                  <a:pt x="82180" y="72780"/>
                </a:lnTo>
                <a:lnTo>
                  <a:pt x="82210" y="72770"/>
                </a:lnTo>
                <a:lnTo>
                  <a:pt x="82240" y="72750"/>
                </a:lnTo>
                <a:lnTo>
                  <a:pt x="82280" y="72730"/>
                </a:lnTo>
                <a:lnTo>
                  <a:pt x="82290" y="72710"/>
                </a:lnTo>
                <a:lnTo>
                  <a:pt x="82290" y="72680"/>
                </a:lnTo>
                <a:lnTo>
                  <a:pt x="82280" y="72640"/>
                </a:lnTo>
                <a:lnTo>
                  <a:pt x="82260" y="72590"/>
                </a:lnTo>
                <a:lnTo>
                  <a:pt x="82270" y="72560"/>
                </a:lnTo>
                <a:lnTo>
                  <a:pt x="82280" y="72540"/>
                </a:lnTo>
                <a:lnTo>
                  <a:pt x="82290" y="72510"/>
                </a:lnTo>
                <a:lnTo>
                  <a:pt x="82300" y="72480"/>
                </a:lnTo>
                <a:lnTo>
                  <a:pt x="82300" y="72430"/>
                </a:lnTo>
                <a:lnTo>
                  <a:pt x="82340" y="72370"/>
                </a:lnTo>
                <a:lnTo>
                  <a:pt x="82370" y="72330"/>
                </a:lnTo>
                <a:lnTo>
                  <a:pt x="82410" y="72290"/>
                </a:lnTo>
                <a:lnTo>
                  <a:pt x="82470" y="72240"/>
                </a:lnTo>
                <a:lnTo>
                  <a:pt x="82510" y="72210"/>
                </a:lnTo>
                <a:lnTo>
                  <a:pt x="82570" y="72180"/>
                </a:lnTo>
                <a:lnTo>
                  <a:pt x="82610" y="72160"/>
                </a:lnTo>
                <a:lnTo>
                  <a:pt x="82640" y="72130"/>
                </a:lnTo>
                <a:lnTo>
                  <a:pt x="82640" y="72120"/>
                </a:lnTo>
                <a:lnTo>
                  <a:pt x="82630" y="72090"/>
                </a:lnTo>
                <a:lnTo>
                  <a:pt x="82630" y="72050"/>
                </a:lnTo>
                <a:lnTo>
                  <a:pt x="82630" y="72010"/>
                </a:lnTo>
                <a:lnTo>
                  <a:pt x="82640" y="71980"/>
                </a:lnTo>
                <a:lnTo>
                  <a:pt x="82660" y="71950"/>
                </a:lnTo>
                <a:lnTo>
                  <a:pt x="82680" y="71910"/>
                </a:lnTo>
                <a:lnTo>
                  <a:pt x="82780" y="71860"/>
                </a:lnTo>
                <a:lnTo>
                  <a:pt x="82810" y="71830"/>
                </a:lnTo>
                <a:lnTo>
                  <a:pt x="82820" y="71820"/>
                </a:lnTo>
                <a:lnTo>
                  <a:pt x="82830" y="71820"/>
                </a:lnTo>
                <a:lnTo>
                  <a:pt x="82850" y="71820"/>
                </a:lnTo>
                <a:lnTo>
                  <a:pt x="82880" y="71840"/>
                </a:lnTo>
                <a:lnTo>
                  <a:pt x="82900" y="71860"/>
                </a:lnTo>
                <a:lnTo>
                  <a:pt x="82910" y="71880"/>
                </a:lnTo>
                <a:lnTo>
                  <a:pt x="82920" y="71880"/>
                </a:lnTo>
                <a:lnTo>
                  <a:pt x="82940" y="71890"/>
                </a:lnTo>
                <a:lnTo>
                  <a:pt x="82950" y="71890"/>
                </a:lnTo>
                <a:lnTo>
                  <a:pt x="82960" y="71910"/>
                </a:lnTo>
                <a:lnTo>
                  <a:pt x="82970" y="71920"/>
                </a:lnTo>
                <a:lnTo>
                  <a:pt x="82980" y="71930"/>
                </a:lnTo>
                <a:lnTo>
                  <a:pt x="83000" y="71930"/>
                </a:lnTo>
                <a:lnTo>
                  <a:pt x="83010" y="71930"/>
                </a:lnTo>
                <a:lnTo>
                  <a:pt x="83020" y="71940"/>
                </a:lnTo>
                <a:lnTo>
                  <a:pt x="83030" y="71950"/>
                </a:lnTo>
                <a:lnTo>
                  <a:pt x="83030" y="71960"/>
                </a:lnTo>
                <a:lnTo>
                  <a:pt x="83040" y="71960"/>
                </a:lnTo>
                <a:lnTo>
                  <a:pt x="83050" y="71970"/>
                </a:lnTo>
                <a:lnTo>
                  <a:pt x="83050" y="71980"/>
                </a:lnTo>
                <a:lnTo>
                  <a:pt x="83050" y="71990"/>
                </a:lnTo>
                <a:lnTo>
                  <a:pt x="83060" y="71990"/>
                </a:lnTo>
                <a:lnTo>
                  <a:pt x="83060" y="72000"/>
                </a:lnTo>
                <a:lnTo>
                  <a:pt x="83070" y="72000"/>
                </a:lnTo>
                <a:lnTo>
                  <a:pt x="83070" y="71990"/>
                </a:lnTo>
                <a:lnTo>
                  <a:pt x="83080" y="71990"/>
                </a:lnTo>
                <a:lnTo>
                  <a:pt x="83080" y="72000"/>
                </a:lnTo>
                <a:lnTo>
                  <a:pt x="83090" y="72000"/>
                </a:lnTo>
                <a:lnTo>
                  <a:pt x="83100" y="72010"/>
                </a:lnTo>
                <a:lnTo>
                  <a:pt x="83110" y="72010"/>
                </a:lnTo>
                <a:lnTo>
                  <a:pt x="83120" y="72010"/>
                </a:lnTo>
                <a:lnTo>
                  <a:pt x="83130" y="72010"/>
                </a:lnTo>
                <a:lnTo>
                  <a:pt x="83140" y="72010"/>
                </a:lnTo>
                <a:lnTo>
                  <a:pt x="83150" y="72010"/>
                </a:lnTo>
                <a:lnTo>
                  <a:pt x="83160" y="72010"/>
                </a:lnTo>
                <a:lnTo>
                  <a:pt x="83160" y="72020"/>
                </a:lnTo>
                <a:lnTo>
                  <a:pt x="83170" y="72020"/>
                </a:lnTo>
                <a:lnTo>
                  <a:pt x="83180" y="72030"/>
                </a:lnTo>
                <a:lnTo>
                  <a:pt x="83180" y="72040"/>
                </a:lnTo>
                <a:lnTo>
                  <a:pt x="83190" y="72040"/>
                </a:lnTo>
                <a:lnTo>
                  <a:pt x="83190" y="72050"/>
                </a:lnTo>
                <a:lnTo>
                  <a:pt x="83190" y="72060"/>
                </a:lnTo>
                <a:lnTo>
                  <a:pt x="83200" y="72060"/>
                </a:lnTo>
                <a:lnTo>
                  <a:pt x="83200" y="72070"/>
                </a:lnTo>
                <a:lnTo>
                  <a:pt x="83210" y="72070"/>
                </a:lnTo>
                <a:lnTo>
                  <a:pt x="83210" y="72080"/>
                </a:lnTo>
                <a:lnTo>
                  <a:pt x="83210" y="72090"/>
                </a:lnTo>
                <a:lnTo>
                  <a:pt x="83210" y="72100"/>
                </a:lnTo>
                <a:lnTo>
                  <a:pt x="83220" y="72100"/>
                </a:lnTo>
                <a:lnTo>
                  <a:pt x="83230" y="72100"/>
                </a:lnTo>
                <a:lnTo>
                  <a:pt x="83240" y="72100"/>
                </a:lnTo>
                <a:lnTo>
                  <a:pt x="83240" y="72110"/>
                </a:lnTo>
                <a:lnTo>
                  <a:pt x="83240" y="72120"/>
                </a:lnTo>
                <a:lnTo>
                  <a:pt x="83250" y="72120"/>
                </a:lnTo>
                <a:lnTo>
                  <a:pt x="83260" y="72120"/>
                </a:lnTo>
                <a:lnTo>
                  <a:pt x="83260" y="72130"/>
                </a:lnTo>
                <a:lnTo>
                  <a:pt x="83270" y="72130"/>
                </a:lnTo>
                <a:lnTo>
                  <a:pt x="83270" y="72140"/>
                </a:lnTo>
                <a:lnTo>
                  <a:pt x="83280" y="72140"/>
                </a:lnTo>
                <a:lnTo>
                  <a:pt x="83280" y="72150"/>
                </a:lnTo>
                <a:lnTo>
                  <a:pt x="83290" y="72150"/>
                </a:lnTo>
                <a:lnTo>
                  <a:pt x="83430" y="72170"/>
                </a:lnTo>
                <a:lnTo>
                  <a:pt x="83590" y="72220"/>
                </a:lnTo>
                <a:lnTo>
                  <a:pt x="83710" y="72300"/>
                </a:lnTo>
                <a:lnTo>
                  <a:pt x="83710" y="72290"/>
                </a:lnTo>
                <a:lnTo>
                  <a:pt x="83710" y="72280"/>
                </a:lnTo>
                <a:lnTo>
                  <a:pt x="83710" y="72270"/>
                </a:lnTo>
                <a:lnTo>
                  <a:pt x="83720" y="72270"/>
                </a:lnTo>
                <a:lnTo>
                  <a:pt x="83730" y="72260"/>
                </a:lnTo>
                <a:lnTo>
                  <a:pt x="83740" y="72260"/>
                </a:lnTo>
                <a:lnTo>
                  <a:pt x="83740" y="72250"/>
                </a:lnTo>
                <a:lnTo>
                  <a:pt x="83750" y="72250"/>
                </a:lnTo>
                <a:lnTo>
                  <a:pt x="83760" y="72250"/>
                </a:lnTo>
                <a:lnTo>
                  <a:pt x="83770" y="72250"/>
                </a:lnTo>
                <a:lnTo>
                  <a:pt x="83770" y="72240"/>
                </a:lnTo>
                <a:lnTo>
                  <a:pt x="83780" y="72240"/>
                </a:lnTo>
                <a:lnTo>
                  <a:pt x="83790" y="72240"/>
                </a:lnTo>
                <a:lnTo>
                  <a:pt x="83800" y="72230"/>
                </a:lnTo>
                <a:lnTo>
                  <a:pt x="83810" y="72230"/>
                </a:lnTo>
                <a:lnTo>
                  <a:pt x="83820" y="72220"/>
                </a:lnTo>
                <a:lnTo>
                  <a:pt x="83830" y="72220"/>
                </a:lnTo>
                <a:lnTo>
                  <a:pt x="83840" y="72220"/>
                </a:lnTo>
                <a:lnTo>
                  <a:pt x="83840" y="72210"/>
                </a:lnTo>
                <a:lnTo>
                  <a:pt x="83850" y="72200"/>
                </a:lnTo>
                <a:lnTo>
                  <a:pt x="83860" y="72210"/>
                </a:lnTo>
                <a:lnTo>
                  <a:pt x="83870" y="72210"/>
                </a:lnTo>
                <a:lnTo>
                  <a:pt x="83880" y="72210"/>
                </a:lnTo>
                <a:lnTo>
                  <a:pt x="83890" y="72210"/>
                </a:lnTo>
                <a:lnTo>
                  <a:pt x="83900" y="72200"/>
                </a:lnTo>
                <a:lnTo>
                  <a:pt x="83900" y="72210"/>
                </a:lnTo>
                <a:lnTo>
                  <a:pt x="83910" y="72220"/>
                </a:lnTo>
                <a:lnTo>
                  <a:pt x="83910" y="72210"/>
                </a:lnTo>
                <a:lnTo>
                  <a:pt x="83920" y="72220"/>
                </a:lnTo>
                <a:lnTo>
                  <a:pt x="83920" y="72230"/>
                </a:lnTo>
                <a:lnTo>
                  <a:pt x="83930" y="72230"/>
                </a:lnTo>
                <a:lnTo>
                  <a:pt x="83930" y="72240"/>
                </a:lnTo>
                <a:lnTo>
                  <a:pt x="83930" y="72250"/>
                </a:lnTo>
                <a:lnTo>
                  <a:pt x="83930" y="72260"/>
                </a:lnTo>
                <a:lnTo>
                  <a:pt x="83940" y="72270"/>
                </a:lnTo>
                <a:lnTo>
                  <a:pt x="83950" y="72280"/>
                </a:lnTo>
                <a:lnTo>
                  <a:pt x="83960" y="72290"/>
                </a:lnTo>
                <a:lnTo>
                  <a:pt x="83960" y="72300"/>
                </a:lnTo>
                <a:lnTo>
                  <a:pt x="83970" y="72300"/>
                </a:lnTo>
                <a:lnTo>
                  <a:pt x="83980" y="72300"/>
                </a:lnTo>
                <a:lnTo>
                  <a:pt x="83980" y="72310"/>
                </a:lnTo>
                <a:lnTo>
                  <a:pt x="83990" y="72310"/>
                </a:lnTo>
                <a:lnTo>
                  <a:pt x="83990" y="72320"/>
                </a:lnTo>
                <a:lnTo>
                  <a:pt x="84000" y="72320"/>
                </a:lnTo>
                <a:lnTo>
                  <a:pt x="84000" y="72330"/>
                </a:lnTo>
                <a:lnTo>
                  <a:pt x="84010" y="72330"/>
                </a:lnTo>
                <a:lnTo>
                  <a:pt x="84020" y="72330"/>
                </a:lnTo>
                <a:lnTo>
                  <a:pt x="84030" y="72330"/>
                </a:lnTo>
                <a:lnTo>
                  <a:pt x="84030" y="72320"/>
                </a:lnTo>
                <a:lnTo>
                  <a:pt x="84040" y="72320"/>
                </a:lnTo>
                <a:lnTo>
                  <a:pt x="84050" y="72320"/>
                </a:lnTo>
                <a:lnTo>
                  <a:pt x="84060" y="72320"/>
                </a:lnTo>
                <a:lnTo>
                  <a:pt x="84070" y="72320"/>
                </a:lnTo>
                <a:lnTo>
                  <a:pt x="84080" y="72320"/>
                </a:lnTo>
                <a:lnTo>
                  <a:pt x="84090" y="72320"/>
                </a:lnTo>
                <a:lnTo>
                  <a:pt x="84090" y="72330"/>
                </a:lnTo>
                <a:lnTo>
                  <a:pt x="84100" y="72330"/>
                </a:lnTo>
                <a:lnTo>
                  <a:pt x="84100" y="72340"/>
                </a:lnTo>
                <a:lnTo>
                  <a:pt x="84100" y="72350"/>
                </a:lnTo>
                <a:lnTo>
                  <a:pt x="84100" y="72360"/>
                </a:lnTo>
                <a:lnTo>
                  <a:pt x="84110" y="72370"/>
                </a:lnTo>
                <a:lnTo>
                  <a:pt x="84110" y="72380"/>
                </a:lnTo>
                <a:lnTo>
                  <a:pt x="84110" y="72390"/>
                </a:lnTo>
                <a:lnTo>
                  <a:pt x="84120" y="72400"/>
                </a:lnTo>
                <a:lnTo>
                  <a:pt x="84120" y="72410"/>
                </a:lnTo>
                <a:lnTo>
                  <a:pt x="84110" y="72410"/>
                </a:lnTo>
                <a:lnTo>
                  <a:pt x="84110" y="72420"/>
                </a:lnTo>
                <a:lnTo>
                  <a:pt x="84110" y="72430"/>
                </a:lnTo>
                <a:lnTo>
                  <a:pt x="84120" y="72430"/>
                </a:lnTo>
                <a:lnTo>
                  <a:pt x="84120" y="72440"/>
                </a:lnTo>
                <a:lnTo>
                  <a:pt x="84130" y="72440"/>
                </a:lnTo>
                <a:lnTo>
                  <a:pt x="84140" y="72450"/>
                </a:lnTo>
                <a:lnTo>
                  <a:pt x="84130" y="72450"/>
                </a:lnTo>
                <a:lnTo>
                  <a:pt x="84140" y="72450"/>
                </a:lnTo>
                <a:lnTo>
                  <a:pt x="84140" y="72460"/>
                </a:lnTo>
                <a:lnTo>
                  <a:pt x="84140" y="72470"/>
                </a:lnTo>
                <a:lnTo>
                  <a:pt x="84140" y="72480"/>
                </a:lnTo>
                <a:lnTo>
                  <a:pt x="84140" y="72490"/>
                </a:lnTo>
                <a:lnTo>
                  <a:pt x="84150" y="72500"/>
                </a:lnTo>
                <a:lnTo>
                  <a:pt x="84160" y="72510"/>
                </a:lnTo>
                <a:lnTo>
                  <a:pt x="84170" y="72520"/>
                </a:lnTo>
                <a:lnTo>
                  <a:pt x="84180" y="72530"/>
                </a:lnTo>
                <a:lnTo>
                  <a:pt x="84180" y="72540"/>
                </a:lnTo>
                <a:lnTo>
                  <a:pt x="84190" y="72540"/>
                </a:lnTo>
                <a:lnTo>
                  <a:pt x="84200" y="72530"/>
                </a:lnTo>
                <a:lnTo>
                  <a:pt x="84210" y="72530"/>
                </a:lnTo>
                <a:lnTo>
                  <a:pt x="84210" y="72520"/>
                </a:lnTo>
                <a:lnTo>
                  <a:pt x="84220" y="72520"/>
                </a:lnTo>
                <a:lnTo>
                  <a:pt x="84220" y="72530"/>
                </a:lnTo>
                <a:lnTo>
                  <a:pt x="84230" y="72530"/>
                </a:lnTo>
                <a:lnTo>
                  <a:pt x="84240" y="72540"/>
                </a:lnTo>
                <a:lnTo>
                  <a:pt x="84250" y="72540"/>
                </a:lnTo>
                <a:lnTo>
                  <a:pt x="84250" y="72530"/>
                </a:lnTo>
                <a:lnTo>
                  <a:pt x="84260" y="72530"/>
                </a:lnTo>
                <a:lnTo>
                  <a:pt x="84260" y="72520"/>
                </a:lnTo>
                <a:lnTo>
                  <a:pt x="84270" y="72520"/>
                </a:lnTo>
                <a:lnTo>
                  <a:pt x="84280" y="72520"/>
                </a:lnTo>
                <a:lnTo>
                  <a:pt x="84290" y="72520"/>
                </a:lnTo>
                <a:lnTo>
                  <a:pt x="84290" y="72510"/>
                </a:lnTo>
                <a:lnTo>
                  <a:pt x="84300" y="72510"/>
                </a:lnTo>
                <a:lnTo>
                  <a:pt x="84310" y="72510"/>
                </a:lnTo>
                <a:lnTo>
                  <a:pt x="84310" y="72520"/>
                </a:lnTo>
                <a:lnTo>
                  <a:pt x="84310" y="72530"/>
                </a:lnTo>
                <a:lnTo>
                  <a:pt x="84320" y="72540"/>
                </a:lnTo>
                <a:lnTo>
                  <a:pt x="84320" y="72550"/>
                </a:lnTo>
                <a:lnTo>
                  <a:pt x="84330" y="72560"/>
                </a:lnTo>
                <a:lnTo>
                  <a:pt x="84330" y="72570"/>
                </a:lnTo>
                <a:lnTo>
                  <a:pt x="84340" y="72570"/>
                </a:lnTo>
                <a:lnTo>
                  <a:pt x="84340" y="72580"/>
                </a:lnTo>
                <a:lnTo>
                  <a:pt x="84350" y="72580"/>
                </a:lnTo>
                <a:lnTo>
                  <a:pt x="84360" y="72580"/>
                </a:lnTo>
                <a:lnTo>
                  <a:pt x="84360" y="72590"/>
                </a:lnTo>
                <a:lnTo>
                  <a:pt x="84370" y="72590"/>
                </a:lnTo>
                <a:lnTo>
                  <a:pt x="84370" y="72600"/>
                </a:lnTo>
                <a:lnTo>
                  <a:pt x="84380" y="72610"/>
                </a:lnTo>
                <a:lnTo>
                  <a:pt x="84370" y="72620"/>
                </a:lnTo>
                <a:lnTo>
                  <a:pt x="84370" y="72630"/>
                </a:lnTo>
                <a:lnTo>
                  <a:pt x="84380" y="72630"/>
                </a:lnTo>
                <a:lnTo>
                  <a:pt x="84380" y="72640"/>
                </a:lnTo>
                <a:lnTo>
                  <a:pt x="84390" y="72640"/>
                </a:lnTo>
                <a:lnTo>
                  <a:pt x="84390" y="72650"/>
                </a:lnTo>
                <a:lnTo>
                  <a:pt x="84400" y="72650"/>
                </a:lnTo>
                <a:lnTo>
                  <a:pt x="84400" y="72660"/>
                </a:lnTo>
                <a:lnTo>
                  <a:pt x="84400" y="72670"/>
                </a:lnTo>
                <a:lnTo>
                  <a:pt x="84400" y="72680"/>
                </a:lnTo>
                <a:lnTo>
                  <a:pt x="84410" y="72690"/>
                </a:lnTo>
                <a:lnTo>
                  <a:pt x="84410" y="72700"/>
                </a:lnTo>
                <a:lnTo>
                  <a:pt x="84420" y="72710"/>
                </a:lnTo>
                <a:lnTo>
                  <a:pt x="84420" y="72720"/>
                </a:lnTo>
                <a:lnTo>
                  <a:pt x="84430" y="72720"/>
                </a:lnTo>
                <a:lnTo>
                  <a:pt x="84430" y="72730"/>
                </a:lnTo>
                <a:lnTo>
                  <a:pt x="84440" y="72730"/>
                </a:lnTo>
                <a:lnTo>
                  <a:pt x="84440" y="72740"/>
                </a:lnTo>
                <a:lnTo>
                  <a:pt x="84450" y="72740"/>
                </a:lnTo>
                <a:lnTo>
                  <a:pt x="84450" y="72750"/>
                </a:lnTo>
                <a:lnTo>
                  <a:pt x="84460" y="72750"/>
                </a:lnTo>
                <a:lnTo>
                  <a:pt x="84470" y="72760"/>
                </a:lnTo>
                <a:lnTo>
                  <a:pt x="84480" y="72770"/>
                </a:lnTo>
                <a:lnTo>
                  <a:pt x="84490" y="72770"/>
                </a:lnTo>
                <a:lnTo>
                  <a:pt x="84490" y="72780"/>
                </a:lnTo>
                <a:lnTo>
                  <a:pt x="84490" y="72790"/>
                </a:lnTo>
                <a:lnTo>
                  <a:pt x="84490" y="72800"/>
                </a:lnTo>
                <a:lnTo>
                  <a:pt x="84490" y="72810"/>
                </a:lnTo>
                <a:lnTo>
                  <a:pt x="84500" y="72820"/>
                </a:lnTo>
                <a:lnTo>
                  <a:pt x="84500" y="72830"/>
                </a:lnTo>
                <a:lnTo>
                  <a:pt x="84510" y="72840"/>
                </a:lnTo>
                <a:lnTo>
                  <a:pt x="84510" y="72850"/>
                </a:lnTo>
                <a:lnTo>
                  <a:pt x="84520" y="72850"/>
                </a:lnTo>
                <a:lnTo>
                  <a:pt x="84520" y="72860"/>
                </a:lnTo>
                <a:lnTo>
                  <a:pt x="84520" y="72870"/>
                </a:lnTo>
                <a:lnTo>
                  <a:pt x="84530" y="72870"/>
                </a:lnTo>
                <a:lnTo>
                  <a:pt x="84530" y="72880"/>
                </a:lnTo>
                <a:lnTo>
                  <a:pt x="84530" y="72890"/>
                </a:lnTo>
                <a:lnTo>
                  <a:pt x="84540" y="72900"/>
                </a:lnTo>
                <a:lnTo>
                  <a:pt x="84550" y="72910"/>
                </a:lnTo>
                <a:lnTo>
                  <a:pt x="84560" y="72920"/>
                </a:lnTo>
                <a:lnTo>
                  <a:pt x="84570" y="72920"/>
                </a:lnTo>
                <a:lnTo>
                  <a:pt x="84570" y="72930"/>
                </a:lnTo>
                <a:lnTo>
                  <a:pt x="84580" y="72930"/>
                </a:lnTo>
                <a:lnTo>
                  <a:pt x="84590" y="72920"/>
                </a:lnTo>
                <a:lnTo>
                  <a:pt x="84600" y="72920"/>
                </a:lnTo>
                <a:lnTo>
                  <a:pt x="84600" y="72930"/>
                </a:lnTo>
                <a:lnTo>
                  <a:pt x="84600" y="72940"/>
                </a:lnTo>
                <a:lnTo>
                  <a:pt x="84590" y="72950"/>
                </a:lnTo>
                <a:lnTo>
                  <a:pt x="84600" y="72950"/>
                </a:lnTo>
                <a:lnTo>
                  <a:pt x="84600" y="72960"/>
                </a:lnTo>
                <a:lnTo>
                  <a:pt x="84610" y="72960"/>
                </a:lnTo>
                <a:lnTo>
                  <a:pt x="84610" y="72970"/>
                </a:lnTo>
                <a:lnTo>
                  <a:pt x="84610" y="72980"/>
                </a:lnTo>
                <a:lnTo>
                  <a:pt x="84620" y="72980"/>
                </a:lnTo>
                <a:lnTo>
                  <a:pt x="84630" y="72990"/>
                </a:lnTo>
                <a:lnTo>
                  <a:pt x="84630" y="73000"/>
                </a:lnTo>
                <a:lnTo>
                  <a:pt x="84640" y="73010"/>
                </a:lnTo>
                <a:lnTo>
                  <a:pt x="84650" y="73010"/>
                </a:lnTo>
                <a:lnTo>
                  <a:pt x="84660" y="73020"/>
                </a:lnTo>
                <a:lnTo>
                  <a:pt x="84670" y="73020"/>
                </a:lnTo>
                <a:lnTo>
                  <a:pt x="84680" y="73020"/>
                </a:lnTo>
                <a:lnTo>
                  <a:pt x="84680" y="73010"/>
                </a:lnTo>
                <a:lnTo>
                  <a:pt x="84690" y="73020"/>
                </a:lnTo>
                <a:lnTo>
                  <a:pt x="84700" y="73020"/>
                </a:lnTo>
                <a:lnTo>
                  <a:pt x="84710" y="73020"/>
                </a:lnTo>
                <a:lnTo>
                  <a:pt x="84720" y="73010"/>
                </a:lnTo>
                <a:lnTo>
                  <a:pt x="84730" y="73020"/>
                </a:lnTo>
                <a:lnTo>
                  <a:pt x="84730" y="73030"/>
                </a:lnTo>
                <a:lnTo>
                  <a:pt x="84740" y="73040"/>
                </a:lnTo>
                <a:lnTo>
                  <a:pt x="84750" y="73040"/>
                </a:lnTo>
                <a:lnTo>
                  <a:pt x="84750" y="73050"/>
                </a:lnTo>
                <a:lnTo>
                  <a:pt x="84760" y="73050"/>
                </a:lnTo>
                <a:lnTo>
                  <a:pt x="84760" y="73060"/>
                </a:lnTo>
                <a:lnTo>
                  <a:pt x="84760" y="73070"/>
                </a:lnTo>
                <a:lnTo>
                  <a:pt x="84750" y="73070"/>
                </a:lnTo>
                <a:lnTo>
                  <a:pt x="84760" y="73070"/>
                </a:lnTo>
                <a:lnTo>
                  <a:pt x="84760" y="73080"/>
                </a:lnTo>
                <a:lnTo>
                  <a:pt x="84760" y="73090"/>
                </a:lnTo>
                <a:lnTo>
                  <a:pt x="84760" y="73100"/>
                </a:lnTo>
                <a:lnTo>
                  <a:pt x="84760" y="73110"/>
                </a:lnTo>
                <a:lnTo>
                  <a:pt x="84760" y="73120"/>
                </a:lnTo>
                <a:lnTo>
                  <a:pt x="84770" y="73120"/>
                </a:lnTo>
                <a:lnTo>
                  <a:pt x="84770" y="73130"/>
                </a:lnTo>
                <a:lnTo>
                  <a:pt x="84780" y="73140"/>
                </a:lnTo>
                <a:lnTo>
                  <a:pt x="84790" y="73140"/>
                </a:lnTo>
                <a:lnTo>
                  <a:pt x="84800" y="73150"/>
                </a:lnTo>
                <a:lnTo>
                  <a:pt x="84890" y="73140"/>
                </a:lnTo>
                <a:lnTo>
                  <a:pt x="84900" y="73140"/>
                </a:lnTo>
                <a:lnTo>
                  <a:pt x="84900" y="73130"/>
                </a:lnTo>
                <a:lnTo>
                  <a:pt x="84900" y="73120"/>
                </a:lnTo>
                <a:lnTo>
                  <a:pt x="84910" y="73110"/>
                </a:lnTo>
                <a:lnTo>
                  <a:pt x="84920" y="73110"/>
                </a:lnTo>
                <a:lnTo>
                  <a:pt x="84920" y="73100"/>
                </a:lnTo>
                <a:lnTo>
                  <a:pt x="84930" y="73100"/>
                </a:lnTo>
                <a:lnTo>
                  <a:pt x="84940" y="73100"/>
                </a:lnTo>
                <a:lnTo>
                  <a:pt x="84950" y="73100"/>
                </a:lnTo>
                <a:lnTo>
                  <a:pt x="84960" y="73100"/>
                </a:lnTo>
                <a:lnTo>
                  <a:pt x="84980" y="73100"/>
                </a:lnTo>
                <a:lnTo>
                  <a:pt x="84990" y="73100"/>
                </a:lnTo>
                <a:lnTo>
                  <a:pt x="85000" y="73100"/>
                </a:lnTo>
                <a:lnTo>
                  <a:pt x="85010" y="73100"/>
                </a:lnTo>
                <a:lnTo>
                  <a:pt x="85010" y="73090"/>
                </a:lnTo>
                <a:lnTo>
                  <a:pt x="85020" y="73090"/>
                </a:lnTo>
                <a:lnTo>
                  <a:pt x="85040" y="73090"/>
                </a:lnTo>
                <a:lnTo>
                  <a:pt x="85050" y="73080"/>
                </a:lnTo>
                <a:lnTo>
                  <a:pt x="85060" y="73080"/>
                </a:lnTo>
                <a:lnTo>
                  <a:pt x="85060" y="73090"/>
                </a:lnTo>
                <a:lnTo>
                  <a:pt x="85070" y="73100"/>
                </a:lnTo>
                <a:lnTo>
                  <a:pt x="85080" y="73100"/>
                </a:lnTo>
                <a:lnTo>
                  <a:pt x="85090" y="73110"/>
                </a:lnTo>
                <a:lnTo>
                  <a:pt x="85100" y="73110"/>
                </a:lnTo>
                <a:lnTo>
                  <a:pt x="85140" y="73100"/>
                </a:lnTo>
                <a:lnTo>
                  <a:pt x="85150" y="73090"/>
                </a:lnTo>
                <a:lnTo>
                  <a:pt x="85160" y="73080"/>
                </a:lnTo>
                <a:lnTo>
                  <a:pt x="85170" y="73080"/>
                </a:lnTo>
                <a:lnTo>
                  <a:pt x="85170" y="73070"/>
                </a:lnTo>
                <a:lnTo>
                  <a:pt x="85180" y="73060"/>
                </a:lnTo>
                <a:lnTo>
                  <a:pt x="85180" y="73050"/>
                </a:lnTo>
                <a:lnTo>
                  <a:pt x="85190" y="73040"/>
                </a:lnTo>
                <a:lnTo>
                  <a:pt x="85190" y="73030"/>
                </a:lnTo>
                <a:lnTo>
                  <a:pt x="85190" y="73020"/>
                </a:lnTo>
                <a:lnTo>
                  <a:pt x="85200" y="73020"/>
                </a:lnTo>
                <a:lnTo>
                  <a:pt x="85200" y="73010"/>
                </a:lnTo>
                <a:lnTo>
                  <a:pt x="85200" y="73000"/>
                </a:lnTo>
                <a:lnTo>
                  <a:pt x="85210" y="73000"/>
                </a:lnTo>
                <a:lnTo>
                  <a:pt x="85220" y="73000"/>
                </a:lnTo>
                <a:lnTo>
                  <a:pt x="85220" y="72990"/>
                </a:lnTo>
                <a:lnTo>
                  <a:pt x="85230" y="72990"/>
                </a:lnTo>
                <a:lnTo>
                  <a:pt x="85240" y="72980"/>
                </a:lnTo>
                <a:lnTo>
                  <a:pt x="85240" y="72970"/>
                </a:lnTo>
                <a:lnTo>
                  <a:pt x="85250" y="72970"/>
                </a:lnTo>
                <a:lnTo>
                  <a:pt x="85250" y="72980"/>
                </a:lnTo>
                <a:lnTo>
                  <a:pt x="85260" y="72980"/>
                </a:lnTo>
                <a:lnTo>
                  <a:pt x="85260" y="72990"/>
                </a:lnTo>
                <a:lnTo>
                  <a:pt x="85260" y="73000"/>
                </a:lnTo>
                <a:lnTo>
                  <a:pt x="85270" y="73000"/>
                </a:lnTo>
                <a:lnTo>
                  <a:pt x="85270" y="73010"/>
                </a:lnTo>
                <a:lnTo>
                  <a:pt x="85280" y="73010"/>
                </a:lnTo>
                <a:lnTo>
                  <a:pt x="85290" y="73020"/>
                </a:lnTo>
                <a:lnTo>
                  <a:pt x="85290" y="73030"/>
                </a:lnTo>
                <a:lnTo>
                  <a:pt x="85300" y="73030"/>
                </a:lnTo>
                <a:lnTo>
                  <a:pt x="85310" y="73040"/>
                </a:lnTo>
                <a:lnTo>
                  <a:pt x="85320" y="73050"/>
                </a:lnTo>
                <a:lnTo>
                  <a:pt x="85490" y="73010"/>
                </a:lnTo>
                <a:lnTo>
                  <a:pt x="85500" y="73000"/>
                </a:lnTo>
                <a:lnTo>
                  <a:pt x="85500" y="72990"/>
                </a:lnTo>
                <a:lnTo>
                  <a:pt x="85500" y="72980"/>
                </a:lnTo>
                <a:lnTo>
                  <a:pt x="85500" y="72970"/>
                </a:lnTo>
                <a:lnTo>
                  <a:pt x="85500" y="72960"/>
                </a:lnTo>
                <a:lnTo>
                  <a:pt x="85500" y="72950"/>
                </a:lnTo>
                <a:lnTo>
                  <a:pt x="85500" y="72940"/>
                </a:lnTo>
                <a:lnTo>
                  <a:pt x="85500" y="72930"/>
                </a:lnTo>
                <a:lnTo>
                  <a:pt x="85510" y="72930"/>
                </a:lnTo>
                <a:lnTo>
                  <a:pt x="85510" y="72920"/>
                </a:lnTo>
                <a:lnTo>
                  <a:pt x="85510" y="72910"/>
                </a:lnTo>
                <a:lnTo>
                  <a:pt x="85520" y="72910"/>
                </a:lnTo>
                <a:lnTo>
                  <a:pt x="85520" y="72900"/>
                </a:lnTo>
                <a:lnTo>
                  <a:pt x="85530" y="72900"/>
                </a:lnTo>
                <a:lnTo>
                  <a:pt x="85530" y="72890"/>
                </a:lnTo>
                <a:lnTo>
                  <a:pt x="85540" y="72890"/>
                </a:lnTo>
                <a:lnTo>
                  <a:pt x="85540" y="72880"/>
                </a:lnTo>
                <a:lnTo>
                  <a:pt x="85550" y="72880"/>
                </a:lnTo>
                <a:lnTo>
                  <a:pt x="85550" y="72870"/>
                </a:lnTo>
                <a:lnTo>
                  <a:pt x="85560" y="72870"/>
                </a:lnTo>
                <a:lnTo>
                  <a:pt x="85570" y="72870"/>
                </a:lnTo>
                <a:lnTo>
                  <a:pt x="85570" y="72880"/>
                </a:lnTo>
                <a:lnTo>
                  <a:pt x="85580" y="72880"/>
                </a:lnTo>
                <a:lnTo>
                  <a:pt x="85580" y="72870"/>
                </a:lnTo>
                <a:lnTo>
                  <a:pt x="85590" y="72870"/>
                </a:lnTo>
                <a:lnTo>
                  <a:pt x="85600" y="72870"/>
                </a:lnTo>
                <a:lnTo>
                  <a:pt x="85620" y="72880"/>
                </a:lnTo>
                <a:lnTo>
                  <a:pt x="85620" y="72890"/>
                </a:lnTo>
                <a:lnTo>
                  <a:pt x="85630" y="72890"/>
                </a:lnTo>
                <a:lnTo>
                  <a:pt x="85640" y="72890"/>
                </a:lnTo>
                <a:lnTo>
                  <a:pt x="85650" y="72900"/>
                </a:lnTo>
                <a:lnTo>
                  <a:pt x="85650" y="72910"/>
                </a:lnTo>
                <a:lnTo>
                  <a:pt x="85660" y="72920"/>
                </a:lnTo>
                <a:lnTo>
                  <a:pt x="85670" y="72920"/>
                </a:lnTo>
                <a:lnTo>
                  <a:pt x="85670" y="72930"/>
                </a:lnTo>
                <a:lnTo>
                  <a:pt x="85680" y="72930"/>
                </a:lnTo>
                <a:lnTo>
                  <a:pt x="85690" y="72930"/>
                </a:lnTo>
                <a:lnTo>
                  <a:pt x="85690" y="72920"/>
                </a:lnTo>
                <a:lnTo>
                  <a:pt x="85700" y="72920"/>
                </a:lnTo>
                <a:lnTo>
                  <a:pt x="85710" y="72920"/>
                </a:lnTo>
                <a:lnTo>
                  <a:pt x="85720" y="72930"/>
                </a:lnTo>
                <a:lnTo>
                  <a:pt x="85730" y="72930"/>
                </a:lnTo>
                <a:lnTo>
                  <a:pt x="85740" y="72930"/>
                </a:lnTo>
                <a:lnTo>
                  <a:pt x="85750" y="72930"/>
                </a:lnTo>
                <a:lnTo>
                  <a:pt x="85760" y="72930"/>
                </a:lnTo>
                <a:lnTo>
                  <a:pt x="85770" y="72920"/>
                </a:lnTo>
                <a:lnTo>
                  <a:pt x="85780" y="72930"/>
                </a:lnTo>
                <a:lnTo>
                  <a:pt x="85780" y="72920"/>
                </a:lnTo>
                <a:lnTo>
                  <a:pt x="85790" y="72920"/>
                </a:lnTo>
                <a:lnTo>
                  <a:pt x="85790" y="72910"/>
                </a:lnTo>
                <a:lnTo>
                  <a:pt x="85790" y="72900"/>
                </a:lnTo>
                <a:lnTo>
                  <a:pt x="85800" y="72900"/>
                </a:lnTo>
                <a:lnTo>
                  <a:pt x="85810" y="72890"/>
                </a:lnTo>
                <a:lnTo>
                  <a:pt x="85820" y="72880"/>
                </a:lnTo>
                <a:lnTo>
                  <a:pt x="85830" y="72880"/>
                </a:lnTo>
                <a:lnTo>
                  <a:pt x="85860" y="72890"/>
                </a:lnTo>
                <a:lnTo>
                  <a:pt x="85870" y="72890"/>
                </a:lnTo>
                <a:lnTo>
                  <a:pt x="85880" y="72890"/>
                </a:lnTo>
                <a:lnTo>
                  <a:pt x="85890" y="72880"/>
                </a:lnTo>
                <a:lnTo>
                  <a:pt x="85900" y="72880"/>
                </a:lnTo>
                <a:lnTo>
                  <a:pt x="85910" y="72870"/>
                </a:lnTo>
                <a:lnTo>
                  <a:pt x="85920" y="72850"/>
                </a:lnTo>
                <a:lnTo>
                  <a:pt x="85930" y="72850"/>
                </a:lnTo>
                <a:lnTo>
                  <a:pt x="85930" y="72840"/>
                </a:lnTo>
                <a:lnTo>
                  <a:pt x="85930" y="72830"/>
                </a:lnTo>
                <a:lnTo>
                  <a:pt x="85930" y="72820"/>
                </a:lnTo>
                <a:lnTo>
                  <a:pt x="85930" y="72810"/>
                </a:lnTo>
                <a:lnTo>
                  <a:pt x="85930" y="72800"/>
                </a:lnTo>
                <a:lnTo>
                  <a:pt x="85940" y="72790"/>
                </a:lnTo>
                <a:lnTo>
                  <a:pt x="85950" y="72790"/>
                </a:lnTo>
                <a:lnTo>
                  <a:pt x="85960" y="72790"/>
                </a:lnTo>
                <a:lnTo>
                  <a:pt x="85960" y="72810"/>
                </a:lnTo>
                <a:lnTo>
                  <a:pt x="85970" y="72820"/>
                </a:lnTo>
                <a:lnTo>
                  <a:pt x="85980" y="72830"/>
                </a:lnTo>
                <a:lnTo>
                  <a:pt x="85990" y="72830"/>
                </a:lnTo>
                <a:lnTo>
                  <a:pt x="86000" y="72830"/>
                </a:lnTo>
                <a:lnTo>
                  <a:pt x="86000" y="72850"/>
                </a:lnTo>
                <a:lnTo>
                  <a:pt x="85990" y="72850"/>
                </a:lnTo>
                <a:lnTo>
                  <a:pt x="86000" y="72860"/>
                </a:lnTo>
                <a:lnTo>
                  <a:pt x="86010" y="72860"/>
                </a:lnTo>
                <a:lnTo>
                  <a:pt x="86020" y="72870"/>
                </a:lnTo>
                <a:lnTo>
                  <a:pt x="86030" y="72880"/>
                </a:lnTo>
                <a:lnTo>
                  <a:pt x="86040" y="72880"/>
                </a:lnTo>
                <a:lnTo>
                  <a:pt x="86040" y="72890"/>
                </a:lnTo>
                <a:lnTo>
                  <a:pt x="86040" y="72900"/>
                </a:lnTo>
                <a:lnTo>
                  <a:pt x="86040" y="72910"/>
                </a:lnTo>
                <a:lnTo>
                  <a:pt x="86050" y="72910"/>
                </a:lnTo>
                <a:lnTo>
                  <a:pt x="86050" y="72920"/>
                </a:lnTo>
                <a:lnTo>
                  <a:pt x="86050" y="72930"/>
                </a:lnTo>
                <a:lnTo>
                  <a:pt x="86060" y="72930"/>
                </a:lnTo>
                <a:lnTo>
                  <a:pt x="86060" y="72940"/>
                </a:lnTo>
                <a:lnTo>
                  <a:pt x="86050" y="72940"/>
                </a:lnTo>
                <a:lnTo>
                  <a:pt x="86060" y="72950"/>
                </a:lnTo>
                <a:lnTo>
                  <a:pt x="86070" y="72950"/>
                </a:lnTo>
                <a:lnTo>
                  <a:pt x="86060" y="72960"/>
                </a:lnTo>
                <a:lnTo>
                  <a:pt x="86060" y="72970"/>
                </a:lnTo>
                <a:lnTo>
                  <a:pt x="86070" y="72970"/>
                </a:lnTo>
                <a:lnTo>
                  <a:pt x="86070" y="72980"/>
                </a:lnTo>
                <a:lnTo>
                  <a:pt x="86080" y="72980"/>
                </a:lnTo>
                <a:lnTo>
                  <a:pt x="86080" y="72990"/>
                </a:lnTo>
                <a:lnTo>
                  <a:pt x="86080" y="73000"/>
                </a:lnTo>
                <a:lnTo>
                  <a:pt x="86070" y="73000"/>
                </a:lnTo>
                <a:lnTo>
                  <a:pt x="86060" y="73010"/>
                </a:lnTo>
                <a:lnTo>
                  <a:pt x="86030" y="73030"/>
                </a:lnTo>
                <a:lnTo>
                  <a:pt x="86010" y="73040"/>
                </a:lnTo>
                <a:lnTo>
                  <a:pt x="86010" y="73050"/>
                </a:lnTo>
                <a:lnTo>
                  <a:pt x="86000" y="73060"/>
                </a:lnTo>
                <a:lnTo>
                  <a:pt x="86000" y="73070"/>
                </a:lnTo>
                <a:lnTo>
                  <a:pt x="85990" y="73080"/>
                </a:lnTo>
                <a:lnTo>
                  <a:pt x="85990" y="73090"/>
                </a:lnTo>
                <a:lnTo>
                  <a:pt x="85980" y="73090"/>
                </a:lnTo>
                <a:lnTo>
                  <a:pt x="85970" y="73090"/>
                </a:lnTo>
                <a:lnTo>
                  <a:pt x="85960" y="73090"/>
                </a:lnTo>
                <a:lnTo>
                  <a:pt x="85960" y="73100"/>
                </a:lnTo>
                <a:lnTo>
                  <a:pt x="85960" y="73110"/>
                </a:lnTo>
                <a:lnTo>
                  <a:pt x="85950" y="73110"/>
                </a:lnTo>
                <a:lnTo>
                  <a:pt x="85960" y="73120"/>
                </a:lnTo>
                <a:lnTo>
                  <a:pt x="85960" y="73130"/>
                </a:lnTo>
                <a:lnTo>
                  <a:pt x="85960" y="73140"/>
                </a:lnTo>
                <a:lnTo>
                  <a:pt x="85800" y="73170"/>
                </a:lnTo>
                <a:lnTo>
                  <a:pt x="85790" y="73350"/>
                </a:lnTo>
                <a:lnTo>
                  <a:pt x="85830" y="73470"/>
                </a:lnTo>
                <a:lnTo>
                  <a:pt x="85900" y="73550"/>
                </a:lnTo>
                <a:lnTo>
                  <a:pt x="85910" y="73640"/>
                </a:lnTo>
                <a:lnTo>
                  <a:pt x="85790" y="73790"/>
                </a:lnTo>
                <a:lnTo>
                  <a:pt x="85640" y="73920"/>
                </a:lnTo>
                <a:lnTo>
                  <a:pt x="85370" y="74420"/>
                </a:lnTo>
                <a:lnTo>
                  <a:pt x="85220" y="74590"/>
                </a:lnTo>
                <a:lnTo>
                  <a:pt x="85070" y="74660"/>
                </a:lnTo>
                <a:lnTo>
                  <a:pt x="84690" y="74730"/>
                </a:lnTo>
                <a:lnTo>
                  <a:pt x="84510" y="74800"/>
                </a:lnTo>
                <a:lnTo>
                  <a:pt x="83810" y="75250"/>
                </a:lnTo>
                <a:lnTo>
                  <a:pt x="83730" y="75280"/>
                </a:lnTo>
                <a:lnTo>
                  <a:pt x="83640" y="75260"/>
                </a:lnTo>
                <a:lnTo>
                  <a:pt x="83550" y="75220"/>
                </a:lnTo>
                <a:lnTo>
                  <a:pt x="83440" y="75190"/>
                </a:lnTo>
                <a:lnTo>
                  <a:pt x="83320" y="75210"/>
                </a:lnTo>
                <a:lnTo>
                  <a:pt x="83210" y="75330"/>
                </a:lnTo>
                <a:lnTo>
                  <a:pt x="82960" y="75890"/>
                </a:lnTo>
                <a:lnTo>
                  <a:pt x="82940" y="76110"/>
                </a:lnTo>
                <a:lnTo>
                  <a:pt x="83060" y="76260"/>
                </a:lnTo>
                <a:lnTo>
                  <a:pt x="83610" y="76590"/>
                </a:lnTo>
                <a:lnTo>
                  <a:pt x="83710" y="76700"/>
                </a:lnTo>
                <a:lnTo>
                  <a:pt x="83760" y="76850"/>
                </a:lnTo>
                <a:lnTo>
                  <a:pt x="83800" y="77280"/>
                </a:lnTo>
                <a:lnTo>
                  <a:pt x="83850" y="77450"/>
                </a:lnTo>
                <a:lnTo>
                  <a:pt x="83950" y="77590"/>
                </a:lnTo>
                <a:lnTo>
                  <a:pt x="84110" y="77720"/>
                </a:lnTo>
                <a:lnTo>
                  <a:pt x="84500" y="77920"/>
                </a:lnTo>
                <a:lnTo>
                  <a:pt x="84620" y="78040"/>
                </a:lnTo>
                <a:lnTo>
                  <a:pt x="85160" y="79000"/>
                </a:lnTo>
                <a:lnTo>
                  <a:pt x="85280" y="79080"/>
                </a:lnTo>
                <a:lnTo>
                  <a:pt x="85350" y="79040"/>
                </a:lnTo>
                <a:lnTo>
                  <a:pt x="85370" y="79010"/>
                </a:lnTo>
                <a:lnTo>
                  <a:pt x="85390" y="79000"/>
                </a:lnTo>
                <a:lnTo>
                  <a:pt x="85400" y="79010"/>
                </a:lnTo>
                <a:lnTo>
                  <a:pt x="85390" y="79020"/>
                </a:lnTo>
                <a:lnTo>
                  <a:pt x="85400" y="79020"/>
                </a:lnTo>
                <a:lnTo>
                  <a:pt x="85410" y="79010"/>
                </a:lnTo>
                <a:lnTo>
                  <a:pt x="85420" y="79010"/>
                </a:lnTo>
                <a:lnTo>
                  <a:pt x="85420" y="79020"/>
                </a:lnTo>
                <a:lnTo>
                  <a:pt x="85420" y="79030"/>
                </a:lnTo>
                <a:lnTo>
                  <a:pt x="85430" y="79030"/>
                </a:lnTo>
                <a:lnTo>
                  <a:pt x="85460" y="79040"/>
                </a:lnTo>
                <a:lnTo>
                  <a:pt x="85470" y="79030"/>
                </a:lnTo>
                <a:lnTo>
                  <a:pt x="85480" y="79030"/>
                </a:lnTo>
                <a:lnTo>
                  <a:pt x="85490" y="79030"/>
                </a:lnTo>
                <a:lnTo>
                  <a:pt x="85510" y="79030"/>
                </a:lnTo>
                <a:lnTo>
                  <a:pt x="85530" y="79030"/>
                </a:lnTo>
                <a:lnTo>
                  <a:pt x="85540" y="79020"/>
                </a:lnTo>
                <a:lnTo>
                  <a:pt x="85550" y="79020"/>
                </a:lnTo>
                <a:lnTo>
                  <a:pt x="85550" y="79030"/>
                </a:lnTo>
                <a:lnTo>
                  <a:pt x="85560" y="79040"/>
                </a:lnTo>
                <a:lnTo>
                  <a:pt x="85560" y="79050"/>
                </a:lnTo>
                <a:lnTo>
                  <a:pt x="85580" y="79040"/>
                </a:lnTo>
                <a:lnTo>
                  <a:pt x="85580" y="79030"/>
                </a:lnTo>
                <a:lnTo>
                  <a:pt x="85590" y="79020"/>
                </a:lnTo>
                <a:lnTo>
                  <a:pt x="85610" y="79010"/>
                </a:lnTo>
                <a:lnTo>
                  <a:pt x="85620" y="79010"/>
                </a:lnTo>
                <a:lnTo>
                  <a:pt x="85620" y="79020"/>
                </a:lnTo>
                <a:lnTo>
                  <a:pt x="85620" y="79030"/>
                </a:lnTo>
                <a:lnTo>
                  <a:pt x="85620" y="79040"/>
                </a:lnTo>
                <a:lnTo>
                  <a:pt x="85620" y="79060"/>
                </a:lnTo>
                <a:lnTo>
                  <a:pt x="85630" y="79060"/>
                </a:lnTo>
                <a:lnTo>
                  <a:pt x="85640" y="79060"/>
                </a:lnTo>
                <a:lnTo>
                  <a:pt x="85660" y="79060"/>
                </a:lnTo>
                <a:lnTo>
                  <a:pt x="85660" y="79050"/>
                </a:lnTo>
                <a:lnTo>
                  <a:pt x="85670" y="79040"/>
                </a:lnTo>
                <a:lnTo>
                  <a:pt x="85680" y="79030"/>
                </a:lnTo>
                <a:lnTo>
                  <a:pt x="85690" y="79030"/>
                </a:lnTo>
                <a:lnTo>
                  <a:pt x="85700" y="79040"/>
                </a:lnTo>
                <a:lnTo>
                  <a:pt x="85710" y="79040"/>
                </a:lnTo>
                <a:lnTo>
                  <a:pt x="85710" y="79050"/>
                </a:lnTo>
                <a:lnTo>
                  <a:pt x="85720" y="79060"/>
                </a:lnTo>
                <a:lnTo>
                  <a:pt x="85730" y="79060"/>
                </a:lnTo>
                <a:lnTo>
                  <a:pt x="85740" y="79060"/>
                </a:lnTo>
                <a:lnTo>
                  <a:pt x="85750" y="79060"/>
                </a:lnTo>
                <a:lnTo>
                  <a:pt x="85760" y="79060"/>
                </a:lnTo>
                <a:lnTo>
                  <a:pt x="85770" y="79060"/>
                </a:lnTo>
                <a:lnTo>
                  <a:pt x="85770" y="79050"/>
                </a:lnTo>
                <a:lnTo>
                  <a:pt x="85780" y="79050"/>
                </a:lnTo>
                <a:lnTo>
                  <a:pt x="85780" y="79040"/>
                </a:lnTo>
                <a:lnTo>
                  <a:pt x="85780" y="79020"/>
                </a:lnTo>
                <a:lnTo>
                  <a:pt x="85780" y="79010"/>
                </a:lnTo>
                <a:lnTo>
                  <a:pt x="85780" y="79000"/>
                </a:lnTo>
                <a:lnTo>
                  <a:pt x="85780" y="78990"/>
                </a:lnTo>
                <a:lnTo>
                  <a:pt x="85780" y="78980"/>
                </a:lnTo>
                <a:lnTo>
                  <a:pt x="85770" y="78980"/>
                </a:lnTo>
                <a:lnTo>
                  <a:pt x="85770" y="78970"/>
                </a:lnTo>
                <a:lnTo>
                  <a:pt x="85770" y="78960"/>
                </a:lnTo>
                <a:lnTo>
                  <a:pt x="85780" y="78950"/>
                </a:lnTo>
                <a:lnTo>
                  <a:pt x="85780" y="78940"/>
                </a:lnTo>
                <a:lnTo>
                  <a:pt x="85800" y="78930"/>
                </a:lnTo>
                <a:lnTo>
                  <a:pt x="85810" y="78930"/>
                </a:lnTo>
                <a:lnTo>
                  <a:pt x="85820" y="78930"/>
                </a:lnTo>
                <a:lnTo>
                  <a:pt x="85830" y="78930"/>
                </a:lnTo>
                <a:lnTo>
                  <a:pt x="85850" y="78920"/>
                </a:lnTo>
                <a:lnTo>
                  <a:pt x="85860" y="78920"/>
                </a:lnTo>
                <a:lnTo>
                  <a:pt x="85870" y="78930"/>
                </a:lnTo>
                <a:lnTo>
                  <a:pt x="85880" y="78930"/>
                </a:lnTo>
                <a:lnTo>
                  <a:pt x="85890" y="78930"/>
                </a:lnTo>
                <a:lnTo>
                  <a:pt x="85900" y="78940"/>
                </a:lnTo>
                <a:lnTo>
                  <a:pt x="85910" y="78940"/>
                </a:lnTo>
                <a:lnTo>
                  <a:pt x="85920" y="78940"/>
                </a:lnTo>
                <a:lnTo>
                  <a:pt x="85930" y="78930"/>
                </a:lnTo>
                <a:lnTo>
                  <a:pt x="85930" y="78920"/>
                </a:lnTo>
                <a:lnTo>
                  <a:pt x="85940" y="78920"/>
                </a:lnTo>
                <a:lnTo>
                  <a:pt x="85940" y="78930"/>
                </a:lnTo>
                <a:lnTo>
                  <a:pt x="85950" y="78930"/>
                </a:lnTo>
                <a:lnTo>
                  <a:pt x="85960" y="78930"/>
                </a:lnTo>
                <a:lnTo>
                  <a:pt x="85970" y="78930"/>
                </a:lnTo>
                <a:lnTo>
                  <a:pt x="86000" y="79000"/>
                </a:lnTo>
                <a:lnTo>
                  <a:pt x="86030" y="79080"/>
                </a:lnTo>
                <a:lnTo>
                  <a:pt x="86070" y="79120"/>
                </a:lnTo>
                <a:lnTo>
                  <a:pt x="86130" y="79120"/>
                </a:lnTo>
                <a:lnTo>
                  <a:pt x="86200" y="79080"/>
                </a:lnTo>
                <a:lnTo>
                  <a:pt x="86290" y="79120"/>
                </a:lnTo>
                <a:lnTo>
                  <a:pt x="86340" y="79150"/>
                </a:lnTo>
                <a:lnTo>
                  <a:pt x="86340" y="79180"/>
                </a:lnTo>
                <a:lnTo>
                  <a:pt x="86370" y="79360"/>
                </a:lnTo>
                <a:lnTo>
                  <a:pt x="86360" y="79610"/>
                </a:lnTo>
                <a:lnTo>
                  <a:pt x="86410" y="79790"/>
                </a:lnTo>
                <a:lnTo>
                  <a:pt x="86590" y="79900"/>
                </a:lnTo>
                <a:lnTo>
                  <a:pt x="86720" y="79880"/>
                </a:lnTo>
                <a:lnTo>
                  <a:pt x="86720" y="79890"/>
                </a:lnTo>
                <a:lnTo>
                  <a:pt x="86730" y="79890"/>
                </a:lnTo>
                <a:lnTo>
                  <a:pt x="86740" y="79890"/>
                </a:lnTo>
                <a:lnTo>
                  <a:pt x="86740" y="79900"/>
                </a:lnTo>
                <a:lnTo>
                  <a:pt x="86750" y="79900"/>
                </a:lnTo>
                <a:lnTo>
                  <a:pt x="86750" y="79910"/>
                </a:lnTo>
                <a:lnTo>
                  <a:pt x="86760" y="79910"/>
                </a:lnTo>
                <a:lnTo>
                  <a:pt x="86760" y="79920"/>
                </a:lnTo>
                <a:lnTo>
                  <a:pt x="86770" y="79920"/>
                </a:lnTo>
                <a:lnTo>
                  <a:pt x="86770" y="79930"/>
                </a:lnTo>
                <a:lnTo>
                  <a:pt x="86770" y="79940"/>
                </a:lnTo>
                <a:lnTo>
                  <a:pt x="86780" y="79950"/>
                </a:lnTo>
                <a:lnTo>
                  <a:pt x="86780" y="79940"/>
                </a:lnTo>
                <a:lnTo>
                  <a:pt x="86790" y="79940"/>
                </a:lnTo>
                <a:lnTo>
                  <a:pt x="86800" y="79940"/>
                </a:lnTo>
                <a:lnTo>
                  <a:pt x="86810" y="79940"/>
                </a:lnTo>
                <a:lnTo>
                  <a:pt x="86820" y="79950"/>
                </a:lnTo>
                <a:lnTo>
                  <a:pt x="86830" y="79950"/>
                </a:lnTo>
                <a:lnTo>
                  <a:pt x="86840" y="79950"/>
                </a:lnTo>
                <a:lnTo>
                  <a:pt x="86850" y="79950"/>
                </a:lnTo>
                <a:lnTo>
                  <a:pt x="86850" y="79940"/>
                </a:lnTo>
                <a:lnTo>
                  <a:pt x="86860" y="79940"/>
                </a:lnTo>
                <a:lnTo>
                  <a:pt x="86870" y="79940"/>
                </a:lnTo>
                <a:lnTo>
                  <a:pt x="86870" y="79950"/>
                </a:lnTo>
                <a:lnTo>
                  <a:pt x="86880" y="79950"/>
                </a:lnTo>
                <a:lnTo>
                  <a:pt x="86890" y="79950"/>
                </a:lnTo>
                <a:lnTo>
                  <a:pt x="86890" y="79940"/>
                </a:lnTo>
                <a:lnTo>
                  <a:pt x="86900" y="79940"/>
                </a:lnTo>
                <a:lnTo>
                  <a:pt x="86910" y="79940"/>
                </a:lnTo>
                <a:lnTo>
                  <a:pt x="86920" y="79940"/>
                </a:lnTo>
                <a:lnTo>
                  <a:pt x="86930" y="79940"/>
                </a:lnTo>
                <a:lnTo>
                  <a:pt x="86940" y="79950"/>
                </a:lnTo>
                <a:lnTo>
                  <a:pt x="86930" y="79950"/>
                </a:lnTo>
                <a:lnTo>
                  <a:pt x="86930" y="79960"/>
                </a:lnTo>
                <a:lnTo>
                  <a:pt x="86940" y="79960"/>
                </a:lnTo>
                <a:lnTo>
                  <a:pt x="86950" y="79960"/>
                </a:lnTo>
                <a:lnTo>
                  <a:pt x="86950" y="79970"/>
                </a:lnTo>
                <a:lnTo>
                  <a:pt x="86960" y="79970"/>
                </a:lnTo>
                <a:lnTo>
                  <a:pt x="86960" y="79980"/>
                </a:lnTo>
                <a:lnTo>
                  <a:pt x="86970" y="79980"/>
                </a:lnTo>
                <a:lnTo>
                  <a:pt x="86970" y="79990"/>
                </a:lnTo>
                <a:lnTo>
                  <a:pt x="86980" y="80000"/>
                </a:lnTo>
                <a:lnTo>
                  <a:pt x="86990" y="80000"/>
                </a:lnTo>
                <a:lnTo>
                  <a:pt x="86990" y="80010"/>
                </a:lnTo>
                <a:lnTo>
                  <a:pt x="87000" y="80010"/>
                </a:lnTo>
                <a:lnTo>
                  <a:pt x="87010" y="80020"/>
                </a:lnTo>
                <a:lnTo>
                  <a:pt x="87020" y="80020"/>
                </a:lnTo>
                <a:lnTo>
                  <a:pt x="87020" y="80030"/>
                </a:lnTo>
                <a:lnTo>
                  <a:pt x="87030" y="80030"/>
                </a:lnTo>
                <a:lnTo>
                  <a:pt x="87040" y="80030"/>
                </a:lnTo>
                <a:lnTo>
                  <a:pt x="87050" y="80040"/>
                </a:lnTo>
                <a:lnTo>
                  <a:pt x="87060" y="80040"/>
                </a:lnTo>
                <a:lnTo>
                  <a:pt x="87060" y="80050"/>
                </a:lnTo>
                <a:lnTo>
                  <a:pt x="87070" y="80050"/>
                </a:lnTo>
                <a:lnTo>
                  <a:pt x="87070" y="80060"/>
                </a:lnTo>
                <a:lnTo>
                  <a:pt x="87080" y="80060"/>
                </a:lnTo>
                <a:lnTo>
                  <a:pt x="87090" y="80060"/>
                </a:lnTo>
                <a:lnTo>
                  <a:pt x="87100" y="80060"/>
                </a:lnTo>
                <a:lnTo>
                  <a:pt x="87110" y="80060"/>
                </a:lnTo>
                <a:lnTo>
                  <a:pt x="87120" y="80060"/>
                </a:lnTo>
                <a:lnTo>
                  <a:pt x="87120" y="80050"/>
                </a:lnTo>
                <a:lnTo>
                  <a:pt x="87130" y="80050"/>
                </a:lnTo>
                <a:lnTo>
                  <a:pt x="87140" y="80050"/>
                </a:lnTo>
                <a:lnTo>
                  <a:pt x="87150" y="80040"/>
                </a:lnTo>
                <a:lnTo>
                  <a:pt x="87160" y="80040"/>
                </a:lnTo>
                <a:lnTo>
                  <a:pt x="87170" y="80030"/>
                </a:lnTo>
                <a:lnTo>
                  <a:pt x="87180" y="80030"/>
                </a:lnTo>
                <a:lnTo>
                  <a:pt x="87180" y="80020"/>
                </a:lnTo>
                <a:lnTo>
                  <a:pt x="87190" y="80020"/>
                </a:lnTo>
                <a:lnTo>
                  <a:pt x="87200" y="80020"/>
                </a:lnTo>
                <a:lnTo>
                  <a:pt x="87210" y="80020"/>
                </a:lnTo>
                <a:lnTo>
                  <a:pt x="87220" y="80010"/>
                </a:lnTo>
                <a:lnTo>
                  <a:pt x="87220" y="80000"/>
                </a:lnTo>
                <a:lnTo>
                  <a:pt x="87220" y="79990"/>
                </a:lnTo>
                <a:lnTo>
                  <a:pt x="87230" y="79990"/>
                </a:lnTo>
                <a:lnTo>
                  <a:pt x="87240" y="79990"/>
                </a:lnTo>
                <a:lnTo>
                  <a:pt x="87240" y="79980"/>
                </a:lnTo>
                <a:lnTo>
                  <a:pt x="87250" y="80000"/>
                </a:lnTo>
                <a:lnTo>
                  <a:pt x="87270" y="80400"/>
                </a:lnTo>
                <a:lnTo>
                  <a:pt x="87340" y="80590"/>
                </a:lnTo>
                <a:lnTo>
                  <a:pt x="87450" y="80720"/>
                </a:lnTo>
                <a:lnTo>
                  <a:pt x="87720" y="80920"/>
                </a:lnTo>
                <a:lnTo>
                  <a:pt x="87720" y="80930"/>
                </a:lnTo>
                <a:lnTo>
                  <a:pt x="87710" y="80930"/>
                </a:lnTo>
                <a:lnTo>
                  <a:pt x="87710" y="80940"/>
                </a:lnTo>
                <a:lnTo>
                  <a:pt x="87720" y="80940"/>
                </a:lnTo>
                <a:lnTo>
                  <a:pt x="87710" y="80940"/>
                </a:lnTo>
                <a:lnTo>
                  <a:pt x="87710" y="80950"/>
                </a:lnTo>
                <a:lnTo>
                  <a:pt x="87710" y="80960"/>
                </a:lnTo>
                <a:lnTo>
                  <a:pt x="87710" y="80970"/>
                </a:lnTo>
                <a:lnTo>
                  <a:pt x="87710" y="80980"/>
                </a:lnTo>
                <a:lnTo>
                  <a:pt x="87700" y="80980"/>
                </a:lnTo>
                <a:lnTo>
                  <a:pt x="87700" y="80990"/>
                </a:lnTo>
                <a:lnTo>
                  <a:pt x="87690" y="80990"/>
                </a:lnTo>
                <a:lnTo>
                  <a:pt x="87690" y="81000"/>
                </a:lnTo>
                <a:lnTo>
                  <a:pt x="87690" y="81010"/>
                </a:lnTo>
                <a:lnTo>
                  <a:pt x="87680" y="81010"/>
                </a:lnTo>
                <a:lnTo>
                  <a:pt x="87680" y="81020"/>
                </a:lnTo>
                <a:lnTo>
                  <a:pt x="87680" y="81030"/>
                </a:lnTo>
                <a:lnTo>
                  <a:pt x="87670" y="81030"/>
                </a:lnTo>
                <a:lnTo>
                  <a:pt x="87680" y="81040"/>
                </a:lnTo>
                <a:lnTo>
                  <a:pt x="87680" y="81050"/>
                </a:lnTo>
                <a:lnTo>
                  <a:pt x="87690" y="81050"/>
                </a:lnTo>
                <a:lnTo>
                  <a:pt x="87690" y="81060"/>
                </a:lnTo>
                <a:lnTo>
                  <a:pt x="87690" y="81070"/>
                </a:lnTo>
                <a:lnTo>
                  <a:pt x="87690" y="81080"/>
                </a:lnTo>
                <a:lnTo>
                  <a:pt x="87690" y="81090"/>
                </a:lnTo>
                <a:lnTo>
                  <a:pt x="87680" y="81090"/>
                </a:lnTo>
                <a:lnTo>
                  <a:pt x="87680" y="81100"/>
                </a:lnTo>
                <a:lnTo>
                  <a:pt x="87670" y="81100"/>
                </a:lnTo>
                <a:lnTo>
                  <a:pt x="87660" y="81100"/>
                </a:lnTo>
                <a:lnTo>
                  <a:pt x="87660" y="81110"/>
                </a:lnTo>
                <a:lnTo>
                  <a:pt x="87650" y="81110"/>
                </a:lnTo>
                <a:lnTo>
                  <a:pt x="87650" y="81120"/>
                </a:lnTo>
                <a:lnTo>
                  <a:pt x="87640" y="81130"/>
                </a:lnTo>
                <a:lnTo>
                  <a:pt x="87640" y="81140"/>
                </a:lnTo>
                <a:lnTo>
                  <a:pt x="87630" y="81140"/>
                </a:lnTo>
                <a:lnTo>
                  <a:pt x="87630" y="81150"/>
                </a:lnTo>
                <a:lnTo>
                  <a:pt x="87630" y="81160"/>
                </a:lnTo>
                <a:lnTo>
                  <a:pt x="87630" y="81170"/>
                </a:lnTo>
                <a:lnTo>
                  <a:pt x="87630" y="81180"/>
                </a:lnTo>
                <a:lnTo>
                  <a:pt x="87630" y="81190"/>
                </a:lnTo>
                <a:lnTo>
                  <a:pt x="87630" y="81210"/>
                </a:lnTo>
                <a:lnTo>
                  <a:pt x="87630" y="81220"/>
                </a:lnTo>
                <a:lnTo>
                  <a:pt x="87640" y="81220"/>
                </a:lnTo>
                <a:lnTo>
                  <a:pt x="87640" y="81230"/>
                </a:lnTo>
                <a:lnTo>
                  <a:pt x="87640" y="81240"/>
                </a:lnTo>
                <a:lnTo>
                  <a:pt x="87640" y="81250"/>
                </a:lnTo>
                <a:lnTo>
                  <a:pt x="87630" y="81250"/>
                </a:lnTo>
                <a:lnTo>
                  <a:pt x="87630" y="81260"/>
                </a:lnTo>
                <a:lnTo>
                  <a:pt x="87640" y="81260"/>
                </a:lnTo>
                <a:lnTo>
                  <a:pt x="87640" y="81270"/>
                </a:lnTo>
                <a:lnTo>
                  <a:pt x="87640" y="81280"/>
                </a:lnTo>
                <a:lnTo>
                  <a:pt x="87640" y="81290"/>
                </a:lnTo>
                <a:lnTo>
                  <a:pt x="87630" y="81290"/>
                </a:lnTo>
                <a:lnTo>
                  <a:pt x="87630" y="81300"/>
                </a:lnTo>
                <a:lnTo>
                  <a:pt x="87640" y="81300"/>
                </a:lnTo>
                <a:lnTo>
                  <a:pt x="87640" y="81310"/>
                </a:lnTo>
                <a:lnTo>
                  <a:pt x="87630" y="81310"/>
                </a:lnTo>
                <a:lnTo>
                  <a:pt x="87630" y="81320"/>
                </a:lnTo>
                <a:lnTo>
                  <a:pt x="87640" y="81320"/>
                </a:lnTo>
                <a:lnTo>
                  <a:pt x="87640" y="81330"/>
                </a:lnTo>
                <a:lnTo>
                  <a:pt x="87630" y="81330"/>
                </a:lnTo>
                <a:lnTo>
                  <a:pt x="87630" y="81340"/>
                </a:lnTo>
                <a:lnTo>
                  <a:pt x="87630" y="81350"/>
                </a:lnTo>
                <a:lnTo>
                  <a:pt x="87630" y="81340"/>
                </a:lnTo>
                <a:lnTo>
                  <a:pt x="87640" y="81340"/>
                </a:lnTo>
                <a:lnTo>
                  <a:pt x="87650" y="81340"/>
                </a:lnTo>
                <a:lnTo>
                  <a:pt x="87660" y="81340"/>
                </a:lnTo>
                <a:lnTo>
                  <a:pt x="87660" y="81350"/>
                </a:lnTo>
                <a:lnTo>
                  <a:pt x="87660" y="81360"/>
                </a:lnTo>
                <a:lnTo>
                  <a:pt x="87660" y="81370"/>
                </a:lnTo>
                <a:lnTo>
                  <a:pt x="87660" y="81380"/>
                </a:lnTo>
                <a:lnTo>
                  <a:pt x="87670" y="81380"/>
                </a:lnTo>
                <a:lnTo>
                  <a:pt x="87670" y="81390"/>
                </a:lnTo>
                <a:lnTo>
                  <a:pt x="87680" y="81390"/>
                </a:lnTo>
                <a:lnTo>
                  <a:pt x="87680" y="81400"/>
                </a:lnTo>
                <a:lnTo>
                  <a:pt x="87680" y="81410"/>
                </a:lnTo>
                <a:lnTo>
                  <a:pt x="87680" y="81420"/>
                </a:lnTo>
                <a:lnTo>
                  <a:pt x="87680" y="81430"/>
                </a:lnTo>
                <a:lnTo>
                  <a:pt x="87670" y="81430"/>
                </a:lnTo>
                <a:lnTo>
                  <a:pt x="87670" y="81440"/>
                </a:lnTo>
                <a:lnTo>
                  <a:pt x="87670" y="81450"/>
                </a:lnTo>
                <a:lnTo>
                  <a:pt x="87680" y="81450"/>
                </a:lnTo>
                <a:lnTo>
                  <a:pt x="87680" y="81460"/>
                </a:lnTo>
                <a:lnTo>
                  <a:pt x="87670" y="81460"/>
                </a:lnTo>
                <a:lnTo>
                  <a:pt x="87670" y="81470"/>
                </a:lnTo>
                <a:lnTo>
                  <a:pt x="87670" y="81480"/>
                </a:lnTo>
                <a:lnTo>
                  <a:pt x="87670" y="81490"/>
                </a:lnTo>
                <a:lnTo>
                  <a:pt x="87670" y="81500"/>
                </a:lnTo>
                <a:lnTo>
                  <a:pt x="87660" y="81500"/>
                </a:lnTo>
                <a:lnTo>
                  <a:pt x="87660" y="81510"/>
                </a:lnTo>
                <a:lnTo>
                  <a:pt x="87670" y="81510"/>
                </a:lnTo>
                <a:lnTo>
                  <a:pt x="87670" y="81540"/>
                </a:lnTo>
                <a:lnTo>
                  <a:pt x="87670" y="81550"/>
                </a:lnTo>
                <a:lnTo>
                  <a:pt x="87670" y="81560"/>
                </a:lnTo>
                <a:lnTo>
                  <a:pt x="87670" y="81570"/>
                </a:lnTo>
                <a:lnTo>
                  <a:pt x="87670" y="81580"/>
                </a:lnTo>
                <a:lnTo>
                  <a:pt x="87670" y="81590"/>
                </a:lnTo>
                <a:lnTo>
                  <a:pt x="87660" y="81590"/>
                </a:lnTo>
                <a:lnTo>
                  <a:pt x="87660" y="81600"/>
                </a:lnTo>
                <a:lnTo>
                  <a:pt x="87660" y="81610"/>
                </a:lnTo>
                <a:lnTo>
                  <a:pt x="87670" y="81610"/>
                </a:lnTo>
                <a:lnTo>
                  <a:pt x="87680" y="81620"/>
                </a:lnTo>
                <a:lnTo>
                  <a:pt x="87680" y="81630"/>
                </a:lnTo>
                <a:lnTo>
                  <a:pt x="87690" y="81640"/>
                </a:lnTo>
                <a:lnTo>
                  <a:pt x="87690" y="81650"/>
                </a:lnTo>
                <a:lnTo>
                  <a:pt x="87700" y="81650"/>
                </a:lnTo>
                <a:lnTo>
                  <a:pt x="87710" y="81660"/>
                </a:lnTo>
                <a:lnTo>
                  <a:pt x="87710" y="81670"/>
                </a:lnTo>
                <a:lnTo>
                  <a:pt x="87710" y="81680"/>
                </a:lnTo>
                <a:lnTo>
                  <a:pt x="87710" y="81690"/>
                </a:lnTo>
                <a:lnTo>
                  <a:pt x="87710" y="81700"/>
                </a:lnTo>
                <a:lnTo>
                  <a:pt x="87710" y="81710"/>
                </a:lnTo>
                <a:lnTo>
                  <a:pt x="87710" y="81720"/>
                </a:lnTo>
                <a:lnTo>
                  <a:pt x="87710" y="81730"/>
                </a:lnTo>
                <a:lnTo>
                  <a:pt x="87720" y="81730"/>
                </a:lnTo>
                <a:lnTo>
                  <a:pt x="87720" y="81740"/>
                </a:lnTo>
                <a:lnTo>
                  <a:pt x="87720" y="81750"/>
                </a:lnTo>
                <a:lnTo>
                  <a:pt x="87730" y="81750"/>
                </a:lnTo>
                <a:lnTo>
                  <a:pt x="87730" y="81760"/>
                </a:lnTo>
                <a:lnTo>
                  <a:pt x="87740" y="81760"/>
                </a:lnTo>
                <a:lnTo>
                  <a:pt x="87750" y="81760"/>
                </a:lnTo>
                <a:lnTo>
                  <a:pt x="87760" y="81760"/>
                </a:lnTo>
                <a:lnTo>
                  <a:pt x="87770" y="81760"/>
                </a:lnTo>
                <a:lnTo>
                  <a:pt x="87770" y="81750"/>
                </a:lnTo>
                <a:lnTo>
                  <a:pt x="87780" y="81750"/>
                </a:lnTo>
                <a:lnTo>
                  <a:pt x="87790" y="81750"/>
                </a:lnTo>
                <a:lnTo>
                  <a:pt x="87800" y="81760"/>
                </a:lnTo>
                <a:lnTo>
                  <a:pt x="87810" y="81760"/>
                </a:lnTo>
                <a:lnTo>
                  <a:pt x="87800" y="81770"/>
                </a:lnTo>
                <a:lnTo>
                  <a:pt x="87790" y="81770"/>
                </a:lnTo>
                <a:lnTo>
                  <a:pt x="87790" y="81780"/>
                </a:lnTo>
                <a:lnTo>
                  <a:pt x="87780" y="81790"/>
                </a:lnTo>
                <a:lnTo>
                  <a:pt x="87770" y="81800"/>
                </a:lnTo>
                <a:lnTo>
                  <a:pt x="87760" y="81800"/>
                </a:lnTo>
                <a:lnTo>
                  <a:pt x="87750" y="81800"/>
                </a:lnTo>
                <a:lnTo>
                  <a:pt x="87740" y="81800"/>
                </a:lnTo>
                <a:lnTo>
                  <a:pt x="87730" y="81800"/>
                </a:lnTo>
                <a:lnTo>
                  <a:pt x="87720" y="81810"/>
                </a:lnTo>
                <a:lnTo>
                  <a:pt x="87710" y="81810"/>
                </a:lnTo>
                <a:lnTo>
                  <a:pt x="87710" y="81820"/>
                </a:lnTo>
                <a:lnTo>
                  <a:pt x="87700" y="81820"/>
                </a:lnTo>
                <a:lnTo>
                  <a:pt x="87700" y="81810"/>
                </a:lnTo>
                <a:lnTo>
                  <a:pt x="87690" y="81810"/>
                </a:lnTo>
                <a:lnTo>
                  <a:pt x="87680" y="81800"/>
                </a:lnTo>
                <a:lnTo>
                  <a:pt x="87670" y="81810"/>
                </a:lnTo>
                <a:lnTo>
                  <a:pt x="87670" y="81820"/>
                </a:lnTo>
                <a:lnTo>
                  <a:pt x="87670" y="81830"/>
                </a:lnTo>
                <a:lnTo>
                  <a:pt x="87660" y="81840"/>
                </a:lnTo>
                <a:lnTo>
                  <a:pt x="87660" y="81850"/>
                </a:lnTo>
                <a:lnTo>
                  <a:pt x="87660" y="81860"/>
                </a:lnTo>
                <a:lnTo>
                  <a:pt x="87660" y="81870"/>
                </a:lnTo>
                <a:lnTo>
                  <a:pt x="87660" y="81880"/>
                </a:lnTo>
                <a:lnTo>
                  <a:pt x="87670" y="81880"/>
                </a:lnTo>
                <a:lnTo>
                  <a:pt x="87670" y="81890"/>
                </a:lnTo>
                <a:lnTo>
                  <a:pt x="87680" y="81890"/>
                </a:lnTo>
                <a:lnTo>
                  <a:pt x="87680" y="81900"/>
                </a:lnTo>
                <a:lnTo>
                  <a:pt x="87690" y="81900"/>
                </a:lnTo>
                <a:lnTo>
                  <a:pt x="87690" y="81910"/>
                </a:lnTo>
                <a:lnTo>
                  <a:pt x="87690" y="81920"/>
                </a:lnTo>
                <a:lnTo>
                  <a:pt x="87690" y="81930"/>
                </a:lnTo>
                <a:lnTo>
                  <a:pt x="87690" y="81940"/>
                </a:lnTo>
                <a:lnTo>
                  <a:pt x="87680" y="81940"/>
                </a:lnTo>
                <a:lnTo>
                  <a:pt x="87680" y="81950"/>
                </a:lnTo>
                <a:lnTo>
                  <a:pt x="87670" y="81950"/>
                </a:lnTo>
                <a:lnTo>
                  <a:pt x="87670" y="81960"/>
                </a:lnTo>
                <a:lnTo>
                  <a:pt x="87660" y="81960"/>
                </a:lnTo>
                <a:lnTo>
                  <a:pt x="87660" y="81950"/>
                </a:lnTo>
                <a:lnTo>
                  <a:pt x="87650" y="81950"/>
                </a:lnTo>
                <a:lnTo>
                  <a:pt x="87650" y="81940"/>
                </a:lnTo>
                <a:lnTo>
                  <a:pt x="87640" y="81940"/>
                </a:lnTo>
                <a:lnTo>
                  <a:pt x="87640" y="81950"/>
                </a:lnTo>
                <a:lnTo>
                  <a:pt x="87630" y="81950"/>
                </a:lnTo>
                <a:lnTo>
                  <a:pt x="87620" y="81950"/>
                </a:lnTo>
                <a:lnTo>
                  <a:pt x="87610" y="81950"/>
                </a:lnTo>
                <a:lnTo>
                  <a:pt x="87600" y="81960"/>
                </a:lnTo>
                <a:lnTo>
                  <a:pt x="87590" y="81960"/>
                </a:lnTo>
                <a:lnTo>
                  <a:pt x="87590" y="81950"/>
                </a:lnTo>
                <a:lnTo>
                  <a:pt x="87580" y="81960"/>
                </a:lnTo>
                <a:lnTo>
                  <a:pt x="87580" y="81970"/>
                </a:lnTo>
                <a:lnTo>
                  <a:pt x="87570" y="81980"/>
                </a:lnTo>
                <a:lnTo>
                  <a:pt x="87560" y="81980"/>
                </a:lnTo>
                <a:lnTo>
                  <a:pt x="87550" y="81990"/>
                </a:lnTo>
                <a:lnTo>
                  <a:pt x="87540" y="82000"/>
                </a:lnTo>
                <a:lnTo>
                  <a:pt x="87530" y="82010"/>
                </a:lnTo>
                <a:lnTo>
                  <a:pt x="87520" y="82010"/>
                </a:lnTo>
                <a:lnTo>
                  <a:pt x="87520" y="82020"/>
                </a:lnTo>
                <a:lnTo>
                  <a:pt x="87510" y="82030"/>
                </a:lnTo>
                <a:lnTo>
                  <a:pt x="87500" y="82030"/>
                </a:lnTo>
                <a:lnTo>
                  <a:pt x="87490" y="82040"/>
                </a:lnTo>
                <a:lnTo>
                  <a:pt x="87490" y="82030"/>
                </a:lnTo>
                <a:lnTo>
                  <a:pt x="87480" y="82030"/>
                </a:lnTo>
                <a:lnTo>
                  <a:pt x="87470" y="82030"/>
                </a:lnTo>
                <a:lnTo>
                  <a:pt x="87470" y="82020"/>
                </a:lnTo>
                <a:lnTo>
                  <a:pt x="87460" y="82020"/>
                </a:lnTo>
                <a:lnTo>
                  <a:pt x="87460" y="82010"/>
                </a:lnTo>
                <a:lnTo>
                  <a:pt x="87460" y="82000"/>
                </a:lnTo>
                <a:lnTo>
                  <a:pt x="87460" y="81990"/>
                </a:lnTo>
                <a:lnTo>
                  <a:pt x="87450" y="81990"/>
                </a:lnTo>
                <a:lnTo>
                  <a:pt x="87450" y="81980"/>
                </a:lnTo>
                <a:lnTo>
                  <a:pt x="87440" y="81980"/>
                </a:lnTo>
                <a:lnTo>
                  <a:pt x="87440" y="81970"/>
                </a:lnTo>
                <a:lnTo>
                  <a:pt x="87430" y="81970"/>
                </a:lnTo>
                <a:lnTo>
                  <a:pt x="87420" y="81970"/>
                </a:lnTo>
                <a:lnTo>
                  <a:pt x="87420" y="81960"/>
                </a:lnTo>
                <a:lnTo>
                  <a:pt x="87420" y="81970"/>
                </a:lnTo>
                <a:lnTo>
                  <a:pt x="87410" y="81970"/>
                </a:lnTo>
                <a:lnTo>
                  <a:pt x="87400" y="81980"/>
                </a:lnTo>
                <a:lnTo>
                  <a:pt x="87400" y="81990"/>
                </a:lnTo>
                <a:lnTo>
                  <a:pt x="87400" y="82000"/>
                </a:lnTo>
                <a:lnTo>
                  <a:pt x="87400" y="82010"/>
                </a:lnTo>
                <a:lnTo>
                  <a:pt x="87410" y="82010"/>
                </a:lnTo>
                <a:lnTo>
                  <a:pt x="87410" y="82020"/>
                </a:lnTo>
                <a:lnTo>
                  <a:pt x="87420" y="82020"/>
                </a:lnTo>
                <a:lnTo>
                  <a:pt x="87420" y="82030"/>
                </a:lnTo>
                <a:lnTo>
                  <a:pt x="87410" y="82030"/>
                </a:lnTo>
                <a:lnTo>
                  <a:pt x="87410" y="82040"/>
                </a:lnTo>
                <a:lnTo>
                  <a:pt x="87400" y="82040"/>
                </a:lnTo>
                <a:lnTo>
                  <a:pt x="87390" y="82030"/>
                </a:lnTo>
                <a:lnTo>
                  <a:pt x="87380" y="82030"/>
                </a:lnTo>
                <a:lnTo>
                  <a:pt x="87380" y="82040"/>
                </a:lnTo>
                <a:lnTo>
                  <a:pt x="87380" y="82050"/>
                </a:lnTo>
                <a:lnTo>
                  <a:pt x="87370" y="82050"/>
                </a:lnTo>
                <a:lnTo>
                  <a:pt x="87360" y="82050"/>
                </a:lnTo>
                <a:lnTo>
                  <a:pt x="87360" y="82060"/>
                </a:lnTo>
                <a:lnTo>
                  <a:pt x="87350" y="82060"/>
                </a:lnTo>
                <a:lnTo>
                  <a:pt x="87350" y="82070"/>
                </a:lnTo>
                <a:lnTo>
                  <a:pt x="87340" y="82070"/>
                </a:lnTo>
                <a:lnTo>
                  <a:pt x="87330" y="82060"/>
                </a:lnTo>
                <a:lnTo>
                  <a:pt x="87330" y="82070"/>
                </a:lnTo>
                <a:lnTo>
                  <a:pt x="87320" y="82070"/>
                </a:lnTo>
                <a:lnTo>
                  <a:pt x="87310" y="82070"/>
                </a:lnTo>
                <a:lnTo>
                  <a:pt x="87300" y="82070"/>
                </a:lnTo>
                <a:lnTo>
                  <a:pt x="87300" y="82080"/>
                </a:lnTo>
                <a:lnTo>
                  <a:pt x="87310" y="82080"/>
                </a:lnTo>
                <a:lnTo>
                  <a:pt x="87310" y="82090"/>
                </a:lnTo>
                <a:lnTo>
                  <a:pt x="87310" y="82100"/>
                </a:lnTo>
                <a:lnTo>
                  <a:pt x="87310" y="82110"/>
                </a:lnTo>
                <a:lnTo>
                  <a:pt x="87300" y="82110"/>
                </a:lnTo>
                <a:lnTo>
                  <a:pt x="87300" y="82120"/>
                </a:lnTo>
                <a:lnTo>
                  <a:pt x="87310" y="82120"/>
                </a:lnTo>
                <a:lnTo>
                  <a:pt x="87320" y="82120"/>
                </a:lnTo>
                <a:lnTo>
                  <a:pt x="87330" y="82120"/>
                </a:lnTo>
                <a:lnTo>
                  <a:pt x="87340" y="82120"/>
                </a:lnTo>
                <a:lnTo>
                  <a:pt x="87350" y="82110"/>
                </a:lnTo>
                <a:lnTo>
                  <a:pt x="87350" y="82120"/>
                </a:lnTo>
                <a:lnTo>
                  <a:pt x="87360" y="82120"/>
                </a:lnTo>
                <a:lnTo>
                  <a:pt x="87360" y="82130"/>
                </a:lnTo>
                <a:lnTo>
                  <a:pt x="87370" y="82140"/>
                </a:lnTo>
                <a:lnTo>
                  <a:pt x="87380" y="82140"/>
                </a:lnTo>
                <a:lnTo>
                  <a:pt x="87390" y="82140"/>
                </a:lnTo>
                <a:lnTo>
                  <a:pt x="87390" y="82150"/>
                </a:lnTo>
                <a:lnTo>
                  <a:pt x="87400" y="82150"/>
                </a:lnTo>
                <a:lnTo>
                  <a:pt x="87400" y="82160"/>
                </a:lnTo>
                <a:lnTo>
                  <a:pt x="87400" y="82170"/>
                </a:lnTo>
                <a:lnTo>
                  <a:pt x="87410" y="82170"/>
                </a:lnTo>
                <a:lnTo>
                  <a:pt x="87410" y="82180"/>
                </a:lnTo>
                <a:lnTo>
                  <a:pt x="87420" y="82180"/>
                </a:lnTo>
                <a:lnTo>
                  <a:pt x="87430" y="82180"/>
                </a:lnTo>
                <a:lnTo>
                  <a:pt x="87440" y="82180"/>
                </a:lnTo>
                <a:lnTo>
                  <a:pt x="87430" y="82180"/>
                </a:lnTo>
                <a:lnTo>
                  <a:pt x="87430" y="82190"/>
                </a:lnTo>
                <a:lnTo>
                  <a:pt x="87440" y="82200"/>
                </a:lnTo>
                <a:lnTo>
                  <a:pt x="87450" y="82200"/>
                </a:lnTo>
                <a:lnTo>
                  <a:pt x="87450" y="82210"/>
                </a:lnTo>
                <a:lnTo>
                  <a:pt x="87450" y="82220"/>
                </a:lnTo>
                <a:lnTo>
                  <a:pt x="87450" y="82230"/>
                </a:lnTo>
                <a:lnTo>
                  <a:pt x="87450" y="82240"/>
                </a:lnTo>
                <a:lnTo>
                  <a:pt x="87460" y="82240"/>
                </a:lnTo>
                <a:lnTo>
                  <a:pt x="87470" y="82240"/>
                </a:lnTo>
                <a:lnTo>
                  <a:pt x="87470" y="82230"/>
                </a:lnTo>
                <a:lnTo>
                  <a:pt x="87480" y="82230"/>
                </a:lnTo>
                <a:lnTo>
                  <a:pt x="87480" y="82220"/>
                </a:lnTo>
                <a:lnTo>
                  <a:pt x="87490" y="82230"/>
                </a:lnTo>
                <a:lnTo>
                  <a:pt x="87490" y="82240"/>
                </a:lnTo>
                <a:lnTo>
                  <a:pt x="87490" y="82250"/>
                </a:lnTo>
                <a:lnTo>
                  <a:pt x="87500" y="82250"/>
                </a:lnTo>
                <a:lnTo>
                  <a:pt x="87500" y="82260"/>
                </a:lnTo>
                <a:lnTo>
                  <a:pt x="87500" y="82270"/>
                </a:lnTo>
                <a:lnTo>
                  <a:pt x="87510" y="82280"/>
                </a:lnTo>
                <a:lnTo>
                  <a:pt x="87510" y="82290"/>
                </a:lnTo>
                <a:lnTo>
                  <a:pt x="87520" y="82290"/>
                </a:lnTo>
                <a:lnTo>
                  <a:pt x="87520" y="82300"/>
                </a:lnTo>
                <a:lnTo>
                  <a:pt x="87530" y="82310"/>
                </a:lnTo>
                <a:lnTo>
                  <a:pt x="87530" y="82320"/>
                </a:lnTo>
                <a:lnTo>
                  <a:pt x="87530" y="82330"/>
                </a:lnTo>
                <a:lnTo>
                  <a:pt x="87540" y="82330"/>
                </a:lnTo>
                <a:lnTo>
                  <a:pt x="87540" y="82340"/>
                </a:lnTo>
                <a:lnTo>
                  <a:pt x="87550" y="82350"/>
                </a:lnTo>
                <a:lnTo>
                  <a:pt x="87550" y="82360"/>
                </a:lnTo>
                <a:lnTo>
                  <a:pt x="87560" y="82360"/>
                </a:lnTo>
                <a:lnTo>
                  <a:pt x="87560" y="82370"/>
                </a:lnTo>
                <a:lnTo>
                  <a:pt x="87570" y="82370"/>
                </a:lnTo>
                <a:lnTo>
                  <a:pt x="87580" y="82380"/>
                </a:lnTo>
                <a:lnTo>
                  <a:pt x="87580" y="82390"/>
                </a:lnTo>
                <a:lnTo>
                  <a:pt x="87580" y="82400"/>
                </a:lnTo>
                <a:lnTo>
                  <a:pt x="87590" y="82400"/>
                </a:lnTo>
                <a:lnTo>
                  <a:pt x="87590" y="82410"/>
                </a:lnTo>
                <a:lnTo>
                  <a:pt x="87590" y="82420"/>
                </a:lnTo>
                <a:lnTo>
                  <a:pt x="87590" y="82430"/>
                </a:lnTo>
                <a:lnTo>
                  <a:pt x="87590" y="82440"/>
                </a:lnTo>
                <a:lnTo>
                  <a:pt x="87590" y="82450"/>
                </a:lnTo>
                <a:lnTo>
                  <a:pt x="87600" y="82450"/>
                </a:lnTo>
                <a:lnTo>
                  <a:pt x="87600" y="82460"/>
                </a:lnTo>
                <a:lnTo>
                  <a:pt x="87610" y="82470"/>
                </a:lnTo>
                <a:lnTo>
                  <a:pt x="87610" y="82480"/>
                </a:lnTo>
                <a:lnTo>
                  <a:pt x="87610" y="82490"/>
                </a:lnTo>
                <a:lnTo>
                  <a:pt x="87620" y="82490"/>
                </a:lnTo>
                <a:lnTo>
                  <a:pt x="87620" y="82500"/>
                </a:lnTo>
                <a:lnTo>
                  <a:pt x="87630" y="82500"/>
                </a:lnTo>
                <a:lnTo>
                  <a:pt x="87630" y="82510"/>
                </a:lnTo>
                <a:lnTo>
                  <a:pt x="87630" y="82520"/>
                </a:lnTo>
                <a:lnTo>
                  <a:pt x="87630" y="82530"/>
                </a:lnTo>
                <a:lnTo>
                  <a:pt x="87640" y="82530"/>
                </a:lnTo>
                <a:lnTo>
                  <a:pt x="87640" y="82540"/>
                </a:lnTo>
                <a:lnTo>
                  <a:pt x="87640" y="82550"/>
                </a:lnTo>
                <a:lnTo>
                  <a:pt x="87650" y="82550"/>
                </a:lnTo>
                <a:lnTo>
                  <a:pt x="87650" y="82560"/>
                </a:lnTo>
                <a:lnTo>
                  <a:pt x="87650" y="82570"/>
                </a:lnTo>
                <a:lnTo>
                  <a:pt x="87660" y="82570"/>
                </a:lnTo>
                <a:lnTo>
                  <a:pt x="87660" y="82580"/>
                </a:lnTo>
                <a:lnTo>
                  <a:pt x="87670" y="82580"/>
                </a:lnTo>
                <a:lnTo>
                  <a:pt x="87680" y="82580"/>
                </a:lnTo>
                <a:lnTo>
                  <a:pt x="87630" y="82750"/>
                </a:lnTo>
                <a:lnTo>
                  <a:pt x="87600" y="82790"/>
                </a:lnTo>
                <a:lnTo>
                  <a:pt x="87570" y="82840"/>
                </a:lnTo>
                <a:lnTo>
                  <a:pt x="87520" y="82910"/>
                </a:lnTo>
                <a:lnTo>
                  <a:pt x="87460" y="82970"/>
                </a:lnTo>
                <a:lnTo>
                  <a:pt x="87320" y="83080"/>
                </a:lnTo>
                <a:lnTo>
                  <a:pt x="87270" y="83150"/>
                </a:lnTo>
                <a:lnTo>
                  <a:pt x="87280" y="83260"/>
                </a:lnTo>
                <a:lnTo>
                  <a:pt x="87370" y="83440"/>
                </a:lnTo>
                <a:lnTo>
                  <a:pt x="87360" y="83550"/>
                </a:lnTo>
                <a:lnTo>
                  <a:pt x="87250" y="83670"/>
                </a:lnTo>
                <a:lnTo>
                  <a:pt x="87090" y="83680"/>
                </a:lnTo>
                <a:lnTo>
                  <a:pt x="86880" y="83650"/>
                </a:lnTo>
                <a:lnTo>
                  <a:pt x="86870" y="83640"/>
                </a:lnTo>
                <a:lnTo>
                  <a:pt x="86820" y="83640"/>
                </a:lnTo>
                <a:lnTo>
                  <a:pt x="86710" y="83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