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Savannakhet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Laos • State Map | Fully Editable Vector Shape</a:t>
            </a:r>
          </a:p>
        </p:txBody>
      </p:sp>
      <p:sp>
        <p:nvSpPr>
          <p:cNvPr id="101" name="Savannakhe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9160" y="69200"/>
                </a:moveTo>
                <a:lnTo>
                  <a:pt x="79170" y="69200"/>
                </a:lnTo>
                <a:lnTo>
                  <a:pt x="79180" y="69200"/>
                </a:lnTo>
                <a:lnTo>
                  <a:pt x="79190" y="69200"/>
                </a:lnTo>
                <a:lnTo>
                  <a:pt x="79200" y="69200"/>
                </a:lnTo>
                <a:lnTo>
                  <a:pt x="79220" y="69200"/>
                </a:lnTo>
                <a:lnTo>
                  <a:pt x="79230" y="69210"/>
                </a:lnTo>
                <a:lnTo>
                  <a:pt x="79240" y="69210"/>
                </a:lnTo>
                <a:lnTo>
                  <a:pt x="79250" y="69220"/>
                </a:lnTo>
                <a:lnTo>
                  <a:pt x="79260" y="69230"/>
                </a:lnTo>
                <a:lnTo>
                  <a:pt x="79270" y="69230"/>
                </a:lnTo>
                <a:lnTo>
                  <a:pt x="79280" y="69230"/>
                </a:lnTo>
                <a:lnTo>
                  <a:pt x="79280" y="69240"/>
                </a:lnTo>
                <a:lnTo>
                  <a:pt x="79290" y="69240"/>
                </a:lnTo>
                <a:lnTo>
                  <a:pt x="79290" y="69250"/>
                </a:lnTo>
                <a:lnTo>
                  <a:pt x="79300" y="69250"/>
                </a:lnTo>
                <a:lnTo>
                  <a:pt x="79300" y="69260"/>
                </a:lnTo>
                <a:lnTo>
                  <a:pt x="79310" y="69260"/>
                </a:lnTo>
                <a:lnTo>
                  <a:pt x="79310" y="69280"/>
                </a:lnTo>
                <a:lnTo>
                  <a:pt x="79320" y="69290"/>
                </a:lnTo>
                <a:lnTo>
                  <a:pt x="79320" y="69300"/>
                </a:lnTo>
                <a:lnTo>
                  <a:pt x="79320" y="69310"/>
                </a:lnTo>
                <a:lnTo>
                  <a:pt x="79330" y="69310"/>
                </a:lnTo>
                <a:lnTo>
                  <a:pt x="79330" y="69320"/>
                </a:lnTo>
                <a:lnTo>
                  <a:pt x="79330" y="69330"/>
                </a:lnTo>
                <a:lnTo>
                  <a:pt x="79340" y="69330"/>
                </a:lnTo>
                <a:lnTo>
                  <a:pt x="79350" y="69340"/>
                </a:lnTo>
                <a:lnTo>
                  <a:pt x="79360" y="69340"/>
                </a:lnTo>
                <a:lnTo>
                  <a:pt x="79370" y="69340"/>
                </a:lnTo>
                <a:lnTo>
                  <a:pt x="79370" y="69350"/>
                </a:lnTo>
                <a:lnTo>
                  <a:pt x="79380" y="69350"/>
                </a:lnTo>
                <a:lnTo>
                  <a:pt x="79390" y="69380"/>
                </a:lnTo>
                <a:lnTo>
                  <a:pt x="79390" y="69410"/>
                </a:lnTo>
                <a:lnTo>
                  <a:pt x="79390" y="69420"/>
                </a:lnTo>
                <a:lnTo>
                  <a:pt x="79380" y="69430"/>
                </a:lnTo>
                <a:lnTo>
                  <a:pt x="79380" y="69440"/>
                </a:lnTo>
                <a:lnTo>
                  <a:pt x="79380" y="69450"/>
                </a:lnTo>
                <a:lnTo>
                  <a:pt x="79370" y="69460"/>
                </a:lnTo>
                <a:lnTo>
                  <a:pt x="79370" y="69470"/>
                </a:lnTo>
                <a:lnTo>
                  <a:pt x="79370" y="69480"/>
                </a:lnTo>
                <a:lnTo>
                  <a:pt x="79370" y="69490"/>
                </a:lnTo>
                <a:lnTo>
                  <a:pt x="79370" y="69510"/>
                </a:lnTo>
                <a:lnTo>
                  <a:pt x="79370" y="69520"/>
                </a:lnTo>
                <a:lnTo>
                  <a:pt x="79370" y="69530"/>
                </a:lnTo>
                <a:lnTo>
                  <a:pt x="79380" y="69530"/>
                </a:lnTo>
                <a:lnTo>
                  <a:pt x="79380" y="69540"/>
                </a:lnTo>
                <a:lnTo>
                  <a:pt x="79380" y="69550"/>
                </a:lnTo>
                <a:lnTo>
                  <a:pt x="79370" y="69550"/>
                </a:lnTo>
                <a:lnTo>
                  <a:pt x="79370" y="69560"/>
                </a:lnTo>
                <a:lnTo>
                  <a:pt x="79370" y="69570"/>
                </a:lnTo>
                <a:lnTo>
                  <a:pt x="79370" y="69580"/>
                </a:lnTo>
                <a:lnTo>
                  <a:pt x="79380" y="69580"/>
                </a:lnTo>
                <a:lnTo>
                  <a:pt x="79390" y="69580"/>
                </a:lnTo>
                <a:lnTo>
                  <a:pt x="79400" y="69580"/>
                </a:lnTo>
                <a:lnTo>
                  <a:pt x="79400" y="69590"/>
                </a:lnTo>
                <a:lnTo>
                  <a:pt x="79410" y="69590"/>
                </a:lnTo>
                <a:lnTo>
                  <a:pt x="79410" y="69600"/>
                </a:lnTo>
                <a:lnTo>
                  <a:pt x="79410" y="69610"/>
                </a:lnTo>
                <a:lnTo>
                  <a:pt x="79410" y="69620"/>
                </a:lnTo>
                <a:lnTo>
                  <a:pt x="79410" y="69630"/>
                </a:lnTo>
                <a:lnTo>
                  <a:pt x="79410" y="69640"/>
                </a:lnTo>
                <a:lnTo>
                  <a:pt x="79410" y="69650"/>
                </a:lnTo>
                <a:lnTo>
                  <a:pt x="79410" y="69660"/>
                </a:lnTo>
                <a:lnTo>
                  <a:pt x="79420" y="69660"/>
                </a:lnTo>
                <a:lnTo>
                  <a:pt x="79430" y="69670"/>
                </a:lnTo>
                <a:lnTo>
                  <a:pt x="79430" y="69680"/>
                </a:lnTo>
                <a:lnTo>
                  <a:pt x="79430" y="69690"/>
                </a:lnTo>
                <a:lnTo>
                  <a:pt x="79430" y="69700"/>
                </a:lnTo>
                <a:lnTo>
                  <a:pt x="79430" y="69710"/>
                </a:lnTo>
                <a:lnTo>
                  <a:pt x="79430" y="69720"/>
                </a:lnTo>
                <a:lnTo>
                  <a:pt x="79420" y="69730"/>
                </a:lnTo>
                <a:lnTo>
                  <a:pt x="79420" y="69740"/>
                </a:lnTo>
                <a:lnTo>
                  <a:pt x="79410" y="69760"/>
                </a:lnTo>
                <a:lnTo>
                  <a:pt x="79400" y="69770"/>
                </a:lnTo>
                <a:lnTo>
                  <a:pt x="79400" y="69780"/>
                </a:lnTo>
                <a:lnTo>
                  <a:pt x="79400" y="69790"/>
                </a:lnTo>
                <a:lnTo>
                  <a:pt x="79410" y="69790"/>
                </a:lnTo>
                <a:lnTo>
                  <a:pt x="79410" y="69800"/>
                </a:lnTo>
                <a:lnTo>
                  <a:pt x="79410" y="69810"/>
                </a:lnTo>
                <a:lnTo>
                  <a:pt x="79410" y="69820"/>
                </a:lnTo>
                <a:lnTo>
                  <a:pt x="79400" y="69840"/>
                </a:lnTo>
                <a:lnTo>
                  <a:pt x="79390" y="69850"/>
                </a:lnTo>
                <a:lnTo>
                  <a:pt x="79390" y="69860"/>
                </a:lnTo>
                <a:lnTo>
                  <a:pt x="79380" y="69860"/>
                </a:lnTo>
                <a:lnTo>
                  <a:pt x="79380" y="69870"/>
                </a:lnTo>
                <a:lnTo>
                  <a:pt x="79390" y="69870"/>
                </a:lnTo>
                <a:lnTo>
                  <a:pt x="79400" y="69870"/>
                </a:lnTo>
                <a:lnTo>
                  <a:pt x="79410" y="69870"/>
                </a:lnTo>
                <a:lnTo>
                  <a:pt x="79420" y="69870"/>
                </a:lnTo>
                <a:lnTo>
                  <a:pt x="79420" y="69880"/>
                </a:lnTo>
                <a:lnTo>
                  <a:pt x="79430" y="69880"/>
                </a:lnTo>
                <a:lnTo>
                  <a:pt x="79430" y="69890"/>
                </a:lnTo>
                <a:lnTo>
                  <a:pt x="79420" y="69890"/>
                </a:lnTo>
                <a:lnTo>
                  <a:pt x="79420" y="69900"/>
                </a:lnTo>
                <a:lnTo>
                  <a:pt x="79420" y="69910"/>
                </a:lnTo>
                <a:lnTo>
                  <a:pt x="79420" y="69920"/>
                </a:lnTo>
                <a:lnTo>
                  <a:pt x="79430" y="69930"/>
                </a:lnTo>
                <a:lnTo>
                  <a:pt x="79430" y="69940"/>
                </a:lnTo>
                <a:lnTo>
                  <a:pt x="79430" y="69950"/>
                </a:lnTo>
                <a:lnTo>
                  <a:pt x="79430" y="69960"/>
                </a:lnTo>
                <a:lnTo>
                  <a:pt x="79420" y="69970"/>
                </a:lnTo>
                <a:lnTo>
                  <a:pt x="79420" y="69980"/>
                </a:lnTo>
                <a:lnTo>
                  <a:pt x="79410" y="69990"/>
                </a:lnTo>
                <a:lnTo>
                  <a:pt x="79400" y="69990"/>
                </a:lnTo>
                <a:lnTo>
                  <a:pt x="79390" y="69990"/>
                </a:lnTo>
                <a:lnTo>
                  <a:pt x="79370" y="70010"/>
                </a:lnTo>
                <a:lnTo>
                  <a:pt x="79370" y="70020"/>
                </a:lnTo>
                <a:lnTo>
                  <a:pt x="79360" y="70030"/>
                </a:lnTo>
                <a:lnTo>
                  <a:pt x="79370" y="70040"/>
                </a:lnTo>
                <a:lnTo>
                  <a:pt x="79370" y="70050"/>
                </a:lnTo>
                <a:lnTo>
                  <a:pt x="79360" y="70060"/>
                </a:lnTo>
                <a:lnTo>
                  <a:pt x="79360" y="70070"/>
                </a:lnTo>
                <a:lnTo>
                  <a:pt x="79350" y="70070"/>
                </a:lnTo>
                <a:lnTo>
                  <a:pt x="79340" y="70070"/>
                </a:lnTo>
                <a:lnTo>
                  <a:pt x="79330" y="70070"/>
                </a:lnTo>
                <a:lnTo>
                  <a:pt x="79320" y="70070"/>
                </a:lnTo>
                <a:lnTo>
                  <a:pt x="79310" y="70070"/>
                </a:lnTo>
                <a:lnTo>
                  <a:pt x="79310" y="70080"/>
                </a:lnTo>
                <a:lnTo>
                  <a:pt x="79300" y="70080"/>
                </a:lnTo>
                <a:lnTo>
                  <a:pt x="79290" y="70080"/>
                </a:lnTo>
                <a:lnTo>
                  <a:pt x="79280" y="70080"/>
                </a:lnTo>
                <a:lnTo>
                  <a:pt x="79280" y="70090"/>
                </a:lnTo>
                <a:lnTo>
                  <a:pt x="79270" y="70090"/>
                </a:lnTo>
                <a:lnTo>
                  <a:pt x="79260" y="70100"/>
                </a:lnTo>
                <a:lnTo>
                  <a:pt x="79250" y="70100"/>
                </a:lnTo>
                <a:lnTo>
                  <a:pt x="79240" y="70110"/>
                </a:lnTo>
                <a:lnTo>
                  <a:pt x="79230" y="70120"/>
                </a:lnTo>
                <a:lnTo>
                  <a:pt x="79230" y="70130"/>
                </a:lnTo>
                <a:lnTo>
                  <a:pt x="79230" y="70140"/>
                </a:lnTo>
                <a:lnTo>
                  <a:pt x="79230" y="70150"/>
                </a:lnTo>
                <a:lnTo>
                  <a:pt x="79240" y="70150"/>
                </a:lnTo>
                <a:lnTo>
                  <a:pt x="79240" y="70160"/>
                </a:lnTo>
                <a:lnTo>
                  <a:pt x="79240" y="70170"/>
                </a:lnTo>
                <a:lnTo>
                  <a:pt x="79230" y="70170"/>
                </a:lnTo>
                <a:lnTo>
                  <a:pt x="79220" y="70180"/>
                </a:lnTo>
                <a:lnTo>
                  <a:pt x="79210" y="70180"/>
                </a:lnTo>
                <a:lnTo>
                  <a:pt x="79200" y="70180"/>
                </a:lnTo>
                <a:lnTo>
                  <a:pt x="79180" y="70180"/>
                </a:lnTo>
                <a:lnTo>
                  <a:pt x="79170" y="70180"/>
                </a:lnTo>
                <a:lnTo>
                  <a:pt x="79160" y="70180"/>
                </a:lnTo>
                <a:lnTo>
                  <a:pt x="79150" y="70180"/>
                </a:lnTo>
                <a:lnTo>
                  <a:pt x="79130" y="70180"/>
                </a:lnTo>
                <a:lnTo>
                  <a:pt x="79120" y="70180"/>
                </a:lnTo>
                <a:lnTo>
                  <a:pt x="79090" y="70180"/>
                </a:lnTo>
                <a:lnTo>
                  <a:pt x="79060" y="70180"/>
                </a:lnTo>
                <a:lnTo>
                  <a:pt x="79050" y="70180"/>
                </a:lnTo>
                <a:lnTo>
                  <a:pt x="79040" y="70170"/>
                </a:lnTo>
                <a:lnTo>
                  <a:pt x="79030" y="70170"/>
                </a:lnTo>
                <a:lnTo>
                  <a:pt x="79030" y="70160"/>
                </a:lnTo>
                <a:lnTo>
                  <a:pt x="79020" y="70160"/>
                </a:lnTo>
                <a:lnTo>
                  <a:pt x="79010" y="70160"/>
                </a:lnTo>
                <a:lnTo>
                  <a:pt x="79000" y="70170"/>
                </a:lnTo>
                <a:lnTo>
                  <a:pt x="78990" y="70170"/>
                </a:lnTo>
                <a:lnTo>
                  <a:pt x="78980" y="70170"/>
                </a:lnTo>
                <a:lnTo>
                  <a:pt x="78980" y="70180"/>
                </a:lnTo>
                <a:lnTo>
                  <a:pt x="78970" y="70180"/>
                </a:lnTo>
                <a:lnTo>
                  <a:pt x="78960" y="70180"/>
                </a:lnTo>
                <a:lnTo>
                  <a:pt x="78950" y="70190"/>
                </a:lnTo>
                <a:lnTo>
                  <a:pt x="78940" y="70190"/>
                </a:lnTo>
                <a:lnTo>
                  <a:pt x="78940" y="70200"/>
                </a:lnTo>
                <a:lnTo>
                  <a:pt x="78930" y="70210"/>
                </a:lnTo>
                <a:lnTo>
                  <a:pt x="78930" y="70220"/>
                </a:lnTo>
                <a:lnTo>
                  <a:pt x="78920" y="70220"/>
                </a:lnTo>
                <a:lnTo>
                  <a:pt x="78910" y="70230"/>
                </a:lnTo>
                <a:lnTo>
                  <a:pt x="78900" y="70230"/>
                </a:lnTo>
                <a:lnTo>
                  <a:pt x="78900" y="70240"/>
                </a:lnTo>
                <a:lnTo>
                  <a:pt x="78890" y="70240"/>
                </a:lnTo>
                <a:lnTo>
                  <a:pt x="78880" y="70240"/>
                </a:lnTo>
                <a:lnTo>
                  <a:pt x="78870" y="70240"/>
                </a:lnTo>
                <a:lnTo>
                  <a:pt x="78850" y="70260"/>
                </a:lnTo>
                <a:lnTo>
                  <a:pt x="78850" y="70270"/>
                </a:lnTo>
                <a:lnTo>
                  <a:pt x="78790" y="70310"/>
                </a:lnTo>
                <a:lnTo>
                  <a:pt x="78780" y="70330"/>
                </a:lnTo>
                <a:lnTo>
                  <a:pt x="78780" y="70340"/>
                </a:lnTo>
                <a:lnTo>
                  <a:pt x="78780" y="70360"/>
                </a:lnTo>
                <a:lnTo>
                  <a:pt x="78780" y="70390"/>
                </a:lnTo>
                <a:lnTo>
                  <a:pt x="78780" y="70400"/>
                </a:lnTo>
                <a:lnTo>
                  <a:pt x="78750" y="70420"/>
                </a:lnTo>
                <a:lnTo>
                  <a:pt x="78730" y="70430"/>
                </a:lnTo>
                <a:lnTo>
                  <a:pt x="78710" y="70440"/>
                </a:lnTo>
                <a:lnTo>
                  <a:pt x="78700" y="70430"/>
                </a:lnTo>
                <a:lnTo>
                  <a:pt x="78690" y="70410"/>
                </a:lnTo>
                <a:lnTo>
                  <a:pt x="78670" y="70400"/>
                </a:lnTo>
                <a:lnTo>
                  <a:pt x="78650" y="70420"/>
                </a:lnTo>
                <a:lnTo>
                  <a:pt x="78630" y="70420"/>
                </a:lnTo>
                <a:lnTo>
                  <a:pt x="78610" y="70410"/>
                </a:lnTo>
                <a:lnTo>
                  <a:pt x="78590" y="70410"/>
                </a:lnTo>
                <a:lnTo>
                  <a:pt x="78550" y="70400"/>
                </a:lnTo>
                <a:lnTo>
                  <a:pt x="78530" y="70390"/>
                </a:lnTo>
                <a:lnTo>
                  <a:pt x="78510" y="70360"/>
                </a:lnTo>
                <a:lnTo>
                  <a:pt x="78490" y="70340"/>
                </a:lnTo>
                <a:lnTo>
                  <a:pt x="78470" y="70330"/>
                </a:lnTo>
                <a:lnTo>
                  <a:pt x="78440" y="70330"/>
                </a:lnTo>
                <a:lnTo>
                  <a:pt x="78420" y="70330"/>
                </a:lnTo>
                <a:lnTo>
                  <a:pt x="78390" y="70320"/>
                </a:lnTo>
                <a:lnTo>
                  <a:pt x="78370" y="70300"/>
                </a:lnTo>
                <a:lnTo>
                  <a:pt x="78360" y="70280"/>
                </a:lnTo>
                <a:lnTo>
                  <a:pt x="78370" y="70270"/>
                </a:lnTo>
                <a:lnTo>
                  <a:pt x="78370" y="70260"/>
                </a:lnTo>
                <a:lnTo>
                  <a:pt x="78380" y="70190"/>
                </a:lnTo>
                <a:lnTo>
                  <a:pt x="78380" y="70160"/>
                </a:lnTo>
                <a:lnTo>
                  <a:pt x="78370" y="70150"/>
                </a:lnTo>
                <a:lnTo>
                  <a:pt x="78360" y="70140"/>
                </a:lnTo>
                <a:lnTo>
                  <a:pt x="78350" y="70140"/>
                </a:lnTo>
                <a:lnTo>
                  <a:pt x="78320" y="70140"/>
                </a:lnTo>
                <a:lnTo>
                  <a:pt x="78310" y="70150"/>
                </a:lnTo>
                <a:lnTo>
                  <a:pt x="78290" y="70160"/>
                </a:lnTo>
                <a:lnTo>
                  <a:pt x="78270" y="70150"/>
                </a:lnTo>
                <a:lnTo>
                  <a:pt x="78250" y="70150"/>
                </a:lnTo>
                <a:lnTo>
                  <a:pt x="78230" y="70130"/>
                </a:lnTo>
                <a:lnTo>
                  <a:pt x="78210" y="70110"/>
                </a:lnTo>
                <a:lnTo>
                  <a:pt x="78190" y="70090"/>
                </a:lnTo>
                <a:lnTo>
                  <a:pt x="78170" y="70070"/>
                </a:lnTo>
                <a:lnTo>
                  <a:pt x="78150" y="70070"/>
                </a:lnTo>
                <a:lnTo>
                  <a:pt x="78130" y="70070"/>
                </a:lnTo>
                <a:lnTo>
                  <a:pt x="78120" y="70070"/>
                </a:lnTo>
                <a:lnTo>
                  <a:pt x="78090" y="70080"/>
                </a:lnTo>
                <a:lnTo>
                  <a:pt x="78090" y="70090"/>
                </a:lnTo>
                <a:lnTo>
                  <a:pt x="78080" y="70120"/>
                </a:lnTo>
                <a:lnTo>
                  <a:pt x="78070" y="70150"/>
                </a:lnTo>
                <a:lnTo>
                  <a:pt x="78070" y="70180"/>
                </a:lnTo>
                <a:lnTo>
                  <a:pt x="78070" y="70230"/>
                </a:lnTo>
                <a:lnTo>
                  <a:pt x="78060" y="70260"/>
                </a:lnTo>
                <a:lnTo>
                  <a:pt x="78060" y="70270"/>
                </a:lnTo>
                <a:lnTo>
                  <a:pt x="78020" y="70340"/>
                </a:lnTo>
                <a:lnTo>
                  <a:pt x="78000" y="70370"/>
                </a:lnTo>
                <a:lnTo>
                  <a:pt x="77980" y="70390"/>
                </a:lnTo>
                <a:lnTo>
                  <a:pt x="77990" y="70410"/>
                </a:lnTo>
                <a:lnTo>
                  <a:pt x="78000" y="70420"/>
                </a:lnTo>
                <a:lnTo>
                  <a:pt x="77990" y="70430"/>
                </a:lnTo>
                <a:lnTo>
                  <a:pt x="77970" y="70430"/>
                </a:lnTo>
                <a:lnTo>
                  <a:pt x="77950" y="70430"/>
                </a:lnTo>
                <a:lnTo>
                  <a:pt x="77940" y="70470"/>
                </a:lnTo>
                <a:lnTo>
                  <a:pt x="77930" y="70510"/>
                </a:lnTo>
                <a:lnTo>
                  <a:pt x="77920" y="70550"/>
                </a:lnTo>
                <a:lnTo>
                  <a:pt x="77920" y="70580"/>
                </a:lnTo>
                <a:lnTo>
                  <a:pt x="77920" y="70600"/>
                </a:lnTo>
                <a:lnTo>
                  <a:pt x="77890" y="70620"/>
                </a:lnTo>
                <a:lnTo>
                  <a:pt x="77860" y="70630"/>
                </a:lnTo>
                <a:lnTo>
                  <a:pt x="77830" y="70650"/>
                </a:lnTo>
                <a:lnTo>
                  <a:pt x="77830" y="70680"/>
                </a:lnTo>
                <a:lnTo>
                  <a:pt x="77850" y="70720"/>
                </a:lnTo>
                <a:lnTo>
                  <a:pt x="77930" y="70810"/>
                </a:lnTo>
                <a:lnTo>
                  <a:pt x="77940" y="70840"/>
                </a:lnTo>
                <a:lnTo>
                  <a:pt x="77930" y="70860"/>
                </a:lnTo>
                <a:lnTo>
                  <a:pt x="77910" y="70890"/>
                </a:lnTo>
                <a:lnTo>
                  <a:pt x="77900" y="70910"/>
                </a:lnTo>
                <a:lnTo>
                  <a:pt x="77890" y="70930"/>
                </a:lnTo>
                <a:lnTo>
                  <a:pt x="77880" y="70950"/>
                </a:lnTo>
                <a:lnTo>
                  <a:pt x="77860" y="70960"/>
                </a:lnTo>
                <a:lnTo>
                  <a:pt x="77840" y="70970"/>
                </a:lnTo>
                <a:lnTo>
                  <a:pt x="77830" y="70990"/>
                </a:lnTo>
                <a:lnTo>
                  <a:pt x="77830" y="71020"/>
                </a:lnTo>
                <a:lnTo>
                  <a:pt x="77830" y="71110"/>
                </a:lnTo>
                <a:lnTo>
                  <a:pt x="77830" y="71170"/>
                </a:lnTo>
                <a:lnTo>
                  <a:pt x="77850" y="71190"/>
                </a:lnTo>
                <a:lnTo>
                  <a:pt x="77860" y="71210"/>
                </a:lnTo>
                <a:lnTo>
                  <a:pt x="77870" y="71240"/>
                </a:lnTo>
                <a:lnTo>
                  <a:pt x="77860" y="71270"/>
                </a:lnTo>
                <a:lnTo>
                  <a:pt x="77840" y="71300"/>
                </a:lnTo>
                <a:lnTo>
                  <a:pt x="77820" y="71330"/>
                </a:lnTo>
                <a:lnTo>
                  <a:pt x="77810" y="71380"/>
                </a:lnTo>
                <a:lnTo>
                  <a:pt x="77770" y="71490"/>
                </a:lnTo>
                <a:lnTo>
                  <a:pt x="77680" y="71580"/>
                </a:lnTo>
                <a:lnTo>
                  <a:pt x="77650" y="71650"/>
                </a:lnTo>
                <a:lnTo>
                  <a:pt x="77640" y="71750"/>
                </a:lnTo>
                <a:lnTo>
                  <a:pt x="77610" y="71800"/>
                </a:lnTo>
                <a:lnTo>
                  <a:pt x="77570" y="71830"/>
                </a:lnTo>
                <a:lnTo>
                  <a:pt x="77500" y="71830"/>
                </a:lnTo>
                <a:lnTo>
                  <a:pt x="77480" y="71830"/>
                </a:lnTo>
                <a:lnTo>
                  <a:pt x="77470" y="71830"/>
                </a:lnTo>
                <a:lnTo>
                  <a:pt x="77440" y="71820"/>
                </a:lnTo>
                <a:lnTo>
                  <a:pt x="77410" y="71820"/>
                </a:lnTo>
                <a:lnTo>
                  <a:pt x="77350" y="71820"/>
                </a:lnTo>
                <a:lnTo>
                  <a:pt x="77340" y="71820"/>
                </a:lnTo>
                <a:lnTo>
                  <a:pt x="77330" y="71840"/>
                </a:lnTo>
                <a:lnTo>
                  <a:pt x="77330" y="71880"/>
                </a:lnTo>
                <a:lnTo>
                  <a:pt x="77320" y="71900"/>
                </a:lnTo>
                <a:lnTo>
                  <a:pt x="77300" y="71910"/>
                </a:lnTo>
                <a:lnTo>
                  <a:pt x="77280" y="71910"/>
                </a:lnTo>
                <a:lnTo>
                  <a:pt x="77260" y="71900"/>
                </a:lnTo>
                <a:lnTo>
                  <a:pt x="77240" y="71900"/>
                </a:lnTo>
                <a:lnTo>
                  <a:pt x="77230" y="71930"/>
                </a:lnTo>
                <a:lnTo>
                  <a:pt x="77230" y="71950"/>
                </a:lnTo>
                <a:lnTo>
                  <a:pt x="77210" y="71950"/>
                </a:lnTo>
                <a:lnTo>
                  <a:pt x="77170" y="71950"/>
                </a:lnTo>
                <a:lnTo>
                  <a:pt x="77140" y="71930"/>
                </a:lnTo>
                <a:lnTo>
                  <a:pt x="77100" y="71890"/>
                </a:lnTo>
                <a:lnTo>
                  <a:pt x="77070" y="71860"/>
                </a:lnTo>
                <a:lnTo>
                  <a:pt x="77050" y="71830"/>
                </a:lnTo>
                <a:lnTo>
                  <a:pt x="77010" y="71820"/>
                </a:lnTo>
                <a:lnTo>
                  <a:pt x="76960" y="71800"/>
                </a:lnTo>
                <a:lnTo>
                  <a:pt x="76930" y="71790"/>
                </a:lnTo>
                <a:lnTo>
                  <a:pt x="76910" y="71790"/>
                </a:lnTo>
                <a:lnTo>
                  <a:pt x="76890" y="71780"/>
                </a:lnTo>
                <a:lnTo>
                  <a:pt x="76870" y="71770"/>
                </a:lnTo>
                <a:lnTo>
                  <a:pt x="76850" y="71750"/>
                </a:lnTo>
                <a:lnTo>
                  <a:pt x="76830" y="71740"/>
                </a:lnTo>
                <a:lnTo>
                  <a:pt x="76810" y="71750"/>
                </a:lnTo>
                <a:lnTo>
                  <a:pt x="76790" y="71750"/>
                </a:lnTo>
                <a:lnTo>
                  <a:pt x="76760" y="71750"/>
                </a:lnTo>
                <a:lnTo>
                  <a:pt x="76740" y="71750"/>
                </a:lnTo>
                <a:lnTo>
                  <a:pt x="76720" y="71770"/>
                </a:lnTo>
                <a:lnTo>
                  <a:pt x="76710" y="71800"/>
                </a:lnTo>
                <a:lnTo>
                  <a:pt x="76710" y="71840"/>
                </a:lnTo>
                <a:lnTo>
                  <a:pt x="76700" y="71850"/>
                </a:lnTo>
                <a:lnTo>
                  <a:pt x="76690" y="71860"/>
                </a:lnTo>
                <a:lnTo>
                  <a:pt x="76670" y="71860"/>
                </a:lnTo>
                <a:lnTo>
                  <a:pt x="76650" y="71840"/>
                </a:lnTo>
                <a:lnTo>
                  <a:pt x="76630" y="71840"/>
                </a:lnTo>
                <a:lnTo>
                  <a:pt x="76610" y="71840"/>
                </a:lnTo>
                <a:lnTo>
                  <a:pt x="76590" y="71830"/>
                </a:lnTo>
                <a:lnTo>
                  <a:pt x="76580" y="71820"/>
                </a:lnTo>
                <a:lnTo>
                  <a:pt x="76550" y="71820"/>
                </a:lnTo>
                <a:lnTo>
                  <a:pt x="76510" y="71810"/>
                </a:lnTo>
                <a:lnTo>
                  <a:pt x="76430" y="71810"/>
                </a:lnTo>
                <a:lnTo>
                  <a:pt x="76400" y="71800"/>
                </a:lnTo>
                <a:lnTo>
                  <a:pt x="76370" y="71810"/>
                </a:lnTo>
                <a:lnTo>
                  <a:pt x="76340" y="71820"/>
                </a:lnTo>
                <a:lnTo>
                  <a:pt x="76330" y="71850"/>
                </a:lnTo>
                <a:lnTo>
                  <a:pt x="76330" y="71870"/>
                </a:lnTo>
                <a:lnTo>
                  <a:pt x="76330" y="71910"/>
                </a:lnTo>
                <a:lnTo>
                  <a:pt x="76310" y="71950"/>
                </a:lnTo>
                <a:lnTo>
                  <a:pt x="76280" y="71970"/>
                </a:lnTo>
                <a:lnTo>
                  <a:pt x="76280" y="71980"/>
                </a:lnTo>
                <a:lnTo>
                  <a:pt x="76270" y="71980"/>
                </a:lnTo>
                <a:lnTo>
                  <a:pt x="76260" y="71980"/>
                </a:lnTo>
                <a:lnTo>
                  <a:pt x="76250" y="71990"/>
                </a:lnTo>
                <a:lnTo>
                  <a:pt x="76240" y="71990"/>
                </a:lnTo>
                <a:lnTo>
                  <a:pt x="76240" y="72000"/>
                </a:lnTo>
                <a:lnTo>
                  <a:pt x="76230" y="72010"/>
                </a:lnTo>
                <a:lnTo>
                  <a:pt x="76220" y="72010"/>
                </a:lnTo>
                <a:lnTo>
                  <a:pt x="76220" y="72020"/>
                </a:lnTo>
                <a:lnTo>
                  <a:pt x="76210" y="72030"/>
                </a:lnTo>
                <a:lnTo>
                  <a:pt x="76200" y="72030"/>
                </a:lnTo>
                <a:lnTo>
                  <a:pt x="76190" y="72040"/>
                </a:lnTo>
                <a:lnTo>
                  <a:pt x="76180" y="72040"/>
                </a:lnTo>
                <a:lnTo>
                  <a:pt x="76180" y="72050"/>
                </a:lnTo>
                <a:lnTo>
                  <a:pt x="76180" y="72060"/>
                </a:lnTo>
                <a:lnTo>
                  <a:pt x="76170" y="72060"/>
                </a:lnTo>
                <a:lnTo>
                  <a:pt x="76170" y="72070"/>
                </a:lnTo>
                <a:lnTo>
                  <a:pt x="76170" y="72080"/>
                </a:lnTo>
                <a:lnTo>
                  <a:pt x="76160" y="72080"/>
                </a:lnTo>
                <a:lnTo>
                  <a:pt x="76160" y="72090"/>
                </a:lnTo>
                <a:lnTo>
                  <a:pt x="76150" y="72100"/>
                </a:lnTo>
                <a:lnTo>
                  <a:pt x="76150" y="72110"/>
                </a:lnTo>
                <a:lnTo>
                  <a:pt x="76140" y="72120"/>
                </a:lnTo>
                <a:lnTo>
                  <a:pt x="76140" y="72130"/>
                </a:lnTo>
                <a:lnTo>
                  <a:pt x="76130" y="72130"/>
                </a:lnTo>
                <a:lnTo>
                  <a:pt x="76130" y="72140"/>
                </a:lnTo>
                <a:lnTo>
                  <a:pt x="76120" y="72140"/>
                </a:lnTo>
                <a:lnTo>
                  <a:pt x="76110" y="72150"/>
                </a:lnTo>
                <a:lnTo>
                  <a:pt x="76100" y="72150"/>
                </a:lnTo>
                <a:lnTo>
                  <a:pt x="76090" y="72150"/>
                </a:lnTo>
                <a:lnTo>
                  <a:pt x="76080" y="72150"/>
                </a:lnTo>
                <a:lnTo>
                  <a:pt x="76070" y="72150"/>
                </a:lnTo>
                <a:lnTo>
                  <a:pt x="76060" y="72150"/>
                </a:lnTo>
                <a:lnTo>
                  <a:pt x="76050" y="72160"/>
                </a:lnTo>
                <a:lnTo>
                  <a:pt x="76040" y="72170"/>
                </a:lnTo>
                <a:lnTo>
                  <a:pt x="76040" y="72180"/>
                </a:lnTo>
                <a:lnTo>
                  <a:pt x="76030" y="72180"/>
                </a:lnTo>
                <a:lnTo>
                  <a:pt x="76030" y="72170"/>
                </a:lnTo>
                <a:lnTo>
                  <a:pt x="76020" y="72170"/>
                </a:lnTo>
                <a:lnTo>
                  <a:pt x="76010" y="72160"/>
                </a:lnTo>
                <a:lnTo>
                  <a:pt x="76000" y="72160"/>
                </a:lnTo>
                <a:lnTo>
                  <a:pt x="76000" y="72150"/>
                </a:lnTo>
                <a:lnTo>
                  <a:pt x="75990" y="72150"/>
                </a:lnTo>
                <a:lnTo>
                  <a:pt x="75990" y="72160"/>
                </a:lnTo>
                <a:lnTo>
                  <a:pt x="75980" y="72160"/>
                </a:lnTo>
                <a:lnTo>
                  <a:pt x="75970" y="72170"/>
                </a:lnTo>
                <a:lnTo>
                  <a:pt x="75960" y="72180"/>
                </a:lnTo>
                <a:lnTo>
                  <a:pt x="75950" y="72180"/>
                </a:lnTo>
                <a:lnTo>
                  <a:pt x="75940" y="72180"/>
                </a:lnTo>
                <a:lnTo>
                  <a:pt x="75940" y="72170"/>
                </a:lnTo>
                <a:lnTo>
                  <a:pt x="75930" y="72170"/>
                </a:lnTo>
                <a:lnTo>
                  <a:pt x="75920" y="72170"/>
                </a:lnTo>
                <a:lnTo>
                  <a:pt x="75910" y="72170"/>
                </a:lnTo>
                <a:lnTo>
                  <a:pt x="75900" y="72170"/>
                </a:lnTo>
                <a:lnTo>
                  <a:pt x="75900" y="72180"/>
                </a:lnTo>
                <a:lnTo>
                  <a:pt x="75890" y="72180"/>
                </a:lnTo>
                <a:lnTo>
                  <a:pt x="75890" y="72190"/>
                </a:lnTo>
                <a:lnTo>
                  <a:pt x="75880" y="72200"/>
                </a:lnTo>
                <a:lnTo>
                  <a:pt x="75870" y="72190"/>
                </a:lnTo>
                <a:lnTo>
                  <a:pt x="75860" y="72190"/>
                </a:lnTo>
                <a:lnTo>
                  <a:pt x="75860" y="72200"/>
                </a:lnTo>
                <a:lnTo>
                  <a:pt x="75850" y="72200"/>
                </a:lnTo>
                <a:lnTo>
                  <a:pt x="75850" y="72210"/>
                </a:lnTo>
                <a:lnTo>
                  <a:pt x="75850" y="72220"/>
                </a:lnTo>
                <a:lnTo>
                  <a:pt x="75840" y="72220"/>
                </a:lnTo>
                <a:lnTo>
                  <a:pt x="75830" y="72220"/>
                </a:lnTo>
                <a:lnTo>
                  <a:pt x="75820" y="72230"/>
                </a:lnTo>
                <a:lnTo>
                  <a:pt x="75810" y="72230"/>
                </a:lnTo>
                <a:lnTo>
                  <a:pt x="75800" y="72240"/>
                </a:lnTo>
                <a:lnTo>
                  <a:pt x="75790" y="72240"/>
                </a:lnTo>
                <a:lnTo>
                  <a:pt x="75790" y="72250"/>
                </a:lnTo>
                <a:lnTo>
                  <a:pt x="75780" y="72250"/>
                </a:lnTo>
                <a:lnTo>
                  <a:pt x="75770" y="72250"/>
                </a:lnTo>
                <a:lnTo>
                  <a:pt x="75770" y="72260"/>
                </a:lnTo>
                <a:lnTo>
                  <a:pt x="75760" y="72260"/>
                </a:lnTo>
                <a:lnTo>
                  <a:pt x="75760" y="72270"/>
                </a:lnTo>
                <a:lnTo>
                  <a:pt x="75760" y="72280"/>
                </a:lnTo>
                <a:lnTo>
                  <a:pt x="75760" y="72290"/>
                </a:lnTo>
                <a:lnTo>
                  <a:pt x="75750" y="72290"/>
                </a:lnTo>
                <a:lnTo>
                  <a:pt x="75740" y="72290"/>
                </a:lnTo>
                <a:lnTo>
                  <a:pt x="75730" y="72290"/>
                </a:lnTo>
                <a:lnTo>
                  <a:pt x="75730" y="72280"/>
                </a:lnTo>
                <a:lnTo>
                  <a:pt x="75720" y="72280"/>
                </a:lnTo>
                <a:lnTo>
                  <a:pt x="75710" y="72280"/>
                </a:lnTo>
                <a:lnTo>
                  <a:pt x="75700" y="72280"/>
                </a:lnTo>
                <a:lnTo>
                  <a:pt x="75690" y="72280"/>
                </a:lnTo>
                <a:lnTo>
                  <a:pt x="75680" y="72280"/>
                </a:lnTo>
                <a:lnTo>
                  <a:pt x="75670" y="72280"/>
                </a:lnTo>
                <a:lnTo>
                  <a:pt x="75660" y="72280"/>
                </a:lnTo>
                <a:lnTo>
                  <a:pt x="75660" y="72270"/>
                </a:lnTo>
                <a:lnTo>
                  <a:pt x="75650" y="72260"/>
                </a:lnTo>
                <a:lnTo>
                  <a:pt x="75650" y="72240"/>
                </a:lnTo>
                <a:lnTo>
                  <a:pt x="75650" y="72230"/>
                </a:lnTo>
                <a:lnTo>
                  <a:pt x="75650" y="72220"/>
                </a:lnTo>
                <a:lnTo>
                  <a:pt x="75650" y="72210"/>
                </a:lnTo>
                <a:lnTo>
                  <a:pt x="75650" y="72200"/>
                </a:lnTo>
                <a:lnTo>
                  <a:pt x="75650" y="72190"/>
                </a:lnTo>
                <a:lnTo>
                  <a:pt x="75650" y="72180"/>
                </a:lnTo>
                <a:lnTo>
                  <a:pt x="75640" y="72180"/>
                </a:lnTo>
                <a:lnTo>
                  <a:pt x="75630" y="72180"/>
                </a:lnTo>
                <a:lnTo>
                  <a:pt x="75620" y="72170"/>
                </a:lnTo>
                <a:lnTo>
                  <a:pt x="75620" y="72180"/>
                </a:lnTo>
                <a:lnTo>
                  <a:pt x="75610" y="72180"/>
                </a:lnTo>
                <a:lnTo>
                  <a:pt x="75600" y="72180"/>
                </a:lnTo>
                <a:lnTo>
                  <a:pt x="75590" y="72180"/>
                </a:lnTo>
                <a:lnTo>
                  <a:pt x="75580" y="72180"/>
                </a:lnTo>
                <a:lnTo>
                  <a:pt x="75570" y="72180"/>
                </a:lnTo>
                <a:lnTo>
                  <a:pt x="75570" y="72190"/>
                </a:lnTo>
                <a:lnTo>
                  <a:pt x="75560" y="72200"/>
                </a:lnTo>
                <a:lnTo>
                  <a:pt x="75550" y="72210"/>
                </a:lnTo>
                <a:lnTo>
                  <a:pt x="75550" y="72220"/>
                </a:lnTo>
                <a:lnTo>
                  <a:pt x="75540" y="72230"/>
                </a:lnTo>
                <a:lnTo>
                  <a:pt x="75530" y="72230"/>
                </a:lnTo>
                <a:lnTo>
                  <a:pt x="75530" y="72240"/>
                </a:lnTo>
                <a:lnTo>
                  <a:pt x="75520" y="72240"/>
                </a:lnTo>
                <a:lnTo>
                  <a:pt x="75510" y="72230"/>
                </a:lnTo>
                <a:lnTo>
                  <a:pt x="75500" y="72230"/>
                </a:lnTo>
                <a:lnTo>
                  <a:pt x="75490" y="72230"/>
                </a:lnTo>
                <a:lnTo>
                  <a:pt x="75480" y="72220"/>
                </a:lnTo>
                <a:lnTo>
                  <a:pt x="75480" y="72210"/>
                </a:lnTo>
                <a:lnTo>
                  <a:pt x="75470" y="72210"/>
                </a:lnTo>
                <a:lnTo>
                  <a:pt x="75470" y="72200"/>
                </a:lnTo>
                <a:lnTo>
                  <a:pt x="75470" y="72190"/>
                </a:lnTo>
                <a:lnTo>
                  <a:pt x="75460" y="72190"/>
                </a:lnTo>
                <a:lnTo>
                  <a:pt x="75460" y="72180"/>
                </a:lnTo>
                <a:lnTo>
                  <a:pt x="75450" y="72180"/>
                </a:lnTo>
                <a:lnTo>
                  <a:pt x="75440" y="72170"/>
                </a:lnTo>
                <a:lnTo>
                  <a:pt x="75430" y="72180"/>
                </a:lnTo>
                <a:lnTo>
                  <a:pt x="75420" y="72170"/>
                </a:lnTo>
                <a:lnTo>
                  <a:pt x="75410" y="72170"/>
                </a:lnTo>
                <a:lnTo>
                  <a:pt x="75410" y="72160"/>
                </a:lnTo>
                <a:lnTo>
                  <a:pt x="75400" y="72150"/>
                </a:lnTo>
                <a:lnTo>
                  <a:pt x="75390" y="72150"/>
                </a:lnTo>
                <a:lnTo>
                  <a:pt x="75390" y="72140"/>
                </a:lnTo>
                <a:lnTo>
                  <a:pt x="75380" y="72140"/>
                </a:lnTo>
                <a:lnTo>
                  <a:pt x="75380" y="72130"/>
                </a:lnTo>
                <a:lnTo>
                  <a:pt x="75370" y="72130"/>
                </a:lnTo>
                <a:lnTo>
                  <a:pt x="75300" y="72070"/>
                </a:lnTo>
                <a:lnTo>
                  <a:pt x="75250" y="72020"/>
                </a:lnTo>
                <a:lnTo>
                  <a:pt x="75120" y="72020"/>
                </a:lnTo>
                <a:lnTo>
                  <a:pt x="74910" y="72080"/>
                </a:lnTo>
                <a:lnTo>
                  <a:pt x="74760" y="72050"/>
                </a:lnTo>
                <a:lnTo>
                  <a:pt x="74630" y="72110"/>
                </a:lnTo>
                <a:lnTo>
                  <a:pt x="74510" y="72140"/>
                </a:lnTo>
                <a:lnTo>
                  <a:pt x="74390" y="72080"/>
                </a:lnTo>
                <a:lnTo>
                  <a:pt x="74270" y="72100"/>
                </a:lnTo>
                <a:lnTo>
                  <a:pt x="74090" y="72050"/>
                </a:lnTo>
                <a:lnTo>
                  <a:pt x="74090" y="72010"/>
                </a:lnTo>
                <a:lnTo>
                  <a:pt x="74080" y="71970"/>
                </a:lnTo>
                <a:lnTo>
                  <a:pt x="74060" y="71910"/>
                </a:lnTo>
                <a:lnTo>
                  <a:pt x="74040" y="71900"/>
                </a:lnTo>
                <a:lnTo>
                  <a:pt x="74020" y="71900"/>
                </a:lnTo>
                <a:lnTo>
                  <a:pt x="73990" y="71900"/>
                </a:lnTo>
                <a:lnTo>
                  <a:pt x="73970" y="71920"/>
                </a:lnTo>
                <a:lnTo>
                  <a:pt x="73940" y="71950"/>
                </a:lnTo>
                <a:lnTo>
                  <a:pt x="73930" y="71980"/>
                </a:lnTo>
                <a:lnTo>
                  <a:pt x="73900" y="72000"/>
                </a:lnTo>
                <a:lnTo>
                  <a:pt x="73870" y="72010"/>
                </a:lnTo>
                <a:lnTo>
                  <a:pt x="73850" y="72010"/>
                </a:lnTo>
                <a:lnTo>
                  <a:pt x="73790" y="72000"/>
                </a:lnTo>
                <a:lnTo>
                  <a:pt x="73750" y="71980"/>
                </a:lnTo>
                <a:lnTo>
                  <a:pt x="73710" y="71970"/>
                </a:lnTo>
                <a:lnTo>
                  <a:pt x="73670" y="71960"/>
                </a:lnTo>
                <a:lnTo>
                  <a:pt x="73650" y="71940"/>
                </a:lnTo>
                <a:lnTo>
                  <a:pt x="73630" y="71910"/>
                </a:lnTo>
                <a:lnTo>
                  <a:pt x="73600" y="71880"/>
                </a:lnTo>
                <a:lnTo>
                  <a:pt x="73560" y="71860"/>
                </a:lnTo>
                <a:lnTo>
                  <a:pt x="73530" y="71840"/>
                </a:lnTo>
                <a:lnTo>
                  <a:pt x="73500" y="71840"/>
                </a:lnTo>
                <a:lnTo>
                  <a:pt x="73460" y="71860"/>
                </a:lnTo>
                <a:lnTo>
                  <a:pt x="73420" y="71890"/>
                </a:lnTo>
                <a:lnTo>
                  <a:pt x="73390" y="71930"/>
                </a:lnTo>
                <a:lnTo>
                  <a:pt x="73370" y="71960"/>
                </a:lnTo>
                <a:lnTo>
                  <a:pt x="73320" y="72000"/>
                </a:lnTo>
                <a:lnTo>
                  <a:pt x="73310" y="72020"/>
                </a:lnTo>
                <a:lnTo>
                  <a:pt x="73280" y="72050"/>
                </a:lnTo>
                <a:lnTo>
                  <a:pt x="73260" y="72060"/>
                </a:lnTo>
                <a:lnTo>
                  <a:pt x="73250" y="72060"/>
                </a:lnTo>
                <a:lnTo>
                  <a:pt x="73240" y="72050"/>
                </a:lnTo>
                <a:lnTo>
                  <a:pt x="73230" y="72020"/>
                </a:lnTo>
                <a:lnTo>
                  <a:pt x="73220" y="71990"/>
                </a:lnTo>
                <a:lnTo>
                  <a:pt x="73200" y="71960"/>
                </a:lnTo>
                <a:lnTo>
                  <a:pt x="73180" y="71930"/>
                </a:lnTo>
                <a:lnTo>
                  <a:pt x="73160" y="71910"/>
                </a:lnTo>
                <a:lnTo>
                  <a:pt x="73150" y="71900"/>
                </a:lnTo>
                <a:lnTo>
                  <a:pt x="73130" y="71890"/>
                </a:lnTo>
                <a:lnTo>
                  <a:pt x="73100" y="71900"/>
                </a:lnTo>
                <a:lnTo>
                  <a:pt x="73070" y="71910"/>
                </a:lnTo>
                <a:lnTo>
                  <a:pt x="73040" y="71950"/>
                </a:lnTo>
                <a:lnTo>
                  <a:pt x="73010" y="71980"/>
                </a:lnTo>
                <a:lnTo>
                  <a:pt x="73010" y="72000"/>
                </a:lnTo>
                <a:lnTo>
                  <a:pt x="73020" y="72030"/>
                </a:lnTo>
                <a:lnTo>
                  <a:pt x="73020" y="72050"/>
                </a:lnTo>
                <a:lnTo>
                  <a:pt x="72990" y="72070"/>
                </a:lnTo>
                <a:lnTo>
                  <a:pt x="72960" y="72070"/>
                </a:lnTo>
                <a:lnTo>
                  <a:pt x="72900" y="72070"/>
                </a:lnTo>
                <a:lnTo>
                  <a:pt x="72860" y="72060"/>
                </a:lnTo>
                <a:lnTo>
                  <a:pt x="72810" y="72060"/>
                </a:lnTo>
                <a:lnTo>
                  <a:pt x="72780" y="72060"/>
                </a:lnTo>
                <a:lnTo>
                  <a:pt x="72750" y="72070"/>
                </a:lnTo>
                <a:lnTo>
                  <a:pt x="72720" y="72110"/>
                </a:lnTo>
                <a:lnTo>
                  <a:pt x="72690" y="72140"/>
                </a:lnTo>
                <a:lnTo>
                  <a:pt x="72660" y="72180"/>
                </a:lnTo>
                <a:lnTo>
                  <a:pt x="72650" y="72200"/>
                </a:lnTo>
                <a:lnTo>
                  <a:pt x="72650" y="72240"/>
                </a:lnTo>
                <a:lnTo>
                  <a:pt x="72660" y="72280"/>
                </a:lnTo>
                <a:lnTo>
                  <a:pt x="72650" y="72320"/>
                </a:lnTo>
                <a:lnTo>
                  <a:pt x="72640" y="72370"/>
                </a:lnTo>
                <a:lnTo>
                  <a:pt x="72640" y="72420"/>
                </a:lnTo>
                <a:lnTo>
                  <a:pt x="72650" y="72470"/>
                </a:lnTo>
                <a:lnTo>
                  <a:pt x="72660" y="72510"/>
                </a:lnTo>
                <a:lnTo>
                  <a:pt x="72650" y="72520"/>
                </a:lnTo>
                <a:lnTo>
                  <a:pt x="72650" y="72530"/>
                </a:lnTo>
                <a:lnTo>
                  <a:pt x="72640" y="72540"/>
                </a:lnTo>
                <a:lnTo>
                  <a:pt x="72640" y="72550"/>
                </a:lnTo>
                <a:lnTo>
                  <a:pt x="72640" y="72560"/>
                </a:lnTo>
                <a:lnTo>
                  <a:pt x="72640" y="72570"/>
                </a:lnTo>
                <a:lnTo>
                  <a:pt x="72640" y="72580"/>
                </a:lnTo>
                <a:lnTo>
                  <a:pt x="72640" y="72590"/>
                </a:lnTo>
                <a:lnTo>
                  <a:pt x="72640" y="72600"/>
                </a:lnTo>
                <a:lnTo>
                  <a:pt x="72640" y="72610"/>
                </a:lnTo>
                <a:lnTo>
                  <a:pt x="72630" y="72620"/>
                </a:lnTo>
                <a:lnTo>
                  <a:pt x="72630" y="72630"/>
                </a:lnTo>
                <a:lnTo>
                  <a:pt x="72640" y="72630"/>
                </a:lnTo>
                <a:lnTo>
                  <a:pt x="72640" y="72640"/>
                </a:lnTo>
                <a:lnTo>
                  <a:pt x="72640" y="72650"/>
                </a:lnTo>
                <a:lnTo>
                  <a:pt x="72650" y="72660"/>
                </a:lnTo>
                <a:lnTo>
                  <a:pt x="72650" y="72670"/>
                </a:lnTo>
                <a:lnTo>
                  <a:pt x="72650" y="72680"/>
                </a:lnTo>
                <a:lnTo>
                  <a:pt x="72650" y="72690"/>
                </a:lnTo>
                <a:lnTo>
                  <a:pt x="72660" y="72700"/>
                </a:lnTo>
                <a:lnTo>
                  <a:pt x="72660" y="72710"/>
                </a:lnTo>
                <a:lnTo>
                  <a:pt x="72660" y="72720"/>
                </a:lnTo>
                <a:lnTo>
                  <a:pt x="72670" y="72720"/>
                </a:lnTo>
                <a:lnTo>
                  <a:pt x="72670" y="72740"/>
                </a:lnTo>
                <a:lnTo>
                  <a:pt x="72680" y="72750"/>
                </a:lnTo>
                <a:lnTo>
                  <a:pt x="72680" y="72760"/>
                </a:lnTo>
                <a:lnTo>
                  <a:pt x="72690" y="72760"/>
                </a:lnTo>
                <a:lnTo>
                  <a:pt x="72690" y="72770"/>
                </a:lnTo>
                <a:lnTo>
                  <a:pt x="72700" y="72770"/>
                </a:lnTo>
                <a:lnTo>
                  <a:pt x="72700" y="72780"/>
                </a:lnTo>
                <a:lnTo>
                  <a:pt x="72710" y="72780"/>
                </a:lnTo>
                <a:lnTo>
                  <a:pt x="72710" y="72790"/>
                </a:lnTo>
                <a:lnTo>
                  <a:pt x="72710" y="72800"/>
                </a:lnTo>
                <a:lnTo>
                  <a:pt x="72710" y="72810"/>
                </a:lnTo>
                <a:lnTo>
                  <a:pt x="72710" y="72820"/>
                </a:lnTo>
                <a:lnTo>
                  <a:pt x="72720" y="72820"/>
                </a:lnTo>
                <a:lnTo>
                  <a:pt x="72730" y="72830"/>
                </a:lnTo>
                <a:lnTo>
                  <a:pt x="72730" y="72840"/>
                </a:lnTo>
                <a:lnTo>
                  <a:pt x="72730" y="72850"/>
                </a:lnTo>
                <a:lnTo>
                  <a:pt x="72730" y="72860"/>
                </a:lnTo>
                <a:lnTo>
                  <a:pt x="72740" y="72870"/>
                </a:lnTo>
                <a:lnTo>
                  <a:pt x="72740" y="72880"/>
                </a:lnTo>
                <a:lnTo>
                  <a:pt x="72740" y="72890"/>
                </a:lnTo>
                <a:lnTo>
                  <a:pt x="72740" y="72900"/>
                </a:lnTo>
                <a:lnTo>
                  <a:pt x="72740" y="72910"/>
                </a:lnTo>
                <a:lnTo>
                  <a:pt x="72740" y="72920"/>
                </a:lnTo>
                <a:lnTo>
                  <a:pt x="72740" y="72930"/>
                </a:lnTo>
                <a:lnTo>
                  <a:pt x="72740" y="72940"/>
                </a:lnTo>
                <a:lnTo>
                  <a:pt x="72740" y="72950"/>
                </a:lnTo>
                <a:lnTo>
                  <a:pt x="72740" y="72960"/>
                </a:lnTo>
                <a:lnTo>
                  <a:pt x="72730" y="72960"/>
                </a:lnTo>
                <a:lnTo>
                  <a:pt x="72730" y="72970"/>
                </a:lnTo>
                <a:lnTo>
                  <a:pt x="72720" y="72970"/>
                </a:lnTo>
                <a:lnTo>
                  <a:pt x="72720" y="73020"/>
                </a:lnTo>
                <a:lnTo>
                  <a:pt x="72700" y="73080"/>
                </a:lnTo>
                <a:lnTo>
                  <a:pt x="72680" y="73140"/>
                </a:lnTo>
                <a:lnTo>
                  <a:pt x="72660" y="73170"/>
                </a:lnTo>
                <a:lnTo>
                  <a:pt x="72640" y="73220"/>
                </a:lnTo>
                <a:lnTo>
                  <a:pt x="72640" y="73240"/>
                </a:lnTo>
                <a:lnTo>
                  <a:pt x="72640" y="73250"/>
                </a:lnTo>
                <a:lnTo>
                  <a:pt x="72630" y="73290"/>
                </a:lnTo>
                <a:lnTo>
                  <a:pt x="72630" y="73320"/>
                </a:lnTo>
                <a:lnTo>
                  <a:pt x="72650" y="73350"/>
                </a:lnTo>
                <a:lnTo>
                  <a:pt x="72670" y="73390"/>
                </a:lnTo>
                <a:lnTo>
                  <a:pt x="72700" y="73420"/>
                </a:lnTo>
                <a:lnTo>
                  <a:pt x="72720" y="73450"/>
                </a:lnTo>
                <a:lnTo>
                  <a:pt x="72730" y="73480"/>
                </a:lnTo>
                <a:lnTo>
                  <a:pt x="72750" y="73510"/>
                </a:lnTo>
                <a:lnTo>
                  <a:pt x="72770" y="73540"/>
                </a:lnTo>
                <a:lnTo>
                  <a:pt x="72770" y="73560"/>
                </a:lnTo>
                <a:lnTo>
                  <a:pt x="72790" y="73590"/>
                </a:lnTo>
                <a:lnTo>
                  <a:pt x="72820" y="73620"/>
                </a:lnTo>
                <a:lnTo>
                  <a:pt x="72850" y="73660"/>
                </a:lnTo>
                <a:lnTo>
                  <a:pt x="72880" y="73710"/>
                </a:lnTo>
                <a:lnTo>
                  <a:pt x="72910" y="73750"/>
                </a:lnTo>
                <a:lnTo>
                  <a:pt x="72880" y="73770"/>
                </a:lnTo>
                <a:lnTo>
                  <a:pt x="72860" y="73770"/>
                </a:lnTo>
                <a:lnTo>
                  <a:pt x="72830" y="73800"/>
                </a:lnTo>
                <a:lnTo>
                  <a:pt x="72780" y="73850"/>
                </a:lnTo>
                <a:lnTo>
                  <a:pt x="72720" y="73890"/>
                </a:lnTo>
                <a:lnTo>
                  <a:pt x="72680" y="73930"/>
                </a:lnTo>
                <a:lnTo>
                  <a:pt x="72650" y="73940"/>
                </a:lnTo>
                <a:lnTo>
                  <a:pt x="72620" y="73950"/>
                </a:lnTo>
                <a:lnTo>
                  <a:pt x="72610" y="73950"/>
                </a:lnTo>
                <a:lnTo>
                  <a:pt x="72600" y="73950"/>
                </a:lnTo>
                <a:lnTo>
                  <a:pt x="72590" y="73950"/>
                </a:lnTo>
                <a:lnTo>
                  <a:pt x="72590" y="73960"/>
                </a:lnTo>
                <a:lnTo>
                  <a:pt x="72580" y="73960"/>
                </a:lnTo>
                <a:lnTo>
                  <a:pt x="72570" y="73960"/>
                </a:lnTo>
                <a:lnTo>
                  <a:pt x="72560" y="73960"/>
                </a:lnTo>
                <a:lnTo>
                  <a:pt x="72550" y="73960"/>
                </a:lnTo>
                <a:lnTo>
                  <a:pt x="72540" y="73960"/>
                </a:lnTo>
                <a:lnTo>
                  <a:pt x="72530" y="73950"/>
                </a:lnTo>
                <a:lnTo>
                  <a:pt x="72520" y="73950"/>
                </a:lnTo>
                <a:lnTo>
                  <a:pt x="72520" y="73960"/>
                </a:lnTo>
                <a:lnTo>
                  <a:pt x="72510" y="73960"/>
                </a:lnTo>
                <a:lnTo>
                  <a:pt x="72500" y="73960"/>
                </a:lnTo>
                <a:lnTo>
                  <a:pt x="72500" y="73970"/>
                </a:lnTo>
                <a:lnTo>
                  <a:pt x="72490" y="73970"/>
                </a:lnTo>
                <a:lnTo>
                  <a:pt x="72490" y="73980"/>
                </a:lnTo>
                <a:lnTo>
                  <a:pt x="72480" y="73980"/>
                </a:lnTo>
                <a:lnTo>
                  <a:pt x="72470" y="73980"/>
                </a:lnTo>
                <a:lnTo>
                  <a:pt x="72460" y="73990"/>
                </a:lnTo>
                <a:lnTo>
                  <a:pt x="72450" y="74000"/>
                </a:lnTo>
                <a:lnTo>
                  <a:pt x="72440" y="74010"/>
                </a:lnTo>
                <a:lnTo>
                  <a:pt x="72420" y="74010"/>
                </a:lnTo>
                <a:lnTo>
                  <a:pt x="72410" y="74010"/>
                </a:lnTo>
                <a:lnTo>
                  <a:pt x="72400" y="74010"/>
                </a:lnTo>
                <a:lnTo>
                  <a:pt x="72390" y="74010"/>
                </a:lnTo>
                <a:lnTo>
                  <a:pt x="72380" y="74010"/>
                </a:lnTo>
                <a:lnTo>
                  <a:pt x="72370" y="74010"/>
                </a:lnTo>
                <a:lnTo>
                  <a:pt x="72360" y="74020"/>
                </a:lnTo>
                <a:lnTo>
                  <a:pt x="72350" y="74020"/>
                </a:lnTo>
                <a:lnTo>
                  <a:pt x="72350" y="74030"/>
                </a:lnTo>
                <a:lnTo>
                  <a:pt x="72340" y="74040"/>
                </a:lnTo>
                <a:lnTo>
                  <a:pt x="72320" y="74060"/>
                </a:lnTo>
                <a:lnTo>
                  <a:pt x="72310" y="74080"/>
                </a:lnTo>
                <a:lnTo>
                  <a:pt x="72300" y="74090"/>
                </a:lnTo>
                <a:lnTo>
                  <a:pt x="72310" y="74130"/>
                </a:lnTo>
                <a:lnTo>
                  <a:pt x="72320" y="74160"/>
                </a:lnTo>
                <a:lnTo>
                  <a:pt x="72330" y="74200"/>
                </a:lnTo>
                <a:lnTo>
                  <a:pt x="72340" y="74250"/>
                </a:lnTo>
                <a:lnTo>
                  <a:pt x="72340" y="74280"/>
                </a:lnTo>
                <a:lnTo>
                  <a:pt x="72330" y="74290"/>
                </a:lnTo>
                <a:lnTo>
                  <a:pt x="72310" y="74290"/>
                </a:lnTo>
                <a:lnTo>
                  <a:pt x="72260" y="74270"/>
                </a:lnTo>
                <a:lnTo>
                  <a:pt x="72220" y="74250"/>
                </a:lnTo>
                <a:lnTo>
                  <a:pt x="72170" y="74230"/>
                </a:lnTo>
                <a:lnTo>
                  <a:pt x="72130" y="74220"/>
                </a:lnTo>
                <a:lnTo>
                  <a:pt x="72100" y="74230"/>
                </a:lnTo>
                <a:lnTo>
                  <a:pt x="72070" y="74230"/>
                </a:lnTo>
                <a:lnTo>
                  <a:pt x="72020" y="74250"/>
                </a:lnTo>
                <a:lnTo>
                  <a:pt x="71970" y="74260"/>
                </a:lnTo>
                <a:lnTo>
                  <a:pt x="71910" y="74260"/>
                </a:lnTo>
                <a:lnTo>
                  <a:pt x="71870" y="74260"/>
                </a:lnTo>
                <a:lnTo>
                  <a:pt x="71820" y="74250"/>
                </a:lnTo>
                <a:lnTo>
                  <a:pt x="71760" y="74230"/>
                </a:lnTo>
                <a:lnTo>
                  <a:pt x="71710" y="74210"/>
                </a:lnTo>
                <a:lnTo>
                  <a:pt x="71650" y="74210"/>
                </a:lnTo>
                <a:lnTo>
                  <a:pt x="71600" y="74180"/>
                </a:lnTo>
                <a:lnTo>
                  <a:pt x="71540" y="74130"/>
                </a:lnTo>
                <a:lnTo>
                  <a:pt x="71490" y="74100"/>
                </a:lnTo>
                <a:lnTo>
                  <a:pt x="71420" y="74090"/>
                </a:lnTo>
                <a:lnTo>
                  <a:pt x="71410" y="74100"/>
                </a:lnTo>
                <a:lnTo>
                  <a:pt x="71390" y="74100"/>
                </a:lnTo>
                <a:lnTo>
                  <a:pt x="71380" y="74100"/>
                </a:lnTo>
                <a:lnTo>
                  <a:pt x="71350" y="74110"/>
                </a:lnTo>
                <a:lnTo>
                  <a:pt x="71340" y="74110"/>
                </a:lnTo>
                <a:lnTo>
                  <a:pt x="71330" y="74130"/>
                </a:lnTo>
                <a:lnTo>
                  <a:pt x="71310" y="74150"/>
                </a:lnTo>
                <a:lnTo>
                  <a:pt x="71290" y="74170"/>
                </a:lnTo>
                <a:lnTo>
                  <a:pt x="71260" y="74190"/>
                </a:lnTo>
                <a:lnTo>
                  <a:pt x="71230" y="74200"/>
                </a:lnTo>
                <a:lnTo>
                  <a:pt x="71210" y="74220"/>
                </a:lnTo>
                <a:lnTo>
                  <a:pt x="71200" y="74220"/>
                </a:lnTo>
                <a:lnTo>
                  <a:pt x="71190" y="74230"/>
                </a:lnTo>
                <a:lnTo>
                  <a:pt x="71180" y="74230"/>
                </a:lnTo>
                <a:lnTo>
                  <a:pt x="71170" y="74230"/>
                </a:lnTo>
                <a:lnTo>
                  <a:pt x="71160" y="74240"/>
                </a:lnTo>
                <a:lnTo>
                  <a:pt x="71160" y="74250"/>
                </a:lnTo>
                <a:lnTo>
                  <a:pt x="71150" y="74250"/>
                </a:lnTo>
                <a:lnTo>
                  <a:pt x="71140" y="74260"/>
                </a:lnTo>
                <a:lnTo>
                  <a:pt x="71140" y="74270"/>
                </a:lnTo>
                <a:lnTo>
                  <a:pt x="71130" y="74270"/>
                </a:lnTo>
                <a:lnTo>
                  <a:pt x="71120" y="74270"/>
                </a:lnTo>
                <a:lnTo>
                  <a:pt x="71110" y="74270"/>
                </a:lnTo>
                <a:lnTo>
                  <a:pt x="71100" y="74270"/>
                </a:lnTo>
                <a:lnTo>
                  <a:pt x="71090" y="74270"/>
                </a:lnTo>
                <a:lnTo>
                  <a:pt x="71080" y="74280"/>
                </a:lnTo>
                <a:lnTo>
                  <a:pt x="71070" y="74280"/>
                </a:lnTo>
                <a:lnTo>
                  <a:pt x="71060" y="74280"/>
                </a:lnTo>
                <a:lnTo>
                  <a:pt x="71050" y="74280"/>
                </a:lnTo>
                <a:lnTo>
                  <a:pt x="71050" y="74290"/>
                </a:lnTo>
                <a:lnTo>
                  <a:pt x="71040" y="74290"/>
                </a:lnTo>
                <a:lnTo>
                  <a:pt x="71030" y="74290"/>
                </a:lnTo>
                <a:lnTo>
                  <a:pt x="71030" y="74300"/>
                </a:lnTo>
                <a:lnTo>
                  <a:pt x="71020" y="74300"/>
                </a:lnTo>
                <a:lnTo>
                  <a:pt x="71020" y="74310"/>
                </a:lnTo>
                <a:lnTo>
                  <a:pt x="71010" y="74310"/>
                </a:lnTo>
                <a:lnTo>
                  <a:pt x="71010" y="74320"/>
                </a:lnTo>
                <a:lnTo>
                  <a:pt x="71000" y="74320"/>
                </a:lnTo>
                <a:lnTo>
                  <a:pt x="71000" y="74330"/>
                </a:lnTo>
                <a:lnTo>
                  <a:pt x="71000" y="74340"/>
                </a:lnTo>
                <a:lnTo>
                  <a:pt x="71000" y="74350"/>
                </a:lnTo>
                <a:lnTo>
                  <a:pt x="71010" y="74350"/>
                </a:lnTo>
                <a:lnTo>
                  <a:pt x="71000" y="74350"/>
                </a:lnTo>
                <a:lnTo>
                  <a:pt x="71000" y="74360"/>
                </a:lnTo>
                <a:lnTo>
                  <a:pt x="70990" y="74370"/>
                </a:lnTo>
                <a:lnTo>
                  <a:pt x="70990" y="74380"/>
                </a:lnTo>
                <a:lnTo>
                  <a:pt x="70980" y="74390"/>
                </a:lnTo>
                <a:lnTo>
                  <a:pt x="70970" y="74410"/>
                </a:lnTo>
                <a:lnTo>
                  <a:pt x="70960" y="74420"/>
                </a:lnTo>
                <a:lnTo>
                  <a:pt x="70950" y="74420"/>
                </a:lnTo>
                <a:lnTo>
                  <a:pt x="70950" y="74430"/>
                </a:lnTo>
                <a:lnTo>
                  <a:pt x="70940" y="74430"/>
                </a:lnTo>
                <a:lnTo>
                  <a:pt x="70930" y="74440"/>
                </a:lnTo>
                <a:lnTo>
                  <a:pt x="70930" y="74450"/>
                </a:lnTo>
                <a:lnTo>
                  <a:pt x="70940" y="74460"/>
                </a:lnTo>
                <a:lnTo>
                  <a:pt x="70940" y="74470"/>
                </a:lnTo>
                <a:lnTo>
                  <a:pt x="70930" y="74470"/>
                </a:lnTo>
                <a:lnTo>
                  <a:pt x="70930" y="74480"/>
                </a:lnTo>
                <a:lnTo>
                  <a:pt x="70930" y="74490"/>
                </a:lnTo>
                <a:lnTo>
                  <a:pt x="70920" y="74490"/>
                </a:lnTo>
                <a:lnTo>
                  <a:pt x="70920" y="74500"/>
                </a:lnTo>
                <a:lnTo>
                  <a:pt x="70910" y="74500"/>
                </a:lnTo>
                <a:lnTo>
                  <a:pt x="70900" y="74500"/>
                </a:lnTo>
                <a:lnTo>
                  <a:pt x="70900" y="74510"/>
                </a:lnTo>
                <a:lnTo>
                  <a:pt x="70890" y="74510"/>
                </a:lnTo>
                <a:lnTo>
                  <a:pt x="70900" y="74510"/>
                </a:lnTo>
                <a:lnTo>
                  <a:pt x="70900" y="74520"/>
                </a:lnTo>
                <a:lnTo>
                  <a:pt x="70890" y="74520"/>
                </a:lnTo>
                <a:lnTo>
                  <a:pt x="70880" y="74530"/>
                </a:lnTo>
                <a:lnTo>
                  <a:pt x="70870" y="74530"/>
                </a:lnTo>
                <a:lnTo>
                  <a:pt x="70860" y="74530"/>
                </a:lnTo>
                <a:lnTo>
                  <a:pt x="70850" y="74540"/>
                </a:lnTo>
                <a:lnTo>
                  <a:pt x="70840" y="74540"/>
                </a:lnTo>
                <a:lnTo>
                  <a:pt x="70840" y="74550"/>
                </a:lnTo>
                <a:lnTo>
                  <a:pt x="70830" y="74550"/>
                </a:lnTo>
                <a:lnTo>
                  <a:pt x="70820" y="74550"/>
                </a:lnTo>
                <a:lnTo>
                  <a:pt x="70810" y="74550"/>
                </a:lnTo>
                <a:lnTo>
                  <a:pt x="70800" y="74550"/>
                </a:lnTo>
                <a:lnTo>
                  <a:pt x="70780" y="74560"/>
                </a:lnTo>
                <a:lnTo>
                  <a:pt x="70770" y="74560"/>
                </a:lnTo>
                <a:lnTo>
                  <a:pt x="70760" y="74560"/>
                </a:lnTo>
                <a:lnTo>
                  <a:pt x="70750" y="74560"/>
                </a:lnTo>
                <a:lnTo>
                  <a:pt x="70740" y="74560"/>
                </a:lnTo>
                <a:lnTo>
                  <a:pt x="70700" y="74570"/>
                </a:lnTo>
                <a:lnTo>
                  <a:pt x="70660" y="74590"/>
                </a:lnTo>
                <a:lnTo>
                  <a:pt x="70640" y="74610"/>
                </a:lnTo>
                <a:lnTo>
                  <a:pt x="70610" y="74610"/>
                </a:lnTo>
                <a:lnTo>
                  <a:pt x="70590" y="74630"/>
                </a:lnTo>
                <a:lnTo>
                  <a:pt x="70580" y="74630"/>
                </a:lnTo>
                <a:lnTo>
                  <a:pt x="70580" y="74640"/>
                </a:lnTo>
                <a:lnTo>
                  <a:pt x="70580" y="74650"/>
                </a:lnTo>
                <a:lnTo>
                  <a:pt x="70570" y="74650"/>
                </a:lnTo>
                <a:lnTo>
                  <a:pt x="70570" y="74660"/>
                </a:lnTo>
                <a:lnTo>
                  <a:pt x="70570" y="74670"/>
                </a:lnTo>
                <a:lnTo>
                  <a:pt x="70560" y="74680"/>
                </a:lnTo>
                <a:lnTo>
                  <a:pt x="70550" y="74690"/>
                </a:lnTo>
                <a:lnTo>
                  <a:pt x="70540" y="74700"/>
                </a:lnTo>
                <a:lnTo>
                  <a:pt x="70530" y="74710"/>
                </a:lnTo>
                <a:lnTo>
                  <a:pt x="70520" y="74710"/>
                </a:lnTo>
                <a:lnTo>
                  <a:pt x="70510" y="74720"/>
                </a:lnTo>
                <a:lnTo>
                  <a:pt x="70510" y="74730"/>
                </a:lnTo>
                <a:lnTo>
                  <a:pt x="70500" y="74730"/>
                </a:lnTo>
                <a:lnTo>
                  <a:pt x="70490" y="74740"/>
                </a:lnTo>
                <a:lnTo>
                  <a:pt x="70480" y="74740"/>
                </a:lnTo>
                <a:lnTo>
                  <a:pt x="70470" y="74750"/>
                </a:lnTo>
                <a:lnTo>
                  <a:pt x="70460" y="74750"/>
                </a:lnTo>
                <a:lnTo>
                  <a:pt x="70450" y="74750"/>
                </a:lnTo>
                <a:lnTo>
                  <a:pt x="70450" y="74760"/>
                </a:lnTo>
                <a:lnTo>
                  <a:pt x="70440" y="74760"/>
                </a:lnTo>
                <a:lnTo>
                  <a:pt x="70430" y="74770"/>
                </a:lnTo>
                <a:lnTo>
                  <a:pt x="70440" y="74770"/>
                </a:lnTo>
                <a:lnTo>
                  <a:pt x="70440" y="74780"/>
                </a:lnTo>
                <a:lnTo>
                  <a:pt x="70440" y="74790"/>
                </a:lnTo>
                <a:lnTo>
                  <a:pt x="70450" y="74800"/>
                </a:lnTo>
                <a:lnTo>
                  <a:pt x="70450" y="74810"/>
                </a:lnTo>
                <a:lnTo>
                  <a:pt x="70450" y="74820"/>
                </a:lnTo>
                <a:lnTo>
                  <a:pt x="70450" y="74830"/>
                </a:lnTo>
                <a:lnTo>
                  <a:pt x="70440" y="74840"/>
                </a:lnTo>
                <a:lnTo>
                  <a:pt x="70440" y="74850"/>
                </a:lnTo>
                <a:lnTo>
                  <a:pt x="70430" y="74850"/>
                </a:lnTo>
                <a:lnTo>
                  <a:pt x="70430" y="74860"/>
                </a:lnTo>
                <a:lnTo>
                  <a:pt x="70430" y="74870"/>
                </a:lnTo>
                <a:lnTo>
                  <a:pt x="70420" y="74880"/>
                </a:lnTo>
                <a:lnTo>
                  <a:pt x="70420" y="74890"/>
                </a:lnTo>
                <a:lnTo>
                  <a:pt x="70420" y="74900"/>
                </a:lnTo>
                <a:lnTo>
                  <a:pt x="70420" y="74910"/>
                </a:lnTo>
                <a:lnTo>
                  <a:pt x="70420" y="74920"/>
                </a:lnTo>
                <a:lnTo>
                  <a:pt x="70420" y="74940"/>
                </a:lnTo>
                <a:lnTo>
                  <a:pt x="70430" y="74950"/>
                </a:lnTo>
                <a:lnTo>
                  <a:pt x="70430" y="74960"/>
                </a:lnTo>
                <a:lnTo>
                  <a:pt x="70440" y="74970"/>
                </a:lnTo>
                <a:lnTo>
                  <a:pt x="70450" y="74970"/>
                </a:lnTo>
                <a:lnTo>
                  <a:pt x="70450" y="74980"/>
                </a:lnTo>
                <a:lnTo>
                  <a:pt x="70440" y="74980"/>
                </a:lnTo>
                <a:lnTo>
                  <a:pt x="70430" y="74980"/>
                </a:lnTo>
                <a:lnTo>
                  <a:pt x="70430" y="74990"/>
                </a:lnTo>
                <a:lnTo>
                  <a:pt x="70420" y="74990"/>
                </a:lnTo>
                <a:lnTo>
                  <a:pt x="70420" y="75000"/>
                </a:lnTo>
                <a:lnTo>
                  <a:pt x="70410" y="75000"/>
                </a:lnTo>
                <a:lnTo>
                  <a:pt x="70400" y="75000"/>
                </a:lnTo>
                <a:lnTo>
                  <a:pt x="70380" y="75010"/>
                </a:lnTo>
                <a:lnTo>
                  <a:pt x="70370" y="75020"/>
                </a:lnTo>
                <a:lnTo>
                  <a:pt x="70360" y="75020"/>
                </a:lnTo>
                <a:lnTo>
                  <a:pt x="70350" y="75020"/>
                </a:lnTo>
                <a:lnTo>
                  <a:pt x="70340" y="75010"/>
                </a:lnTo>
                <a:lnTo>
                  <a:pt x="70340" y="75000"/>
                </a:lnTo>
                <a:lnTo>
                  <a:pt x="70340" y="74990"/>
                </a:lnTo>
                <a:lnTo>
                  <a:pt x="70340" y="74970"/>
                </a:lnTo>
                <a:lnTo>
                  <a:pt x="70340" y="74960"/>
                </a:lnTo>
                <a:lnTo>
                  <a:pt x="70340" y="74950"/>
                </a:lnTo>
                <a:lnTo>
                  <a:pt x="70330" y="74950"/>
                </a:lnTo>
                <a:lnTo>
                  <a:pt x="70320" y="74960"/>
                </a:lnTo>
                <a:lnTo>
                  <a:pt x="70300" y="74970"/>
                </a:lnTo>
                <a:lnTo>
                  <a:pt x="70290" y="74980"/>
                </a:lnTo>
                <a:lnTo>
                  <a:pt x="70290" y="74970"/>
                </a:lnTo>
                <a:lnTo>
                  <a:pt x="70280" y="74960"/>
                </a:lnTo>
                <a:lnTo>
                  <a:pt x="70280" y="74950"/>
                </a:lnTo>
                <a:lnTo>
                  <a:pt x="70270" y="74940"/>
                </a:lnTo>
                <a:lnTo>
                  <a:pt x="70260" y="74930"/>
                </a:lnTo>
                <a:lnTo>
                  <a:pt x="70250" y="74920"/>
                </a:lnTo>
                <a:lnTo>
                  <a:pt x="70240" y="74910"/>
                </a:lnTo>
                <a:lnTo>
                  <a:pt x="70230" y="74920"/>
                </a:lnTo>
                <a:lnTo>
                  <a:pt x="70220" y="74920"/>
                </a:lnTo>
                <a:lnTo>
                  <a:pt x="70210" y="74930"/>
                </a:lnTo>
                <a:lnTo>
                  <a:pt x="70200" y="74940"/>
                </a:lnTo>
                <a:lnTo>
                  <a:pt x="70210" y="74950"/>
                </a:lnTo>
                <a:lnTo>
                  <a:pt x="70210" y="74970"/>
                </a:lnTo>
                <a:lnTo>
                  <a:pt x="70210" y="74980"/>
                </a:lnTo>
                <a:lnTo>
                  <a:pt x="70220" y="74990"/>
                </a:lnTo>
                <a:lnTo>
                  <a:pt x="70220" y="75000"/>
                </a:lnTo>
                <a:lnTo>
                  <a:pt x="70220" y="75010"/>
                </a:lnTo>
                <a:lnTo>
                  <a:pt x="70210" y="75010"/>
                </a:lnTo>
                <a:lnTo>
                  <a:pt x="70200" y="75010"/>
                </a:lnTo>
                <a:lnTo>
                  <a:pt x="70190" y="75010"/>
                </a:lnTo>
                <a:lnTo>
                  <a:pt x="70180" y="75010"/>
                </a:lnTo>
                <a:lnTo>
                  <a:pt x="70170" y="75010"/>
                </a:lnTo>
                <a:lnTo>
                  <a:pt x="70150" y="75010"/>
                </a:lnTo>
                <a:lnTo>
                  <a:pt x="70140" y="75010"/>
                </a:lnTo>
                <a:lnTo>
                  <a:pt x="70130" y="75000"/>
                </a:lnTo>
                <a:lnTo>
                  <a:pt x="70120" y="75000"/>
                </a:lnTo>
                <a:lnTo>
                  <a:pt x="70110" y="75000"/>
                </a:lnTo>
                <a:lnTo>
                  <a:pt x="70100" y="75000"/>
                </a:lnTo>
                <a:lnTo>
                  <a:pt x="70090" y="75000"/>
                </a:lnTo>
                <a:lnTo>
                  <a:pt x="70080" y="74990"/>
                </a:lnTo>
                <a:lnTo>
                  <a:pt x="70060" y="74980"/>
                </a:lnTo>
                <a:lnTo>
                  <a:pt x="70050" y="74970"/>
                </a:lnTo>
                <a:lnTo>
                  <a:pt x="70040" y="74970"/>
                </a:lnTo>
                <a:lnTo>
                  <a:pt x="70030" y="74960"/>
                </a:lnTo>
                <a:lnTo>
                  <a:pt x="70020" y="74950"/>
                </a:lnTo>
                <a:lnTo>
                  <a:pt x="70020" y="74940"/>
                </a:lnTo>
                <a:lnTo>
                  <a:pt x="70020" y="74920"/>
                </a:lnTo>
                <a:lnTo>
                  <a:pt x="70030" y="74910"/>
                </a:lnTo>
                <a:lnTo>
                  <a:pt x="70030" y="74890"/>
                </a:lnTo>
                <a:lnTo>
                  <a:pt x="70030" y="74880"/>
                </a:lnTo>
                <a:lnTo>
                  <a:pt x="70030" y="74870"/>
                </a:lnTo>
                <a:lnTo>
                  <a:pt x="70030" y="74840"/>
                </a:lnTo>
                <a:lnTo>
                  <a:pt x="70030" y="74830"/>
                </a:lnTo>
                <a:lnTo>
                  <a:pt x="70030" y="74820"/>
                </a:lnTo>
                <a:lnTo>
                  <a:pt x="70030" y="74810"/>
                </a:lnTo>
                <a:lnTo>
                  <a:pt x="70020" y="74800"/>
                </a:lnTo>
                <a:lnTo>
                  <a:pt x="70010" y="74790"/>
                </a:lnTo>
                <a:lnTo>
                  <a:pt x="70000" y="74780"/>
                </a:lnTo>
                <a:lnTo>
                  <a:pt x="69990" y="74770"/>
                </a:lnTo>
                <a:lnTo>
                  <a:pt x="69980" y="74770"/>
                </a:lnTo>
                <a:lnTo>
                  <a:pt x="69970" y="74770"/>
                </a:lnTo>
                <a:lnTo>
                  <a:pt x="69960" y="74770"/>
                </a:lnTo>
                <a:lnTo>
                  <a:pt x="69950" y="74780"/>
                </a:lnTo>
                <a:lnTo>
                  <a:pt x="69940" y="74790"/>
                </a:lnTo>
                <a:lnTo>
                  <a:pt x="69940" y="74800"/>
                </a:lnTo>
                <a:lnTo>
                  <a:pt x="69930" y="74800"/>
                </a:lnTo>
                <a:lnTo>
                  <a:pt x="69920" y="74810"/>
                </a:lnTo>
                <a:lnTo>
                  <a:pt x="69900" y="74810"/>
                </a:lnTo>
                <a:lnTo>
                  <a:pt x="69900" y="74820"/>
                </a:lnTo>
                <a:lnTo>
                  <a:pt x="69880" y="74830"/>
                </a:lnTo>
                <a:lnTo>
                  <a:pt x="69870" y="74830"/>
                </a:lnTo>
                <a:lnTo>
                  <a:pt x="69860" y="74820"/>
                </a:lnTo>
                <a:lnTo>
                  <a:pt x="69850" y="74820"/>
                </a:lnTo>
                <a:lnTo>
                  <a:pt x="69840" y="74830"/>
                </a:lnTo>
                <a:lnTo>
                  <a:pt x="69830" y="74830"/>
                </a:lnTo>
                <a:lnTo>
                  <a:pt x="69820" y="74820"/>
                </a:lnTo>
                <a:lnTo>
                  <a:pt x="69810" y="74820"/>
                </a:lnTo>
                <a:lnTo>
                  <a:pt x="69800" y="74820"/>
                </a:lnTo>
                <a:lnTo>
                  <a:pt x="69790" y="74830"/>
                </a:lnTo>
                <a:lnTo>
                  <a:pt x="69780" y="74840"/>
                </a:lnTo>
                <a:lnTo>
                  <a:pt x="69770" y="74850"/>
                </a:lnTo>
                <a:lnTo>
                  <a:pt x="69760" y="74850"/>
                </a:lnTo>
                <a:lnTo>
                  <a:pt x="69750" y="74860"/>
                </a:lnTo>
                <a:lnTo>
                  <a:pt x="69740" y="74860"/>
                </a:lnTo>
                <a:lnTo>
                  <a:pt x="69730" y="74860"/>
                </a:lnTo>
                <a:lnTo>
                  <a:pt x="69720" y="74850"/>
                </a:lnTo>
                <a:lnTo>
                  <a:pt x="69710" y="74850"/>
                </a:lnTo>
                <a:lnTo>
                  <a:pt x="69700" y="74850"/>
                </a:lnTo>
                <a:lnTo>
                  <a:pt x="69700" y="74860"/>
                </a:lnTo>
                <a:lnTo>
                  <a:pt x="69680" y="74860"/>
                </a:lnTo>
                <a:lnTo>
                  <a:pt x="69660" y="74870"/>
                </a:lnTo>
                <a:lnTo>
                  <a:pt x="69650" y="74880"/>
                </a:lnTo>
                <a:lnTo>
                  <a:pt x="69640" y="74880"/>
                </a:lnTo>
                <a:lnTo>
                  <a:pt x="69630" y="74870"/>
                </a:lnTo>
                <a:lnTo>
                  <a:pt x="69630" y="74860"/>
                </a:lnTo>
                <a:lnTo>
                  <a:pt x="69620" y="74860"/>
                </a:lnTo>
                <a:lnTo>
                  <a:pt x="69610" y="74860"/>
                </a:lnTo>
                <a:lnTo>
                  <a:pt x="69600" y="74860"/>
                </a:lnTo>
                <a:lnTo>
                  <a:pt x="69580" y="74860"/>
                </a:lnTo>
                <a:lnTo>
                  <a:pt x="69550" y="74850"/>
                </a:lnTo>
                <a:lnTo>
                  <a:pt x="69530" y="74850"/>
                </a:lnTo>
                <a:lnTo>
                  <a:pt x="69520" y="74840"/>
                </a:lnTo>
                <a:lnTo>
                  <a:pt x="69510" y="74840"/>
                </a:lnTo>
                <a:lnTo>
                  <a:pt x="69500" y="74840"/>
                </a:lnTo>
                <a:lnTo>
                  <a:pt x="69500" y="74850"/>
                </a:lnTo>
                <a:lnTo>
                  <a:pt x="69500" y="74870"/>
                </a:lnTo>
                <a:lnTo>
                  <a:pt x="69510" y="74900"/>
                </a:lnTo>
                <a:lnTo>
                  <a:pt x="69510" y="74910"/>
                </a:lnTo>
                <a:lnTo>
                  <a:pt x="69510" y="74920"/>
                </a:lnTo>
                <a:lnTo>
                  <a:pt x="69510" y="74930"/>
                </a:lnTo>
                <a:lnTo>
                  <a:pt x="69500" y="74930"/>
                </a:lnTo>
                <a:lnTo>
                  <a:pt x="69500" y="74940"/>
                </a:lnTo>
                <a:lnTo>
                  <a:pt x="69490" y="74930"/>
                </a:lnTo>
                <a:lnTo>
                  <a:pt x="69480" y="74920"/>
                </a:lnTo>
                <a:lnTo>
                  <a:pt x="69470" y="74920"/>
                </a:lnTo>
                <a:lnTo>
                  <a:pt x="69460" y="74920"/>
                </a:lnTo>
                <a:lnTo>
                  <a:pt x="69460" y="74930"/>
                </a:lnTo>
                <a:lnTo>
                  <a:pt x="69450" y="74930"/>
                </a:lnTo>
                <a:lnTo>
                  <a:pt x="69450" y="74940"/>
                </a:lnTo>
                <a:lnTo>
                  <a:pt x="69440" y="74940"/>
                </a:lnTo>
                <a:lnTo>
                  <a:pt x="69440" y="74950"/>
                </a:lnTo>
                <a:lnTo>
                  <a:pt x="69430" y="74950"/>
                </a:lnTo>
                <a:lnTo>
                  <a:pt x="69420" y="74950"/>
                </a:lnTo>
                <a:lnTo>
                  <a:pt x="69410" y="74950"/>
                </a:lnTo>
                <a:lnTo>
                  <a:pt x="69410" y="74940"/>
                </a:lnTo>
                <a:lnTo>
                  <a:pt x="69400" y="74940"/>
                </a:lnTo>
                <a:lnTo>
                  <a:pt x="69390" y="74940"/>
                </a:lnTo>
                <a:lnTo>
                  <a:pt x="69390" y="74950"/>
                </a:lnTo>
                <a:lnTo>
                  <a:pt x="69390" y="74960"/>
                </a:lnTo>
                <a:lnTo>
                  <a:pt x="69380" y="74970"/>
                </a:lnTo>
                <a:lnTo>
                  <a:pt x="69380" y="74980"/>
                </a:lnTo>
                <a:lnTo>
                  <a:pt x="69360" y="74990"/>
                </a:lnTo>
                <a:lnTo>
                  <a:pt x="69350" y="75000"/>
                </a:lnTo>
                <a:lnTo>
                  <a:pt x="69340" y="75010"/>
                </a:lnTo>
                <a:lnTo>
                  <a:pt x="69330" y="75020"/>
                </a:lnTo>
                <a:lnTo>
                  <a:pt x="69310" y="75030"/>
                </a:lnTo>
                <a:lnTo>
                  <a:pt x="69300" y="75030"/>
                </a:lnTo>
                <a:lnTo>
                  <a:pt x="69290" y="75030"/>
                </a:lnTo>
                <a:lnTo>
                  <a:pt x="69280" y="75040"/>
                </a:lnTo>
                <a:lnTo>
                  <a:pt x="69280" y="75030"/>
                </a:lnTo>
                <a:lnTo>
                  <a:pt x="69270" y="75030"/>
                </a:lnTo>
                <a:lnTo>
                  <a:pt x="69270" y="75020"/>
                </a:lnTo>
                <a:lnTo>
                  <a:pt x="69270" y="75010"/>
                </a:lnTo>
                <a:lnTo>
                  <a:pt x="69260" y="75010"/>
                </a:lnTo>
                <a:lnTo>
                  <a:pt x="69260" y="75000"/>
                </a:lnTo>
                <a:lnTo>
                  <a:pt x="69250" y="74990"/>
                </a:lnTo>
                <a:lnTo>
                  <a:pt x="69230" y="74970"/>
                </a:lnTo>
                <a:lnTo>
                  <a:pt x="69220" y="74960"/>
                </a:lnTo>
                <a:lnTo>
                  <a:pt x="69210" y="74950"/>
                </a:lnTo>
                <a:lnTo>
                  <a:pt x="69220" y="74940"/>
                </a:lnTo>
                <a:lnTo>
                  <a:pt x="69230" y="74930"/>
                </a:lnTo>
                <a:lnTo>
                  <a:pt x="69230" y="74920"/>
                </a:lnTo>
                <a:lnTo>
                  <a:pt x="69230" y="74910"/>
                </a:lnTo>
                <a:lnTo>
                  <a:pt x="69230" y="74900"/>
                </a:lnTo>
                <a:lnTo>
                  <a:pt x="69230" y="74890"/>
                </a:lnTo>
                <a:lnTo>
                  <a:pt x="69220" y="74890"/>
                </a:lnTo>
                <a:lnTo>
                  <a:pt x="69210" y="74890"/>
                </a:lnTo>
                <a:lnTo>
                  <a:pt x="69200" y="74880"/>
                </a:lnTo>
                <a:lnTo>
                  <a:pt x="69190" y="74870"/>
                </a:lnTo>
                <a:lnTo>
                  <a:pt x="69190" y="74860"/>
                </a:lnTo>
                <a:lnTo>
                  <a:pt x="69200" y="74850"/>
                </a:lnTo>
                <a:lnTo>
                  <a:pt x="69200" y="74840"/>
                </a:lnTo>
                <a:lnTo>
                  <a:pt x="69200" y="74830"/>
                </a:lnTo>
                <a:lnTo>
                  <a:pt x="69200" y="74820"/>
                </a:lnTo>
                <a:lnTo>
                  <a:pt x="69190" y="74820"/>
                </a:lnTo>
                <a:lnTo>
                  <a:pt x="69180" y="74820"/>
                </a:lnTo>
                <a:lnTo>
                  <a:pt x="69170" y="74820"/>
                </a:lnTo>
                <a:lnTo>
                  <a:pt x="69160" y="74820"/>
                </a:lnTo>
                <a:lnTo>
                  <a:pt x="69150" y="74820"/>
                </a:lnTo>
                <a:lnTo>
                  <a:pt x="69140" y="74820"/>
                </a:lnTo>
                <a:lnTo>
                  <a:pt x="69140" y="74830"/>
                </a:lnTo>
                <a:lnTo>
                  <a:pt x="69130" y="74830"/>
                </a:lnTo>
                <a:lnTo>
                  <a:pt x="69130" y="74840"/>
                </a:lnTo>
                <a:lnTo>
                  <a:pt x="69130" y="74850"/>
                </a:lnTo>
                <a:lnTo>
                  <a:pt x="69120" y="74850"/>
                </a:lnTo>
                <a:lnTo>
                  <a:pt x="69110" y="74850"/>
                </a:lnTo>
                <a:lnTo>
                  <a:pt x="69100" y="74840"/>
                </a:lnTo>
                <a:lnTo>
                  <a:pt x="69100" y="74830"/>
                </a:lnTo>
                <a:lnTo>
                  <a:pt x="69090" y="74820"/>
                </a:lnTo>
                <a:lnTo>
                  <a:pt x="69080" y="74810"/>
                </a:lnTo>
                <a:lnTo>
                  <a:pt x="69070" y="74810"/>
                </a:lnTo>
                <a:lnTo>
                  <a:pt x="69060" y="74800"/>
                </a:lnTo>
                <a:lnTo>
                  <a:pt x="69050" y="74800"/>
                </a:lnTo>
                <a:lnTo>
                  <a:pt x="69040" y="74800"/>
                </a:lnTo>
                <a:lnTo>
                  <a:pt x="69030" y="74800"/>
                </a:lnTo>
                <a:lnTo>
                  <a:pt x="69020" y="74800"/>
                </a:lnTo>
                <a:lnTo>
                  <a:pt x="69020" y="74790"/>
                </a:lnTo>
                <a:lnTo>
                  <a:pt x="69010" y="74790"/>
                </a:lnTo>
                <a:lnTo>
                  <a:pt x="69010" y="74780"/>
                </a:lnTo>
                <a:lnTo>
                  <a:pt x="69020" y="74780"/>
                </a:lnTo>
                <a:lnTo>
                  <a:pt x="69030" y="74770"/>
                </a:lnTo>
                <a:lnTo>
                  <a:pt x="69030" y="74760"/>
                </a:lnTo>
                <a:lnTo>
                  <a:pt x="69020" y="74750"/>
                </a:lnTo>
                <a:lnTo>
                  <a:pt x="69010" y="74750"/>
                </a:lnTo>
                <a:lnTo>
                  <a:pt x="69000" y="74750"/>
                </a:lnTo>
                <a:lnTo>
                  <a:pt x="68980" y="74750"/>
                </a:lnTo>
                <a:lnTo>
                  <a:pt x="68970" y="74750"/>
                </a:lnTo>
                <a:lnTo>
                  <a:pt x="68950" y="74740"/>
                </a:lnTo>
                <a:lnTo>
                  <a:pt x="68940" y="74740"/>
                </a:lnTo>
                <a:lnTo>
                  <a:pt x="68930" y="74740"/>
                </a:lnTo>
                <a:lnTo>
                  <a:pt x="68920" y="74730"/>
                </a:lnTo>
                <a:lnTo>
                  <a:pt x="68930" y="74730"/>
                </a:lnTo>
                <a:lnTo>
                  <a:pt x="68930" y="74720"/>
                </a:lnTo>
                <a:lnTo>
                  <a:pt x="68940" y="74720"/>
                </a:lnTo>
                <a:lnTo>
                  <a:pt x="68950" y="74710"/>
                </a:lnTo>
                <a:lnTo>
                  <a:pt x="68950" y="74700"/>
                </a:lnTo>
                <a:lnTo>
                  <a:pt x="68940" y="74700"/>
                </a:lnTo>
                <a:lnTo>
                  <a:pt x="68920" y="74690"/>
                </a:lnTo>
                <a:lnTo>
                  <a:pt x="68910" y="74690"/>
                </a:lnTo>
                <a:lnTo>
                  <a:pt x="68890" y="74690"/>
                </a:lnTo>
                <a:lnTo>
                  <a:pt x="68880" y="74690"/>
                </a:lnTo>
                <a:lnTo>
                  <a:pt x="68860" y="74690"/>
                </a:lnTo>
                <a:lnTo>
                  <a:pt x="68850" y="74690"/>
                </a:lnTo>
                <a:lnTo>
                  <a:pt x="68840" y="74690"/>
                </a:lnTo>
                <a:lnTo>
                  <a:pt x="68830" y="74690"/>
                </a:lnTo>
                <a:lnTo>
                  <a:pt x="68820" y="74680"/>
                </a:lnTo>
                <a:lnTo>
                  <a:pt x="68810" y="74680"/>
                </a:lnTo>
                <a:lnTo>
                  <a:pt x="68810" y="74670"/>
                </a:lnTo>
                <a:lnTo>
                  <a:pt x="68810" y="74660"/>
                </a:lnTo>
                <a:lnTo>
                  <a:pt x="68810" y="74650"/>
                </a:lnTo>
                <a:lnTo>
                  <a:pt x="68810" y="74640"/>
                </a:lnTo>
                <a:lnTo>
                  <a:pt x="68810" y="74630"/>
                </a:lnTo>
                <a:lnTo>
                  <a:pt x="68810" y="74620"/>
                </a:lnTo>
                <a:lnTo>
                  <a:pt x="68800" y="74610"/>
                </a:lnTo>
                <a:lnTo>
                  <a:pt x="68790" y="74610"/>
                </a:lnTo>
                <a:lnTo>
                  <a:pt x="68770" y="74620"/>
                </a:lnTo>
                <a:lnTo>
                  <a:pt x="68760" y="74630"/>
                </a:lnTo>
                <a:lnTo>
                  <a:pt x="68750" y="74620"/>
                </a:lnTo>
                <a:lnTo>
                  <a:pt x="68740" y="74610"/>
                </a:lnTo>
                <a:lnTo>
                  <a:pt x="68730" y="74600"/>
                </a:lnTo>
                <a:lnTo>
                  <a:pt x="68720" y="74600"/>
                </a:lnTo>
                <a:lnTo>
                  <a:pt x="68710" y="74600"/>
                </a:lnTo>
                <a:lnTo>
                  <a:pt x="68710" y="74610"/>
                </a:lnTo>
                <a:lnTo>
                  <a:pt x="68710" y="74620"/>
                </a:lnTo>
                <a:lnTo>
                  <a:pt x="68720" y="74620"/>
                </a:lnTo>
                <a:lnTo>
                  <a:pt x="68730" y="74630"/>
                </a:lnTo>
                <a:lnTo>
                  <a:pt x="68730" y="74640"/>
                </a:lnTo>
                <a:lnTo>
                  <a:pt x="68720" y="74640"/>
                </a:lnTo>
                <a:lnTo>
                  <a:pt x="68710" y="74650"/>
                </a:lnTo>
                <a:lnTo>
                  <a:pt x="68700" y="74660"/>
                </a:lnTo>
                <a:lnTo>
                  <a:pt x="68690" y="74670"/>
                </a:lnTo>
                <a:lnTo>
                  <a:pt x="68680" y="74670"/>
                </a:lnTo>
                <a:lnTo>
                  <a:pt x="68670" y="74660"/>
                </a:lnTo>
                <a:lnTo>
                  <a:pt x="68660" y="74650"/>
                </a:lnTo>
                <a:lnTo>
                  <a:pt x="68650" y="74650"/>
                </a:lnTo>
                <a:lnTo>
                  <a:pt x="68640" y="74660"/>
                </a:lnTo>
                <a:lnTo>
                  <a:pt x="68630" y="74670"/>
                </a:lnTo>
                <a:lnTo>
                  <a:pt x="68620" y="74690"/>
                </a:lnTo>
                <a:lnTo>
                  <a:pt x="68610" y="74700"/>
                </a:lnTo>
                <a:lnTo>
                  <a:pt x="68600" y="74700"/>
                </a:lnTo>
                <a:lnTo>
                  <a:pt x="68590" y="74700"/>
                </a:lnTo>
                <a:lnTo>
                  <a:pt x="68580" y="74710"/>
                </a:lnTo>
                <a:lnTo>
                  <a:pt x="68580" y="74700"/>
                </a:lnTo>
                <a:lnTo>
                  <a:pt x="68570" y="74700"/>
                </a:lnTo>
                <a:lnTo>
                  <a:pt x="68570" y="74680"/>
                </a:lnTo>
                <a:lnTo>
                  <a:pt x="68560" y="74670"/>
                </a:lnTo>
                <a:lnTo>
                  <a:pt x="68550" y="74660"/>
                </a:lnTo>
                <a:lnTo>
                  <a:pt x="68540" y="74660"/>
                </a:lnTo>
                <a:lnTo>
                  <a:pt x="68530" y="74670"/>
                </a:lnTo>
                <a:lnTo>
                  <a:pt x="68520" y="74670"/>
                </a:lnTo>
                <a:lnTo>
                  <a:pt x="68510" y="74670"/>
                </a:lnTo>
                <a:lnTo>
                  <a:pt x="68490" y="74670"/>
                </a:lnTo>
                <a:lnTo>
                  <a:pt x="68480" y="74680"/>
                </a:lnTo>
                <a:lnTo>
                  <a:pt x="68460" y="74680"/>
                </a:lnTo>
                <a:lnTo>
                  <a:pt x="68450" y="74690"/>
                </a:lnTo>
                <a:lnTo>
                  <a:pt x="68440" y="74690"/>
                </a:lnTo>
                <a:lnTo>
                  <a:pt x="68430" y="74690"/>
                </a:lnTo>
                <a:lnTo>
                  <a:pt x="68420" y="74680"/>
                </a:lnTo>
                <a:lnTo>
                  <a:pt x="68420" y="74670"/>
                </a:lnTo>
                <a:lnTo>
                  <a:pt x="68410" y="74650"/>
                </a:lnTo>
                <a:lnTo>
                  <a:pt x="68400" y="74640"/>
                </a:lnTo>
                <a:lnTo>
                  <a:pt x="68390" y="74640"/>
                </a:lnTo>
                <a:lnTo>
                  <a:pt x="68370" y="74640"/>
                </a:lnTo>
                <a:lnTo>
                  <a:pt x="68360" y="74640"/>
                </a:lnTo>
                <a:lnTo>
                  <a:pt x="68350" y="74640"/>
                </a:lnTo>
                <a:lnTo>
                  <a:pt x="68350" y="74630"/>
                </a:lnTo>
                <a:lnTo>
                  <a:pt x="68350" y="74620"/>
                </a:lnTo>
                <a:lnTo>
                  <a:pt x="68360" y="74610"/>
                </a:lnTo>
                <a:lnTo>
                  <a:pt x="68370" y="74590"/>
                </a:lnTo>
                <a:lnTo>
                  <a:pt x="68370" y="74580"/>
                </a:lnTo>
                <a:lnTo>
                  <a:pt x="68370" y="74570"/>
                </a:lnTo>
                <a:lnTo>
                  <a:pt x="68370" y="74550"/>
                </a:lnTo>
                <a:lnTo>
                  <a:pt x="68380" y="74530"/>
                </a:lnTo>
                <a:lnTo>
                  <a:pt x="68380" y="74520"/>
                </a:lnTo>
                <a:lnTo>
                  <a:pt x="68370" y="74520"/>
                </a:lnTo>
                <a:lnTo>
                  <a:pt x="68370" y="74510"/>
                </a:lnTo>
                <a:lnTo>
                  <a:pt x="68360" y="74510"/>
                </a:lnTo>
                <a:lnTo>
                  <a:pt x="68350" y="74510"/>
                </a:lnTo>
                <a:lnTo>
                  <a:pt x="68340" y="74510"/>
                </a:lnTo>
                <a:lnTo>
                  <a:pt x="68340" y="74520"/>
                </a:lnTo>
                <a:lnTo>
                  <a:pt x="68340" y="74530"/>
                </a:lnTo>
                <a:lnTo>
                  <a:pt x="68330" y="74540"/>
                </a:lnTo>
                <a:lnTo>
                  <a:pt x="68330" y="74550"/>
                </a:lnTo>
                <a:lnTo>
                  <a:pt x="68310" y="74560"/>
                </a:lnTo>
                <a:lnTo>
                  <a:pt x="68310" y="74570"/>
                </a:lnTo>
                <a:lnTo>
                  <a:pt x="68300" y="74570"/>
                </a:lnTo>
                <a:lnTo>
                  <a:pt x="68300" y="74580"/>
                </a:lnTo>
                <a:lnTo>
                  <a:pt x="68280" y="74580"/>
                </a:lnTo>
                <a:lnTo>
                  <a:pt x="68270" y="74590"/>
                </a:lnTo>
                <a:lnTo>
                  <a:pt x="68260" y="74580"/>
                </a:lnTo>
                <a:lnTo>
                  <a:pt x="68250" y="74570"/>
                </a:lnTo>
                <a:lnTo>
                  <a:pt x="68250" y="74560"/>
                </a:lnTo>
                <a:lnTo>
                  <a:pt x="68250" y="74550"/>
                </a:lnTo>
                <a:lnTo>
                  <a:pt x="68260" y="74540"/>
                </a:lnTo>
                <a:lnTo>
                  <a:pt x="68260" y="74530"/>
                </a:lnTo>
                <a:lnTo>
                  <a:pt x="68270" y="74530"/>
                </a:lnTo>
                <a:lnTo>
                  <a:pt x="68280" y="74530"/>
                </a:lnTo>
                <a:lnTo>
                  <a:pt x="68280" y="74520"/>
                </a:lnTo>
                <a:lnTo>
                  <a:pt x="68280" y="74510"/>
                </a:lnTo>
                <a:lnTo>
                  <a:pt x="68270" y="74510"/>
                </a:lnTo>
                <a:lnTo>
                  <a:pt x="68270" y="74500"/>
                </a:lnTo>
                <a:lnTo>
                  <a:pt x="68260" y="74500"/>
                </a:lnTo>
                <a:lnTo>
                  <a:pt x="68250" y="74500"/>
                </a:lnTo>
                <a:lnTo>
                  <a:pt x="68240" y="74500"/>
                </a:lnTo>
                <a:lnTo>
                  <a:pt x="68230" y="74510"/>
                </a:lnTo>
                <a:lnTo>
                  <a:pt x="68220" y="74510"/>
                </a:lnTo>
                <a:lnTo>
                  <a:pt x="68210" y="74510"/>
                </a:lnTo>
                <a:lnTo>
                  <a:pt x="68200" y="74520"/>
                </a:lnTo>
                <a:lnTo>
                  <a:pt x="68190" y="74520"/>
                </a:lnTo>
                <a:lnTo>
                  <a:pt x="68190" y="74530"/>
                </a:lnTo>
                <a:lnTo>
                  <a:pt x="68180" y="74530"/>
                </a:lnTo>
                <a:lnTo>
                  <a:pt x="68170" y="74530"/>
                </a:lnTo>
                <a:lnTo>
                  <a:pt x="68170" y="74520"/>
                </a:lnTo>
                <a:lnTo>
                  <a:pt x="68170" y="74500"/>
                </a:lnTo>
                <a:lnTo>
                  <a:pt x="68170" y="74490"/>
                </a:lnTo>
                <a:lnTo>
                  <a:pt x="68170" y="74480"/>
                </a:lnTo>
                <a:lnTo>
                  <a:pt x="68160" y="74470"/>
                </a:lnTo>
                <a:lnTo>
                  <a:pt x="68150" y="74460"/>
                </a:lnTo>
                <a:lnTo>
                  <a:pt x="68150" y="74450"/>
                </a:lnTo>
                <a:lnTo>
                  <a:pt x="68150" y="74440"/>
                </a:lnTo>
                <a:lnTo>
                  <a:pt x="68140" y="74430"/>
                </a:lnTo>
                <a:lnTo>
                  <a:pt x="68150" y="74420"/>
                </a:lnTo>
                <a:lnTo>
                  <a:pt x="68150" y="74410"/>
                </a:lnTo>
                <a:lnTo>
                  <a:pt x="68150" y="74400"/>
                </a:lnTo>
                <a:lnTo>
                  <a:pt x="68140" y="74400"/>
                </a:lnTo>
                <a:lnTo>
                  <a:pt x="68130" y="74400"/>
                </a:lnTo>
                <a:lnTo>
                  <a:pt x="68120" y="74400"/>
                </a:lnTo>
                <a:lnTo>
                  <a:pt x="68110" y="74410"/>
                </a:lnTo>
                <a:lnTo>
                  <a:pt x="68110" y="74420"/>
                </a:lnTo>
                <a:lnTo>
                  <a:pt x="68100" y="74430"/>
                </a:lnTo>
                <a:lnTo>
                  <a:pt x="68100" y="74440"/>
                </a:lnTo>
                <a:lnTo>
                  <a:pt x="68090" y="74440"/>
                </a:lnTo>
                <a:lnTo>
                  <a:pt x="68080" y="74450"/>
                </a:lnTo>
                <a:lnTo>
                  <a:pt x="68070" y="74450"/>
                </a:lnTo>
                <a:lnTo>
                  <a:pt x="68060" y="74460"/>
                </a:lnTo>
                <a:lnTo>
                  <a:pt x="68050" y="74460"/>
                </a:lnTo>
                <a:lnTo>
                  <a:pt x="68050" y="74470"/>
                </a:lnTo>
                <a:lnTo>
                  <a:pt x="68030" y="74470"/>
                </a:lnTo>
                <a:lnTo>
                  <a:pt x="68020" y="74480"/>
                </a:lnTo>
                <a:lnTo>
                  <a:pt x="68010" y="74480"/>
                </a:lnTo>
                <a:lnTo>
                  <a:pt x="68000" y="74480"/>
                </a:lnTo>
                <a:lnTo>
                  <a:pt x="68000" y="74470"/>
                </a:lnTo>
                <a:lnTo>
                  <a:pt x="67990" y="74470"/>
                </a:lnTo>
                <a:lnTo>
                  <a:pt x="67990" y="74450"/>
                </a:lnTo>
                <a:lnTo>
                  <a:pt x="67990" y="74440"/>
                </a:lnTo>
                <a:lnTo>
                  <a:pt x="67990" y="74430"/>
                </a:lnTo>
                <a:lnTo>
                  <a:pt x="67990" y="74420"/>
                </a:lnTo>
                <a:lnTo>
                  <a:pt x="67990" y="74410"/>
                </a:lnTo>
                <a:lnTo>
                  <a:pt x="67980" y="74410"/>
                </a:lnTo>
                <a:lnTo>
                  <a:pt x="67970" y="74410"/>
                </a:lnTo>
                <a:lnTo>
                  <a:pt x="67970" y="74420"/>
                </a:lnTo>
                <a:lnTo>
                  <a:pt x="67960" y="74430"/>
                </a:lnTo>
                <a:lnTo>
                  <a:pt x="67960" y="74440"/>
                </a:lnTo>
                <a:lnTo>
                  <a:pt x="67950" y="74450"/>
                </a:lnTo>
                <a:lnTo>
                  <a:pt x="67950" y="74460"/>
                </a:lnTo>
                <a:lnTo>
                  <a:pt x="67950" y="74470"/>
                </a:lnTo>
                <a:lnTo>
                  <a:pt x="67950" y="74480"/>
                </a:lnTo>
                <a:lnTo>
                  <a:pt x="67940" y="74480"/>
                </a:lnTo>
                <a:lnTo>
                  <a:pt x="67940" y="74490"/>
                </a:lnTo>
                <a:lnTo>
                  <a:pt x="67930" y="74490"/>
                </a:lnTo>
                <a:lnTo>
                  <a:pt x="67920" y="74480"/>
                </a:lnTo>
                <a:lnTo>
                  <a:pt x="67910" y="74470"/>
                </a:lnTo>
                <a:lnTo>
                  <a:pt x="67900" y="74460"/>
                </a:lnTo>
                <a:lnTo>
                  <a:pt x="67890" y="74460"/>
                </a:lnTo>
                <a:lnTo>
                  <a:pt x="67880" y="74450"/>
                </a:lnTo>
                <a:lnTo>
                  <a:pt x="67880" y="74440"/>
                </a:lnTo>
                <a:lnTo>
                  <a:pt x="67890" y="74430"/>
                </a:lnTo>
                <a:lnTo>
                  <a:pt x="67900" y="74420"/>
                </a:lnTo>
                <a:lnTo>
                  <a:pt x="67900" y="74410"/>
                </a:lnTo>
                <a:lnTo>
                  <a:pt x="67900" y="74400"/>
                </a:lnTo>
                <a:lnTo>
                  <a:pt x="67890" y="74390"/>
                </a:lnTo>
                <a:lnTo>
                  <a:pt x="67880" y="74390"/>
                </a:lnTo>
                <a:lnTo>
                  <a:pt x="67870" y="74380"/>
                </a:lnTo>
                <a:lnTo>
                  <a:pt x="67860" y="74380"/>
                </a:lnTo>
                <a:lnTo>
                  <a:pt x="67840" y="74380"/>
                </a:lnTo>
                <a:lnTo>
                  <a:pt x="67830" y="74380"/>
                </a:lnTo>
                <a:lnTo>
                  <a:pt x="67830" y="74370"/>
                </a:lnTo>
                <a:lnTo>
                  <a:pt x="67830" y="74350"/>
                </a:lnTo>
                <a:lnTo>
                  <a:pt x="67820" y="74340"/>
                </a:lnTo>
                <a:lnTo>
                  <a:pt x="67820" y="74330"/>
                </a:lnTo>
                <a:lnTo>
                  <a:pt x="67810" y="74320"/>
                </a:lnTo>
                <a:lnTo>
                  <a:pt x="67820" y="74310"/>
                </a:lnTo>
                <a:lnTo>
                  <a:pt x="67820" y="74300"/>
                </a:lnTo>
                <a:lnTo>
                  <a:pt x="67830" y="74290"/>
                </a:lnTo>
                <a:lnTo>
                  <a:pt x="67820" y="74280"/>
                </a:lnTo>
                <a:lnTo>
                  <a:pt x="67820" y="74270"/>
                </a:lnTo>
                <a:lnTo>
                  <a:pt x="67810" y="74270"/>
                </a:lnTo>
                <a:lnTo>
                  <a:pt x="67800" y="74270"/>
                </a:lnTo>
                <a:lnTo>
                  <a:pt x="67800" y="74260"/>
                </a:lnTo>
                <a:lnTo>
                  <a:pt x="67790" y="74260"/>
                </a:lnTo>
                <a:lnTo>
                  <a:pt x="67780" y="74260"/>
                </a:lnTo>
                <a:lnTo>
                  <a:pt x="67770" y="74270"/>
                </a:lnTo>
                <a:lnTo>
                  <a:pt x="67770" y="74280"/>
                </a:lnTo>
                <a:lnTo>
                  <a:pt x="67760" y="74300"/>
                </a:lnTo>
                <a:lnTo>
                  <a:pt x="67750" y="74310"/>
                </a:lnTo>
                <a:lnTo>
                  <a:pt x="67750" y="74320"/>
                </a:lnTo>
                <a:lnTo>
                  <a:pt x="67740" y="74320"/>
                </a:lnTo>
                <a:lnTo>
                  <a:pt x="67730" y="74320"/>
                </a:lnTo>
                <a:lnTo>
                  <a:pt x="67720" y="74320"/>
                </a:lnTo>
                <a:lnTo>
                  <a:pt x="67710" y="74320"/>
                </a:lnTo>
                <a:lnTo>
                  <a:pt x="67700" y="74320"/>
                </a:lnTo>
                <a:lnTo>
                  <a:pt x="67680" y="74330"/>
                </a:lnTo>
                <a:lnTo>
                  <a:pt x="67670" y="74330"/>
                </a:lnTo>
                <a:lnTo>
                  <a:pt x="67660" y="74330"/>
                </a:lnTo>
                <a:lnTo>
                  <a:pt x="67650" y="74330"/>
                </a:lnTo>
                <a:lnTo>
                  <a:pt x="67650" y="74320"/>
                </a:lnTo>
                <a:lnTo>
                  <a:pt x="67640" y="74320"/>
                </a:lnTo>
                <a:lnTo>
                  <a:pt x="67630" y="74320"/>
                </a:lnTo>
                <a:lnTo>
                  <a:pt x="67630" y="74310"/>
                </a:lnTo>
                <a:lnTo>
                  <a:pt x="67630" y="74300"/>
                </a:lnTo>
                <a:lnTo>
                  <a:pt x="67640" y="74300"/>
                </a:lnTo>
                <a:lnTo>
                  <a:pt x="67640" y="74290"/>
                </a:lnTo>
                <a:lnTo>
                  <a:pt x="67660" y="74280"/>
                </a:lnTo>
                <a:lnTo>
                  <a:pt x="67660" y="74270"/>
                </a:lnTo>
                <a:lnTo>
                  <a:pt x="67660" y="74260"/>
                </a:lnTo>
                <a:lnTo>
                  <a:pt x="67650" y="74250"/>
                </a:lnTo>
                <a:lnTo>
                  <a:pt x="67640" y="74250"/>
                </a:lnTo>
                <a:lnTo>
                  <a:pt x="67640" y="74240"/>
                </a:lnTo>
                <a:lnTo>
                  <a:pt x="67630" y="74240"/>
                </a:lnTo>
                <a:lnTo>
                  <a:pt x="67620" y="74240"/>
                </a:lnTo>
                <a:lnTo>
                  <a:pt x="67610" y="74230"/>
                </a:lnTo>
                <a:lnTo>
                  <a:pt x="67600" y="74230"/>
                </a:lnTo>
                <a:lnTo>
                  <a:pt x="67580" y="74220"/>
                </a:lnTo>
                <a:lnTo>
                  <a:pt x="67580" y="74210"/>
                </a:lnTo>
                <a:lnTo>
                  <a:pt x="67580" y="74200"/>
                </a:lnTo>
                <a:lnTo>
                  <a:pt x="67590" y="74200"/>
                </a:lnTo>
                <a:lnTo>
                  <a:pt x="67590" y="74190"/>
                </a:lnTo>
                <a:lnTo>
                  <a:pt x="67600" y="74190"/>
                </a:lnTo>
                <a:lnTo>
                  <a:pt x="67610" y="74200"/>
                </a:lnTo>
                <a:lnTo>
                  <a:pt x="67620" y="74200"/>
                </a:lnTo>
                <a:lnTo>
                  <a:pt x="67630" y="74190"/>
                </a:lnTo>
                <a:lnTo>
                  <a:pt x="67640" y="74190"/>
                </a:lnTo>
                <a:lnTo>
                  <a:pt x="67640" y="74180"/>
                </a:lnTo>
                <a:lnTo>
                  <a:pt x="67650" y="74180"/>
                </a:lnTo>
                <a:lnTo>
                  <a:pt x="67650" y="74170"/>
                </a:lnTo>
                <a:lnTo>
                  <a:pt x="67640" y="74160"/>
                </a:lnTo>
                <a:lnTo>
                  <a:pt x="67630" y="74160"/>
                </a:lnTo>
                <a:lnTo>
                  <a:pt x="67620" y="74150"/>
                </a:lnTo>
                <a:lnTo>
                  <a:pt x="67610" y="74150"/>
                </a:lnTo>
                <a:lnTo>
                  <a:pt x="67600" y="74140"/>
                </a:lnTo>
                <a:lnTo>
                  <a:pt x="67590" y="74140"/>
                </a:lnTo>
                <a:lnTo>
                  <a:pt x="67580" y="74140"/>
                </a:lnTo>
                <a:lnTo>
                  <a:pt x="67570" y="74140"/>
                </a:lnTo>
                <a:lnTo>
                  <a:pt x="67560" y="74130"/>
                </a:lnTo>
                <a:lnTo>
                  <a:pt x="67550" y="74130"/>
                </a:lnTo>
                <a:lnTo>
                  <a:pt x="67560" y="74120"/>
                </a:lnTo>
                <a:lnTo>
                  <a:pt x="67560" y="74110"/>
                </a:lnTo>
                <a:lnTo>
                  <a:pt x="67560" y="74100"/>
                </a:lnTo>
                <a:lnTo>
                  <a:pt x="67560" y="74090"/>
                </a:lnTo>
                <a:lnTo>
                  <a:pt x="67550" y="74090"/>
                </a:lnTo>
                <a:lnTo>
                  <a:pt x="67540" y="74090"/>
                </a:lnTo>
                <a:lnTo>
                  <a:pt x="67520" y="74100"/>
                </a:lnTo>
                <a:lnTo>
                  <a:pt x="67520" y="74110"/>
                </a:lnTo>
                <a:lnTo>
                  <a:pt x="67510" y="74120"/>
                </a:lnTo>
                <a:lnTo>
                  <a:pt x="67500" y="74130"/>
                </a:lnTo>
                <a:lnTo>
                  <a:pt x="67490" y="74130"/>
                </a:lnTo>
                <a:lnTo>
                  <a:pt x="67490" y="74120"/>
                </a:lnTo>
                <a:lnTo>
                  <a:pt x="67470" y="74120"/>
                </a:lnTo>
                <a:lnTo>
                  <a:pt x="67460" y="74120"/>
                </a:lnTo>
                <a:lnTo>
                  <a:pt x="67450" y="74120"/>
                </a:lnTo>
                <a:lnTo>
                  <a:pt x="67440" y="74120"/>
                </a:lnTo>
                <a:lnTo>
                  <a:pt x="67440" y="74130"/>
                </a:lnTo>
                <a:lnTo>
                  <a:pt x="67430" y="74130"/>
                </a:lnTo>
                <a:lnTo>
                  <a:pt x="67420" y="74140"/>
                </a:lnTo>
                <a:lnTo>
                  <a:pt x="67420" y="74150"/>
                </a:lnTo>
                <a:lnTo>
                  <a:pt x="67420" y="74160"/>
                </a:lnTo>
                <a:lnTo>
                  <a:pt x="67420" y="74170"/>
                </a:lnTo>
                <a:lnTo>
                  <a:pt x="67410" y="74170"/>
                </a:lnTo>
                <a:lnTo>
                  <a:pt x="67400" y="74170"/>
                </a:lnTo>
                <a:lnTo>
                  <a:pt x="67380" y="74170"/>
                </a:lnTo>
                <a:lnTo>
                  <a:pt x="67360" y="74180"/>
                </a:lnTo>
                <a:lnTo>
                  <a:pt x="67350" y="74170"/>
                </a:lnTo>
                <a:lnTo>
                  <a:pt x="67340" y="74170"/>
                </a:lnTo>
                <a:lnTo>
                  <a:pt x="67330" y="74170"/>
                </a:lnTo>
                <a:lnTo>
                  <a:pt x="67330" y="74160"/>
                </a:lnTo>
                <a:lnTo>
                  <a:pt x="67320" y="74160"/>
                </a:lnTo>
                <a:lnTo>
                  <a:pt x="67310" y="74150"/>
                </a:lnTo>
                <a:lnTo>
                  <a:pt x="67300" y="74150"/>
                </a:lnTo>
                <a:lnTo>
                  <a:pt x="67290" y="74140"/>
                </a:lnTo>
                <a:lnTo>
                  <a:pt x="67280" y="74140"/>
                </a:lnTo>
                <a:lnTo>
                  <a:pt x="67270" y="74140"/>
                </a:lnTo>
                <a:lnTo>
                  <a:pt x="67270" y="74150"/>
                </a:lnTo>
                <a:lnTo>
                  <a:pt x="67270" y="74160"/>
                </a:lnTo>
                <a:lnTo>
                  <a:pt x="67270" y="74170"/>
                </a:lnTo>
                <a:lnTo>
                  <a:pt x="67260" y="74170"/>
                </a:lnTo>
                <a:lnTo>
                  <a:pt x="67250" y="74170"/>
                </a:lnTo>
                <a:lnTo>
                  <a:pt x="67240" y="74170"/>
                </a:lnTo>
                <a:lnTo>
                  <a:pt x="67230" y="74170"/>
                </a:lnTo>
                <a:lnTo>
                  <a:pt x="67220" y="74170"/>
                </a:lnTo>
                <a:lnTo>
                  <a:pt x="67210" y="74170"/>
                </a:lnTo>
                <a:lnTo>
                  <a:pt x="67200" y="74170"/>
                </a:lnTo>
                <a:lnTo>
                  <a:pt x="67190" y="74160"/>
                </a:lnTo>
                <a:lnTo>
                  <a:pt x="67180" y="74160"/>
                </a:lnTo>
                <a:lnTo>
                  <a:pt x="67170" y="74150"/>
                </a:lnTo>
                <a:lnTo>
                  <a:pt x="67170" y="74140"/>
                </a:lnTo>
                <a:lnTo>
                  <a:pt x="67160" y="74130"/>
                </a:lnTo>
                <a:lnTo>
                  <a:pt x="67150" y="74130"/>
                </a:lnTo>
                <a:lnTo>
                  <a:pt x="67150" y="74120"/>
                </a:lnTo>
                <a:lnTo>
                  <a:pt x="67140" y="74120"/>
                </a:lnTo>
                <a:lnTo>
                  <a:pt x="67130" y="74110"/>
                </a:lnTo>
                <a:lnTo>
                  <a:pt x="67130" y="74100"/>
                </a:lnTo>
                <a:lnTo>
                  <a:pt x="67130" y="74090"/>
                </a:lnTo>
                <a:lnTo>
                  <a:pt x="67120" y="74090"/>
                </a:lnTo>
                <a:lnTo>
                  <a:pt x="67120" y="74080"/>
                </a:lnTo>
                <a:lnTo>
                  <a:pt x="67110" y="74070"/>
                </a:lnTo>
                <a:lnTo>
                  <a:pt x="67110" y="74060"/>
                </a:lnTo>
                <a:lnTo>
                  <a:pt x="67100" y="74050"/>
                </a:lnTo>
                <a:lnTo>
                  <a:pt x="67090" y="74050"/>
                </a:lnTo>
                <a:lnTo>
                  <a:pt x="67080" y="74040"/>
                </a:lnTo>
                <a:lnTo>
                  <a:pt x="67070" y="74040"/>
                </a:lnTo>
                <a:lnTo>
                  <a:pt x="67060" y="74040"/>
                </a:lnTo>
                <a:lnTo>
                  <a:pt x="67050" y="74050"/>
                </a:lnTo>
                <a:lnTo>
                  <a:pt x="67040" y="74050"/>
                </a:lnTo>
                <a:lnTo>
                  <a:pt x="67030" y="74050"/>
                </a:lnTo>
                <a:lnTo>
                  <a:pt x="67020" y="74050"/>
                </a:lnTo>
                <a:lnTo>
                  <a:pt x="67000" y="74060"/>
                </a:lnTo>
                <a:lnTo>
                  <a:pt x="66990" y="74060"/>
                </a:lnTo>
                <a:lnTo>
                  <a:pt x="66980" y="74070"/>
                </a:lnTo>
                <a:lnTo>
                  <a:pt x="66970" y="74070"/>
                </a:lnTo>
                <a:lnTo>
                  <a:pt x="66960" y="74070"/>
                </a:lnTo>
                <a:lnTo>
                  <a:pt x="66960" y="74060"/>
                </a:lnTo>
                <a:lnTo>
                  <a:pt x="66950" y="74060"/>
                </a:lnTo>
                <a:lnTo>
                  <a:pt x="66940" y="74060"/>
                </a:lnTo>
                <a:lnTo>
                  <a:pt x="66930" y="74060"/>
                </a:lnTo>
                <a:lnTo>
                  <a:pt x="66920" y="74060"/>
                </a:lnTo>
                <a:lnTo>
                  <a:pt x="66910" y="74070"/>
                </a:lnTo>
                <a:lnTo>
                  <a:pt x="66910" y="74080"/>
                </a:lnTo>
                <a:lnTo>
                  <a:pt x="66900" y="74080"/>
                </a:lnTo>
                <a:lnTo>
                  <a:pt x="66900" y="74090"/>
                </a:lnTo>
                <a:lnTo>
                  <a:pt x="66890" y="74100"/>
                </a:lnTo>
                <a:lnTo>
                  <a:pt x="66880" y="74100"/>
                </a:lnTo>
                <a:lnTo>
                  <a:pt x="66870" y="74110"/>
                </a:lnTo>
                <a:lnTo>
                  <a:pt x="66860" y="74100"/>
                </a:lnTo>
                <a:lnTo>
                  <a:pt x="66850" y="74100"/>
                </a:lnTo>
                <a:lnTo>
                  <a:pt x="66840" y="74090"/>
                </a:lnTo>
                <a:lnTo>
                  <a:pt x="66830" y="74080"/>
                </a:lnTo>
                <a:lnTo>
                  <a:pt x="66820" y="74070"/>
                </a:lnTo>
                <a:lnTo>
                  <a:pt x="66810" y="74060"/>
                </a:lnTo>
                <a:lnTo>
                  <a:pt x="66800" y="74050"/>
                </a:lnTo>
                <a:lnTo>
                  <a:pt x="66790" y="74050"/>
                </a:lnTo>
                <a:lnTo>
                  <a:pt x="66780" y="74040"/>
                </a:lnTo>
                <a:lnTo>
                  <a:pt x="66770" y="74040"/>
                </a:lnTo>
                <a:lnTo>
                  <a:pt x="66770" y="74030"/>
                </a:lnTo>
                <a:lnTo>
                  <a:pt x="66780" y="74030"/>
                </a:lnTo>
                <a:lnTo>
                  <a:pt x="66780" y="74020"/>
                </a:lnTo>
                <a:lnTo>
                  <a:pt x="66790" y="74020"/>
                </a:lnTo>
                <a:lnTo>
                  <a:pt x="66790" y="74010"/>
                </a:lnTo>
                <a:lnTo>
                  <a:pt x="66790" y="74000"/>
                </a:lnTo>
                <a:lnTo>
                  <a:pt x="66800" y="73990"/>
                </a:lnTo>
                <a:lnTo>
                  <a:pt x="66800" y="73980"/>
                </a:lnTo>
                <a:lnTo>
                  <a:pt x="66800" y="73970"/>
                </a:lnTo>
                <a:lnTo>
                  <a:pt x="66800" y="73960"/>
                </a:lnTo>
                <a:lnTo>
                  <a:pt x="66800" y="73950"/>
                </a:lnTo>
                <a:lnTo>
                  <a:pt x="66790" y="73950"/>
                </a:lnTo>
                <a:lnTo>
                  <a:pt x="66780" y="73940"/>
                </a:lnTo>
                <a:lnTo>
                  <a:pt x="66770" y="73940"/>
                </a:lnTo>
                <a:lnTo>
                  <a:pt x="66760" y="73940"/>
                </a:lnTo>
                <a:lnTo>
                  <a:pt x="66750" y="73940"/>
                </a:lnTo>
                <a:lnTo>
                  <a:pt x="66740" y="73940"/>
                </a:lnTo>
                <a:lnTo>
                  <a:pt x="66730" y="73940"/>
                </a:lnTo>
                <a:lnTo>
                  <a:pt x="66730" y="73950"/>
                </a:lnTo>
                <a:lnTo>
                  <a:pt x="66720" y="73950"/>
                </a:lnTo>
                <a:lnTo>
                  <a:pt x="66720" y="73960"/>
                </a:lnTo>
                <a:lnTo>
                  <a:pt x="66720" y="73970"/>
                </a:lnTo>
                <a:lnTo>
                  <a:pt x="66710" y="73980"/>
                </a:lnTo>
                <a:lnTo>
                  <a:pt x="66710" y="73990"/>
                </a:lnTo>
                <a:lnTo>
                  <a:pt x="66700" y="74000"/>
                </a:lnTo>
                <a:lnTo>
                  <a:pt x="66690" y="74010"/>
                </a:lnTo>
                <a:lnTo>
                  <a:pt x="66680" y="74000"/>
                </a:lnTo>
                <a:lnTo>
                  <a:pt x="66670" y="73990"/>
                </a:lnTo>
                <a:lnTo>
                  <a:pt x="66660" y="73980"/>
                </a:lnTo>
                <a:lnTo>
                  <a:pt x="66650" y="73980"/>
                </a:lnTo>
                <a:lnTo>
                  <a:pt x="66650" y="73970"/>
                </a:lnTo>
                <a:lnTo>
                  <a:pt x="66640" y="73960"/>
                </a:lnTo>
                <a:lnTo>
                  <a:pt x="66640" y="73950"/>
                </a:lnTo>
                <a:lnTo>
                  <a:pt x="66640" y="73940"/>
                </a:lnTo>
                <a:lnTo>
                  <a:pt x="66630" y="73940"/>
                </a:lnTo>
                <a:lnTo>
                  <a:pt x="66620" y="73940"/>
                </a:lnTo>
                <a:lnTo>
                  <a:pt x="66610" y="73950"/>
                </a:lnTo>
                <a:lnTo>
                  <a:pt x="66600" y="73960"/>
                </a:lnTo>
                <a:lnTo>
                  <a:pt x="66590" y="73960"/>
                </a:lnTo>
                <a:lnTo>
                  <a:pt x="66590" y="73970"/>
                </a:lnTo>
                <a:lnTo>
                  <a:pt x="66580" y="73970"/>
                </a:lnTo>
                <a:lnTo>
                  <a:pt x="66570" y="73970"/>
                </a:lnTo>
                <a:lnTo>
                  <a:pt x="66560" y="73970"/>
                </a:lnTo>
                <a:lnTo>
                  <a:pt x="66550" y="73960"/>
                </a:lnTo>
                <a:lnTo>
                  <a:pt x="66540" y="73950"/>
                </a:lnTo>
                <a:lnTo>
                  <a:pt x="66530" y="73950"/>
                </a:lnTo>
                <a:lnTo>
                  <a:pt x="66520" y="73950"/>
                </a:lnTo>
                <a:lnTo>
                  <a:pt x="66510" y="73950"/>
                </a:lnTo>
                <a:lnTo>
                  <a:pt x="66500" y="73950"/>
                </a:lnTo>
                <a:lnTo>
                  <a:pt x="66490" y="73950"/>
                </a:lnTo>
                <a:lnTo>
                  <a:pt x="66480" y="73940"/>
                </a:lnTo>
                <a:lnTo>
                  <a:pt x="66470" y="73940"/>
                </a:lnTo>
                <a:lnTo>
                  <a:pt x="66460" y="73950"/>
                </a:lnTo>
                <a:lnTo>
                  <a:pt x="66450" y="73960"/>
                </a:lnTo>
                <a:lnTo>
                  <a:pt x="66440" y="73970"/>
                </a:lnTo>
                <a:lnTo>
                  <a:pt x="66430" y="73970"/>
                </a:lnTo>
                <a:lnTo>
                  <a:pt x="66420" y="73970"/>
                </a:lnTo>
                <a:lnTo>
                  <a:pt x="66420" y="73960"/>
                </a:lnTo>
                <a:lnTo>
                  <a:pt x="66410" y="73960"/>
                </a:lnTo>
                <a:lnTo>
                  <a:pt x="66410" y="73950"/>
                </a:lnTo>
                <a:lnTo>
                  <a:pt x="66400" y="73940"/>
                </a:lnTo>
                <a:lnTo>
                  <a:pt x="66400" y="73930"/>
                </a:lnTo>
                <a:lnTo>
                  <a:pt x="66390" y="73920"/>
                </a:lnTo>
                <a:lnTo>
                  <a:pt x="66390" y="73910"/>
                </a:lnTo>
                <a:lnTo>
                  <a:pt x="66380" y="73900"/>
                </a:lnTo>
                <a:lnTo>
                  <a:pt x="66370" y="73880"/>
                </a:lnTo>
                <a:lnTo>
                  <a:pt x="66370" y="73870"/>
                </a:lnTo>
                <a:lnTo>
                  <a:pt x="66350" y="73850"/>
                </a:lnTo>
                <a:lnTo>
                  <a:pt x="66350" y="73840"/>
                </a:lnTo>
                <a:lnTo>
                  <a:pt x="66350" y="73830"/>
                </a:lnTo>
                <a:lnTo>
                  <a:pt x="66350" y="73820"/>
                </a:lnTo>
                <a:lnTo>
                  <a:pt x="66350" y="73810"/>
                </a:lnTo>
                <a:lnTo>
                  <a:pt x="66340" y="73800"/>
                </a:lnTo>
                <a:lnTo>
                  <a:pt x="66340" y="73790"/>
                </a:lnTo>
                <a:lnTo>
                  <a:pt x="66340" y="73780"/>
                </a:lnTo>
                <a:lnTo>
                  <a:pt x="66340" y="73770"/>
                </a:lnTo>
                <a:lnTo>
                  <a:pt x="66330" y="73770"/>
                </a:lnTo>
                <a:lnTo>
                  <a:pt x="66330" y="73760"/>
                </a:lnTo>
                <a:lnTo>
                  <a:pt x="66320" y="73750"/>
                </a:lnTo>
                <a:lnTo>
                  <a:pt x="66310" y="73740"/>
                </a:lnTo>
                <a:lnTo>
                  <a:pt x="66300" y="73730"/>
                </a:lnTo>
                <a:lnTo>
                  <a:pt x="66300" y="73720"/>
                </a:lnTo>
                <a:lnTo>
                  <a:pt x="66290" y="73710"/>
                </a:lnTo>
                <a:lnTo>
                  <a:pt x="66280" y="73690"/>
                </a:lnTo>
                <a:lnTo>
                  <a:pt x="66270" y="73690"/>
                </a:lnTo>
                <a:lnTo>
                  <a:pt x="66260" y="73690"/>
                </a:lnTo>
                <a:lnTo>
                  <a:pt x="66240" y="73690"/>
                </a:lnTo>
                <a:lnTo>
                  <a:pt x="66220" y="73700"/>
                </a:lnTo>
                <a:lnTo>
                  <a:pt x="66210" y="73700"/>
                </a:lnTo>
                <a:lnTo>
                  <a:pt x="66200" y="73710"/>
                </a:lnTo>
                <a:lnTo>
                  <a:pt x="66190" y="73710"/>
                </a:lnTo>
                <a:lnTo>
                  <a:pt x="66190" y="73720"/>
                </a:lnTo>
                <a:lnTo>
                  <a:pt x="66190" y="73730"/>
                </a:lnTo>
                <a:lnTo>
                  <a:pt x="66190" y="73740"/>
                </a:lnTo>
                <a:lnTo>
                  <a:pt x="66190" y="73750"/>
                </a:lnTo>
                <a:lnTo>
                  <a:pt x="66190" y="73760"/>
                </a:lnTo>
                <a:lnTo>
                  <a:pt x="66180" y="73760"/>
                </a:lnTo>
                <a:lnTo>
                  <a:pt x="66180" y="73770"/>
                </a:lnTo>
                <a:lnTo>
                  <a:pt x="66170" y="73770"/>
                </a:lnTo>
                <a:lnTo>
                  <a:pt x="66160" y="73770"/>
                </a:lnTo>
                <a:lnTo>
                  <a:pt x="66150" y="73770"/>
                </a:lnTo>
                <a:lnTo>
                  <a:pt x="66140" y="73760"/>
                </a:lnTo>
                <a:lnTo>
                  <a:pt x="66130" y="73760"/>
                </a:lnTo>
                <a:lnTo>
                  <a:pt x="66120" y="73760"/>
                </a:lnTo>
                <a:lnTo>
                  <a:pt x="66110" y="73750"/>
                </a:lnTo>
                <a:lnTo>
                  <a:pt x="66100" y="73750"/>
                </a:lnTo>
                <a:lnTo>
                  <a:pt x="66090" y="73750"/>
                </a:lnTo>
                <a:lnTo>
                  <a:pt x="66090" y="73760"/>
                </a:lnTo>
                <a:lnTo>
                  <a:pt x="66080" y="73760"/>
                </a:lnTo>
                <a:lnTo>
                  <a:pt x="66080" y="73770"/>
                </a:lnTo>
                <a:lnTo>
                  <a:pt x="66070" y="73780"/>
                </a:lnTo>
                <a:lnTo>
                  <a:pt x="66080" y="73790"/>
                </a:lnTo>
                <a:lnTo>
                  <a:pt x="66080" y="73800"/>
                </a:lnTo>
                <a:lnTo>
                  <a:pt x="66080" y="73810"/>
                </a:lnTo>
                <a:lnTo>
                  <a:pt x="66080" y="73820"/>
                </a:lnTo>
                <a:lnTo>
                  <a:pt x="66070" y="73820"/>
                </a:lnTo>
                <a:lnTo>
                  <a:pt x="66060" y="73810"/>
                </a:lnTo>
                <a:lnTo>
                  <a:pt x="66050" y="73810"/>
                </a:lnTo>
                <a:lnTo>
                  <a:pt x="66040" y="73800"/>
                </a:lnTo>
                <a:lnTo>
                  <a:pt x="66030" y="73780"/>
                </a:lnTo>
                <a:lnTo>
                  <a:pt x="66030" y="73770"/>
                </a:lnTo>
                <a:lnTo>
                  <a:pt x="66030" y="73760"/>
                </a:lnTo>
                <a:lnTo>
                  <a:pt x="66030" y="73750"/>
                </a:lnTo>
                <a:lnTo>
                  <a:pt x="66040" y="73750"/>
                </a:lnTo>
                <a:lnTo>
                  <a:pt x="66050" y="73740"/>
                </a:lnTo>
                <a:lnTo>
                  <a:pt x="66060" y="73730"/>
                </a:lnTo>
                <a:lnTo>
                  <a:pt x="66060" y="73720"/>
                </a:lnTo>
                <a:lnTo>
                  <a:pt x="66050" y="73710"/>
                </a:lnTo>
                <a:lnTo>
                  <a:pt x="66040" y="73710"/>
                </a:lnTo>
                <a:lnTo>
                  <a:pt x="66040" y="73700"/>
                </a:lnTo>
                <a:lnTo>
                  <a:pt x="66030" y="73710"/>
                </a:lnTo>
                <a:lnTo>
                  <a:pt x="66020" y="73710"/>
                </a:lnTo>
                <a:lnTo>
                  <a:pt x="66010" y="73720"/>
                </a:lnTo>
                <a:lnTo>
                  <a:pt x="66000" y="73730"/>
                </a:lnTo>
                <a:lnTo>
                  <a:pt x="65990" y="73730"/>
                </a:lnTo>
                <a:lnTo>
                  <a:pt x="65990" y="73740"/>
                </a:lnTo>
                <a:lnTo>
                  <a:pt x="65980" y="73740"/>
                </a:lnTo>
                <a:lnTo>
                  <a:pt x="65970" y="73740"/>
                </a:lnTo>
                <a:lnTo>
                  <a:pt x="65960" y="73740"/>
                </a:lnTo>
                <a:lnTo>
                  <a:pt x="65960" y="73750"/>
                </a:lnTo>
                <a:lnTo>
                  <a:pt x="65950" y="73760"/>
                </a:lnTo>
                <a:lnTo>
                  <a:pt x="65940" y="73770"/>
                </a:lnTo>
                <a:lnTo>
                  <a:pt x="65930" y="73770"/>
                </a:lnTo>
                <a:lnTo>
                  <a:pt x="65920" y="73770"/>
                </a:lnTo>
                <a:lnTo>
                  <a:pt x="65910" y="73760"/>
                </a:lnTo>
                <a:lnTo>
                  <a:pt x="65900" y="73760"/>
                </a:lnTo>
                <a:lnTo>
                  <a:pt x="65890" y="73760"/>
                </a:lnTo>
                <a:lnTo>
                  <a:pt x="65880" y="73760"/>
                </a:lnTo>
                <a:lnTo>
                  <a:pt x="65870" y="73760"/>
                </a:lnTo>
                <a:lnTo>
                  <a:pt x="65870" y="73770"/>
                </a:lnTo>
                <a:lnTo>
                  <a:pt x="65860" y="73770"/>
                </a:lnTo>
                <a:lnTo>
                  <a:pt x="65860" y="73780"/>
                </a:lnTo>
                <a:lnTo>
                  <a:pt x="65870" y="73790"/>
                </a:lnTo>
                <a:lnTo>
                  <a:pt x="65870" y="73800"/>
                </a:lnTo>
                <a:lnTo>
                  <a:pt x="65880" y="73800"/>
                </a:lnTo>
                <a:lnTo>
                  <a:pt x="65890" y="73810"/>
                </a:lnTo>
                <a:lnTo>
                  <a:pt x="65900" y="73810"/>
                </a:lnTo>
                <a:lnTo>
                  <a:pt x="65910" y="73820"/>
                </a:lnTo>
                <a:lnTo>
                  <a:pt x="65910" y="73830"/>
                </a:lnTo>
                <a:lnTo>
                  <a:pt x="65900" y="73830"/>
                </a:lnTo>
                <a:lnTo>
                  <a:pt x="65890" y="73830"/>
                </a:lnTo>
                <a:lnTo>
                  <a:pt x="65890" y="73840"/>
                </a:lnTo>
                <a:lnTo>
                  <a:pt x="65880" y="73860"/>
                </a:lnTo>
                <a:lnTo>
                  <a:pt x="65880" y="73870"/>
                </a:lnTo>
                <a:lnTo>
                  <a:pt x="65870" y="73890"/>
                </a:lnTo>
                <a:lnTo>
                  <a:pt x="65860" y="73900"/>
                </a:lnTo>
                <a:lnTo>
                  <a:pt x="65850" y="73910"/>
                </a:lnTo>
                <a:lnTo>
                  <a:pt x="65840" y="73910"/>
                </a:lnTo>
                <a:lnTo>
                  <a:pt x="65830" y="73900"/>
                </a:lnTo>
                <a:lnTo>
                  <a:pt x="65820" y="73900"/>
                </a:lnTo>
                <a:lnTo>
                  <a:pt x="65810" y="73900"/>
                </a:lnTo>
                <a:lnTo>
                  <a:pt x="65810" y="73890"/>
                </a:lnTo>
                <a:lnTo>
                  <a:pt x="65810" y="73880"/>
                </a:lnTo>
                <a:lnTo>
                  <a:pt x="65810" y="73870"/>
                </a:lnTo>
                <a:lnTo>
                  <a:pt x="65810" y="73860"/>
                </a:lnTo>
                <a:lnTo>
                  <a:pt x="65820" y="73850"/>
                </a:lnTo>
                <a:lnTo>
                  <a:pt x="65820" y="73840"/>
                </a:lnTo>
                <a:lnTo>
                  <a:pt x="65810" y="73840"/>
                </a:lnTo>
                <a:lnTo>
                  <a:pt x="65810" y="73830"/>
                </a:lnTo>
                <a:lnTo>
                  <a:pt x="65800" y="73830"/>
                </a:lnTo>
                <a:lnTo>
                  <a:pt x="65790" y="73820"/>
                </a:lnTo>
                <a:lnTo>
                  <a:pt x="65780" y="73810"/>
                </a:lnTo>
                <a:lnTo>
                  <a:pt x="65770" y="73810"/>
                </a:lnTo>
                <a:lnTo>
                  <a:pt x="65760" y="73810"/>
                </a:lnTo>
                <a:lnTo>
                  <a:pt x="65750" y="73810"/>
                </a:lnTo>
                <a:lnTo>
                  <a:pt x="65750" y="73820"/>
                </a:lnTo>
                <a:lnTo>
                  <a:pt x="65740" y="73830"/>
                </a:lnTo>
                <a:lnTo>
                  <a:pt x="65740" y="73850"/>
                </a:lnTo>
                <a:lnTo>
                  <a:pt x="65740" y="73860"/>
                </a:lnTo>
                <a:lnTo>
                  <a:pt x="65740" y="73870"/>
                </a:lnTo>
                <a:lnTo>
                  <a:pt x="65740" y="73880"/>
                </a:lnTo>
                <a:lnTo>
                  <a:pt x="65730" y="73890"/>
                </a:lnTo>
                <a:lnTo>
                  <a:pt x="65720" y="73880"/>
                </a:lnTo>
                <a:lnTo>
                  <a:pt x="65710" y="73880"/>
                </a:lnTo>
                <a:lnTo>
                  <a:pt x="65700" y="73870"/>
                </a:lnTo>
                <a:lnTo>
                  <a:pt x="65700" y="73860"/>
                </a:lnTo>
                <a:lnTo>
                  <a:pt x="65690" y="73850"/>
                </a:lnTo>
                <a:lnTo>
                  <a:pt x="65680" y="73850"/>
                </a:lnTo>
                <a:lnTo>
                  <a:pt x="65670" y="73850"/>
                </a:lnTo>
                <a:lnTo>
                  <a:pt x="65660" y="73840"/>
                </a:lnTo>
                <a:lnTo>
                  <a:pt x="65650" y="73830"/>
                </a:lnTo>
                <a:lnTo>
                  <a:pt x="65650" y="73820"/>
                </a:lnTo>
                <a:lnTo>
                  <a:pt x="65650" y="73780"/>
                </a:lnTo>
                <a:lnTo>
                  <a:pt x="65640" y="73750"/>
                </a:lnTo>
                <a:lnTo>
                  <a:pt x="65640" y="73720"/>
                </a:lnTo>
                <a:lnTo>
                  <a:pt x="65640" y="73680"/>
                </a:lnTo>
                <a:lnTo>
                  <a:pt x="65630" y="73670"/>
                </a:lnTo>
                <a:lnTo>
                  <a:pt x="65620" y="73670"/>
                </a:lnTo>
                <a:lnTo>
                  <a:pt x="65590" y="73650"/>
                </a:lnTo>
                <a:lnTo>
                  <a:pt x="65580" y="73630"/>
                </a:lnTo>
                <a:lnTo>
                  <a:pt x="65550" y="73600"/>
                </a:lnTo>
                <a:lnTo>
                  <a:pt x="65480" y="73570"/>
                </a:lnTo>
                <a:lnTo>
                  <a:pt x="65450" y="73570"/>
                </a:lnTo>
                <a:lnTo>
                  <a:pt x="65360" y="73560"/>
                </a:lnTo>
                <a:lnTo>
                  <a:pt x="65280" y="73550"/>
                </a:lnTo>
                <a:lnTo>
                  <a:pt x="65220" y="73540"/>
                </a:lnTo>
                <a:lnTo>
                  <a:pt x="65120" y="73540"/>
                </a:lnTo>
                <a:lnTo>
                  <a:pt x="65050" y="73530"/>
                </a:lnTo>
                <a:lnTo>
                  <a:pt x="65030" y="73530"/>
                </a:lnTo>
                <a:lnTo>
                  <a:pt x="65000" y="73510"/>
                </a:lnTo>
                <a:lnTo>
                  <a:pt x="64980" y="73490"/>
                </a:lnTo>
                <a:lnTo>
                  <a:pt x="64960" y="73470"/>
                </a:lnTo>
                <a:lnTo>
                  <a:pt x="64930" y="73450"/>
                </a:lnTo>
                <a:lnTo>
                  <a:pt x="64900" y="73440"/>
                </a:lnTo>
                <a:lnTo>
                  <a:pt x="64870" y="73440"/>
                </a:lnTo>
                <a:lnTo>
                  <a:pt x="64840" y="73440"/>
                </a:lnTo>
                <a:lnTo>
                  <a:pt x="64810" y="73440"/>
                </a:lnTo>
                <a:lnTo>
                  <a:pt x="64780" y="73430"/>
                </a:lnTo>
                <a:lnTo>
                  <a:pt x="64740" y="73430"/>
                </a:lnTo>
                <a:lnTo>
                  <a:pt x="64690" y="73440"/>
                </a:lnTo>
                <a:lnTo>
                  <a:pt x="64650" y="73440"/>
                </a:lnTo>
                <a:lnTo>
                  <a:pt x="64590" y="73440"/>
                </a:lnTo>
                <a:lnTo>
                  <a:pt x="64540" y="73440"/>
                </a:lnTo>
                <a:lnTo>
                  <a:pt x="64510" y="73430"/>
                </a:lnTo>
                <a:lnTo>
                  <a:pt x="64490" y="73410"/>
                </a:lnTo>
                <a:lnTo>
                  <a:pt x="64470" y="73390"/>
                </a:lnTo>
                <a:lnTo>
                  <a:pt x="64450" y="73370"/>
                </a:lnTo>
                <a:lnTo>
                  <a:pt x="64420" y="73360"/>
                </a:lnTo>
                <a:lnTo>
                  <a:pt x="64390" y="73350"/>
                </a:lnTo>
                <a:lnTo>
                  <a:pt x="64310" y="73340"/>
                </a:lnTo>
                <a:lnTo>
                  <a:pt x="64240" y="73330"/>
                </a:lnTo>
                <a:lnTo>
                  <a:pt x="64040" y="73290"/>
                </a:lnTo>
                <a:lnTo>
                  <a:pt x="63960" y="73290"/>
                </a:lnTo>
                <a:lnTo>
                  <a:pt x="63880" y="73280"/>
                </a:lnTo>
                <a:lnTo>
                  <a:pt x="63810" y="73290"/>
                </a:lnTo>
                <a:lnTo>
                  <a:pt x="63740" y="73290"/>
                </a:lnTo>
                <a:lnTo>
                  <a:pt x="63650" y="73270"/>
                </a:lnTo>
                <a:lnTo>
                  <a:pt x="63570" y="73250"/>
                </a:lnTo>
                <a:lnTo>
                  <a:pt x="63440" y="73210"/>
                </a:lnTo>
                <a:lnTo>
                  <a:pt x="63380" y="73190"/>
                </a:lnTo>
                <a:lnTo>
                  <a:pt x="63240" y="73140"/>
                </a:lnTo>
                <a:lnTo>
                  <a:pt x="63120" y="73090"/>
                </a:lnTo>
                <a:lnTo>
                  <a:pt x="63010" y="73030"/>
                </a:lnTo>
                <a:lnTo>
                  <a:pt x="62990" y="73030"/>
                </a:lnTo>
                <a:lnTo>
                  <a:pt x="62970" y="73030"/>
                </a:lnTo>
                <a:lnTo>
                  <a:pt x="62950" y="73030"/>
                </a:lnTo>
                <a:lnTo>
                  <a:pt x="62930" y="73020"/>
                </a:lnTo>
                <a:lnTo>
                  <a:pt x="62910" y="73000"/>
                </a:lnTo>
                <a:lnTo>
                  <a:pt x="62880" y="72980"/>
                </a:lnTo>
                <a:lnTo>
                  <a:pt x="62860" y="72960"/>
                </a:lnTo>
                <a:lnTo>
                  <a:pt x="62820" y="72960"/>
                </a:lnTo>
                <a:lnTo>
                  <a:pt x="62780" y="72960"/>
                </a:lnTo>
                <a:lnTo>
                  <a:pt x="62750" y="72950"/>
                </a:lnTo>
                <a:lnTo>
                  <a:pt x="62730" y="72930"/>
                </a:lnTo>
                <a:lnTo>
                  <a:pt x="62710" y="72920"/>
                </a:lnTo>
                <a:lnTo>
                  <a:pt x="62660" y="72910"/>
                </a:lnTo>
                <a:lnTo>
                  <a:pt x="62640" y="72910"/>
                </a:lnTo>
                <a:lnTo>
                  <a:pt x="62620" y="72920"/>
                </a:lnTo>
                <a:lnTo>
                  <a:pt x="62600" y="72940"/>
                </a:lnTo>
                <a:lnTo>
                  <a:pt x="62590" y="72930"/>
                </a:lnTo>
                <a:lnTo>
                  <a:pt x="62560" y="72920"/>
                </a:lnTo>
                <a:lnTo>
                  <a:pt x="62510" y="72880"/>
                </a:lnTo>
                <a:lnTo>
                  <a:pt x="62490" y="72860"/>
                </a:lnTo>
                <a:lnTo>
                  <a:pt x="62440" y="72820"/>
                </a:lnTo>
                <a:lnTo>
                  <a:pt x="62420" y="72800"/>
                </a:lnTo>
                <a:lnTo>
                  <a:pt x="62400" y="72800"/>
                </a:lnTo>
                <a:lnTo>
                  <a:pt x="62380" y="72800"/>
                </a:lnTo>
                <a:lnTo>
                  <a:pt x="62350" y="72800"/>
                </a:lnTo>
                <a:lnTo>
                  <a:pt x="62320" y="72800"/>
                </a:lnTo>
                <a:lnTo>
                  <a:pt x="62300" y="72800"/>
                </a:lnTo>
                <a:lnTo>
                  <a:pt x="62280" y="72800"/>
                </a:lnTo>
                <a:lnTo>
                  <a:pt x="62260" y="72810"/>
                </a:lnTo>
                <a:lnTo>
                  <a:pt x="62240" y="72820"/>
                </a:lnTo>
                <a:lnTo>
                  <a:pt x="62240" y="72830"/>
                </a:lnTo>
                <a:lnTo>
                  <a:pt x="62240" y="72850"/>
                </a:lnTo>
                <a:lnTo>
                  <a:pt x="62230" y="72860"/>
                </a:lnTo>
                <a:lnTo>
                  <a:pt x="62220" y="72860"/>
                </a:lnTo>
                <a:lnTo>
                  <a:pt x="62160" y="72820"/>
                </a:lnTo>
                <a:lnTo>
                  <a:pt x="62110" y="72790"/>
                </a:lnTo>
                <a:lnTo>
                  <a:pt x="62040" y="72750"/>
                </a:lnTo>
                <a:lnTo>
                  <a:pt x="61980" y="72720"/>
                </a:lnTo>
                <a:lnTo>
                  <a:pt x="61960" y="72710"/>
                </a:lnTo>
                <a:lnTo>
                  <a:pt x="61930" y="72700"/>
                </a:lnTo>
                <a:lnTo>
                  <a:pt x="61900" y="72690"/>
                </a:lnTo>
                <a:lnTo>
                  <a:pt x="61870" y="72690"/>
                </a:lnTo>
                <a:lnTo>
                  <a:pt x="61840" y="72680"/>
                </a:lnTo>
                <a:lnTo>
                  <a:pt x="61820" y="72650"/>
                </a:lnTo>
                <a:lnTo>
                  <a:pt x="61800" y="72630"/>
                </a:lnTo>
                <a:lnTo>
                  <a:pt x="61780" y="72600"/>
                </a:lnTo>
                <a:lnTo>
                  <a:pt x="61780" y="72570"/>
                </a:lnTo>
                <a:lnTo>
                  <a:pt x="61780" y="72540"/>
                </a:lnTo>
                <a:lnTo>
                  <a:pt x="61770" y="72510"/>
                </a:lnTo>
                <a:lnTo>
                  <a:pt x="61750" y="72490"/>
                </a:lnTo>
                <a:lnTo>
                  <a:pt x="61750" y="72480"/>
                </a:lnTo>
                <a:lnTo>
                  <a:pt x="61770" y="72470"/>
                </a:lnTo>
                <a:lnTo>
                  <a:pt x="61750" y="72450"/>
                </a:lnTo>
                <a:lnTo>
                  <a:pt x="61750" y="72420"/>
                </a:lnTo>
                <a:lnTo>
                  <a:pt x="61740" y="72380"/>
                </a:lnTo>
                <a:lnTo>
                  <a:pt x="61740" y="72350"/>
                </a:lnTo>
                <a:lnTo>
                  <a:pt x="61730" y="72340"/>
                </a:lnTo>
                <a:lnTo>
                  <a:pt x="61720" y="72300"/>
                </a:lnTo>
                <a:lnTo>
                  <a:pt x="61710" y="72270"/>
                </a:lnTo>
                <a:lnTo>
                  <a:pt x="61700" y="72240"/>
                </a:lnTo>
                <a:lnTo>
                  <a:pt x="61690" y="72210"/>
                </a:lnTo>
                <a:lnTo>
                  <a:pt x="61670" y="72180"/>
                </a:lnTo>
                <a:lnTo>
                  <a:pt x="61640" y="72160"/>
                </a:lnTo>
                <a:lnTo>
                  <a:pt x="61640" y="72130"/>
                </a:lnTo>
                <a:lnTo>
                  <a:pt x="61640" y="72100"/>
                </a:lnTo>
                <a:lnTo>
                  <a:pt x="61640" y="72070"/>
                </a:lnTo>
                <a:lnTo>
                  <a:pt x="61640" y="72040"/>
                </a:lnTo>
                <a:lnTo>
                  <a:pt x="61620" y="72010"/>
                </a:lnTo>
                <a:lnTo>
                  <a:pt x="61610" y="71990"/>
                </a:lnTo>
                <a:lnTo>
                  <a:pt x="61600" y="71970"/>
                </a:lnTo>
                <a:lnTo>
                  <a:pt x="61580" y="71930"/>
                </a:lnTo>
                <a:lnTo>
                  <a:pt x="61570" y="71900"/>
                </a:lnTo>
                <a:lnTo>
                  <a:pt x="61570" y="71870"/>
                </a:lnTo>
                <a:lnTo>
                  <a:pt x="61560" y="71840"/>
                </a:lnTo>
                <a:lnTo>
                  <a:pt x="61540" y="71820"/>
                </a:lnTo>
                <a:lnTo>
                  <a:pt x="61510" y="71790"/>
                </a:lnTo>
                <a:lnTo>
                  <a:pt x="61490" y="71740"/>
                </a:lnTo>
                <a:lnTo>
                  <a:pt x="61480" y="71650"/>
                </a:lnTo>
                <a:lnTo>
                  <a:pt x="61490" y="71560"/>
                </a:lnTo>
                <a:lnTo>
                  <a:pt x="61500" y="71530"/>
                </a:lnTo>
                <a:lnTo>
                  <a:pt x="61520" y="71470"/>
                </a:lnTo>
                <a:lnTo>
                  <a:pt x="61540" y="71380"/>
                </a:lnTo>
                <a:lnTo>
                  <a:pt x="61550" y="71290"/>
                </a:lnTo>
                <a:lnTo>
                  <a:pt x="61550" y="71270"/>
                </a:lnTo>
                <a:lnTo>
                  <a:pt x="61530" y="71210"/>
                </a:lnTo>
                <a:lnTo>
                  <a:pt x="61500" y="71180"/>
                </a:lnTo>
                <a:lnTo>
                  <a:pt x="61490" y="71150"/>
                </a:lnTo>
                <a:lnTo>
                  <a:pt x="61430" y="71090"/>
                </a:lnTo>
                <a:lnTo>
                  <a:pt x="61390" y="71040"/>
                </a:lnTo>
                <a:lnTo>
                  <a:pt x="61380" y="71040"/>
                </a:lnTo>
                <a:lnTo>
                  <a:pt x="61350" y="71000"/>
                </a:lnTo>
                <a:lnTo>
                  <a:pt x="61330" y="70980"/>
                </a:lnTo>
                <a:lnTo>
                  <a:pt x="61310" y="70960"/>
                </a:lnTo>
                <a:lnTo>
                  <a:pt x="61270" y="70910"/>
                </a:lnTo>
                <a:lnTo>
                  <a:pt x="61240" y="70890"/>
                </a:lnTo>
                <a:lnTo>
                  <a:pt x="61220" y="70870"/>
                </a:lnTo>
                <a:lnTo>
                  <a:pt x="61150" y="70820"/>
                </a:lnTo>
                <a:lnTo>
                  <a:pt x="61130" y="70810"/>
                </a:lnTo>
                <a:lnTo>
                  <a:pt x="61100" y="70790"/>
                </a:lnTo>
                <a:lnTo>
                  <a:pt x="61070" y="70780"/>
                </a:lnTo>
                <a:lnTo>
                  <a:pt x="61040" y="70760"/>
                </a:lnTo>
                <a:lnTo>
                  <a:pt x="61020" y="70750"/>
                </a:lnTo>
                <a:lnTo>
                  <a:pt x="60990" y="70730"/>
                </a:lnTo>
                <a:lnTo>
                  <a:pt x="60970" y="70710"/>
                </a:lnTo>
                <a:lnTo>
                  <a:pt x="60950" y="70690"/>
                </a:lnTo>
                <a:lnTo>
                  <a:pt x="60940" y="70660"/>
                </a:lnTo>
                <a:lnTo>
                  <a:pt x="60890" y="70600"/>
                </a:lnTo>
                <a:lnTo>
                  <a:pt x="60870" y="70560"/>
                </a:lnTo>
                <a:lnTo>
                  <a:pt x="60850" y="70530"/>
                </a:lnTo>
                <a:lnTo>
                  <a:pt x="60810" y="70500"/>
                </a:lnTo>
                <a:lnTo>
                  <a:pt x="60770" y="70450"/>
                </a:lnTo>
                <a:lnTo>
                  <a:pt x="60750" y="70430"/>
                </a:lnTo>
                <a:lnTo>
                  <a:pt x="60720" y="70390"/>
                </a:lnTo>
                <a:lnTo>
                  <a:pt x="60710" y="70370"/>
                </a:lnTo>
                <a:lnTo>
                  <a:pt x="60700" y="70340"/>
                </a:lnTo>
                <a:lnTo>
                  <a:pt x="60700" y="70310"/>
                </a:lnTo>
                <a:lnTo>
                  <a:pt x="60670" y="70280"/>
                </a:lnTo>
                <a:lnTo>
                  <a:pt x="60660" y="70270"/>
                </a:lnTo>
                <a:lnTo>
                  <a:pt x="60660" y="70260"/>
                </a:lnTo>
                <a:lnTo>
                  <a:pt x="60640" y="70240"/>
                </a:lnTo>
                <a:lnTo>
                  <a:pt x="60610" y="70230"/>
                </a:lnTo>
                <a:lnTo>
                  <a:pt x="60590" y="70210"/>
                </a:lnTo>
                <a:lnTo>
                  <a:pt x="60550" y="70210"/>
                </a:lnTo>
                <a:lnTo>
                  <a:pt x="60520" y="70210"/>
                </a:lnTo>
                <a:lnTo>
                  <a:pt x="60490" y="70210"/>
                </a:lnTo>
                <a:lnTo>
                  <a:pt x="60460" y="70220"/>
                </a:lnTo>
                <a:lnTo>
                  <a:pt x="60430" y="70220"/>
                </a:lnTo>
                <a:lnTo>
                  <a:pt x="60400" y="70200"/>
                </a:lnTo>
                <a:lnTo>
                  <a:pt x="60380" y="70190"/>
                </a:lnTo>
                <a:lnTo>
                  <a:pt x="60350" y="70170"/>
                </a:lnTo>
                <a:lnTo>
                  <a:pt x="60330" y="70150"/>
                </a:lnTo>
                <a:lnTo>
                  <a:pt x="60290" y="70110"/>
                </a:lnTo>
                <a:lnTo>
                  <a:pt x="60260" y="70060"/>
                </a:lnTo>
                <a:lnTo>
                  <a:pt x="60240" y="70030"/>
                </a:lnTo>
                <a:lnTo>
                  <a:pt x="60240" y="70000"/>
                </a:lnTo>
                <a:lnTo>
                  <a:pt x="60250" y="69970"/>
                </a:lnTo>
                <a:lnTo>
                  <a:pt x="60250" y="69940"/>
                </a:lnTo>
                <a:lnTo>
                  <a:pt x="60250" y="69910"/>
                </a:lnTo>
                <a:lnTo>
                  <a:pt x="60230" y="69870"/>
                </a:lnTo>
                <a:lnTo>
                  <a:pt x="60190" y="69820"/>
                </a:lnTo>
                <a:lnTo>
                  <a:pt x="60180" y="69800"/>
                </a:lnTo>
                <a:lnTo>
                  <a:pt x="60160" y="69780"/>
                </a:lnTo>
                <a:lnTo>
                  <a:pt x="60140" y="69750"/>
                </a:lnTo>
                <a:lnTo>
                  <a:pt x="60120" y="69730"/>
                </a:lnTo>
                <a:lnTo>
                  <a:pt x="60100" y="69710"/>
                </a:lnTo>
                <a:lnTo>
                  <a:pt x="60080" y="69680"/>
                </a:lnTo>
                <a:lnTo>
                  <a:pt x="60070" y="69650"/>
                </a:lnTo>
                <a:lnTo>
                  <a:pt x="60050" y="69620"/>
                </a:lnTo>
                <a:lnTo>
                  <a:pt x="60030" y="69600"/>
                </a:lnTo>
                <a:lnTo>
                  <a:pt x="60010" y="69570"/>
                </a:lnTo>
                <a:lnTo>
                  <a:pt x="60000" y="69550"/>
                </a:lnTo>
                <a:lnTo>
                  <a:pt x="60000" y="69520"/>
                </a:lnTo>
                <a:lnTo>
                  <a:pt x="60000" y="69480"/>
                </a:lnTo>
                <a:lnTo>
                  <a:pt x="60010" y="69450"/>
                </a:lnTo>
                <a:lnTo>
                  <a:pt x="60020" y="69420"/>
                </a:lnTo>
                <a:lnTo>
                  <a:pt x="60020" y="69390"/>
                </a:lnTo>
                <a:lnTo>
                  <a:pt x="60020" y="69370"/>
                </a:lnTo>
                <a:lnTo>
                  <a:pt x="60010" y="69330"/>
                </a:lnTo>
                <a:lnTo>
                  <a:pt x="59980" y="69270"/>
                </a:lnTo>
                <a:lnTo>
                  <a:pt x="59970" y="69240"/>
                </a:lnTo>
                <a:lnTo>
                  <a:pt x="59930" y="69160"/>
                </a:lnTo>
                <a:lnTo>
                  <a:pt x="59860" y="69070"/>
                </a:lnTo>
                <a:lnTo>
                  <a:pt x="59790" y="68970"/>
                </a:lnTo>
                <a:lnTo>
                  <a:pt x="59710" y="68910"/>
                </a:lnTo>
                <a:lnTo>
                  <a:pt x="59660" y="68880"/>
                </a:lnTo>
                <a:lnTo>
                  <a:pt x="59640" y="68870"/>
                </a:lnTo>
                <a:lnTo>
                  <a:pt x="59610" y="68860"/>
                </a:lnTo>
                <a:lnTo>
                  <a:pt x="59520" y="68820"/>
                </a:lnTo>
                <a:lnTo>
                  <a:pt x="59400" y="68770"/>
                </a:lnTo>
                <a:lnTo>
                  <a:pt x="59320" y="68720"/>
                </a:lnTo>
                <a:lnTo>
                  <a:pt x="59160" y="68610"/>
                </a:lnTo>
                <a:lnTo>
                  <a:pt x="59090" y="68550"/>
                </a:lnTo>
                <a:lnTo>
                  <a:pt x="59020" y="68480"/>
                </a:lnTo>
                <a:lnTo>
                  <a:pt x="58980" y="68440"/>
                </a:lnTo>
                <a:lnTo>
                  <a:pt x="58920" y="68370"/>
                </a:lnTo>
                <a:lnTo>
                  <a:pt x="58880" y="68310"/>
                </a:lnTo>
                <a:lnTo>
                  <a:pt x="58840" y="68230"/>
                </a:lnTo>
                <a:lnTo>
                  <a:pt x="58800" y="68150"/>
                </a:lnTo>
                <a:lnTo>
                  <a:pt x="58770" y="68100"/>
                </a:lnTo>
                <a:lnTo>
                  <a:pt x="58720" y="68020"/>
                </a:lnTo>
                <a:lnTo>
                  <a:pt x="58700" y="67990"/>
                </a:lnTo>
                <a:lnTo>
                  <a:pt x="58700" y="67960"/>
                </a:lnTo>
                <a:lnTo>
                  <a:pt x="58700" y="67890"/>
                </a:lnTo>
                <a:lnTo>
                  <a:pt x="58710" y="67800"/>
                </a:lnTo>
                <a:lnTo>
                  <a:pt x="58730" y="67710"/>
                </a:lnTo>
                <a:lnTo>
                  <a:pt x="58730" y="67680"/>
                </a:lnTo>
                <a:lnTo>
                  <a:pt x="58740" y="67650"/>
                </a:lnTo>
                <a:lnTo>
                  <a:pt x="58750" y="67620"/>
                </a:lnTo>
                <a:lnTo>
                  <a:pt x="58760" y="67590"/>
                </a:lnTo>
                <a:lnTo>
                  <a:pt x="58770" y="67560"/>
                </a:lnTo>
                <a:lnTo>
                  <a:pt x="58770" y="67530"/>
                </a:lnTo>
                <a:lnTo>
                  <a:pt x="58780" y="67430"/>
                </a:lnTo>
                <a:lnTo>
                  <a:pt x="58790" y="67290"/>
                </a:lnTo>
                <a:lnTo>
                  <a:pt x="58820" y="67060"/>
                </a:lnTo>
                <a:lnTo>
                  <a:pt x="58840" y="67010"/>
                </a:lnTo>
                <a:lnTo>
                  <a:pt x="58860" y="66980"/>
                </a:lnTo>
                <a:lnTo>
                  <a:pt x="58870" y="66950"/>
                </a:lnTo>
                <a:lnTo>
                  <a:pt x="58870" y="66920"/>
                </a:lnTo>
                <a:lnTo>
                  <a:pt x="58880" y="66860"/>
                </a:lnTo>
                <a:lnTo>
                  <a:pt x="58880" y="66830"/>
                </a:lnTo>
                <a:lnTo>
                  <a:pt x="58890" y="66780"/>
                </a:lnTo>
                <a:lnTo>
                  <a:pt x="58900" y="66760"/>
                </a:lnTo>
                <a:lnTo>
                  <a:pt x="58910" y="66730"/>
                </a:lnTo>
                <a:lnTo>
                  <a:pt x="58930" y="66710"/>
                </a:lnTo>
                <a:lnTo>
                  <a:pt x="58940" y="66680"/>
                </a:lnTo>
                <a:lnTo>
                  <a:pt x="58950" y="66660"/>
                </a:lnTo>
                <a:lnTo>
                  <a:pt x="58970" y="66630"/>
                </a:lnTo>
                <a:lnTo>
                  <a:pt x="58980" y="66600"/>
                </a:lnTo>
                <a:lnTo>
                  <a:pt x="58990" y="66580"/>
                </a:lnTo>
                <a:lnTo>
                  <a:pt x="59000" y="66550"/>
                </a:lnTo>
                <a:lnTo>
                  <a:pt x="59000" y="66530"/>
                </a:lnTo>
                <a:lnTo>
                  <a:pt x="59010" y="66500"/>
                </a:lnTo>
                <a:lnTo>
                  <a:pt x="59010" y="66430"/>
                </a:lnTo>
                <a:lnTo>
                  <a:pt x="58990" y="66360"/>
                </a:lnTo>
                <a:lnTo>
                  <a:pt x="58980" y="66320"/>
                </a:lnTo>
                <a:lnTo>
                  <a:pt x="58970" y="66270"/>
                </a:lnTo>
                <a:lnTo>
                  <a:pt x="58960" y="66210"/>
                </a:lnTo>
                <a:lnTo>
                  <a:pt x="58960" y="66170"/>
                </a:lnTo>
                <a:lnTo>
                  <a:pt x="58960" y="66130"/>
                </a:lnTo>
                <a:lnTo>
                  <a:pt x="58960" y="66100"/>
                </a:lnTo>
                <a:lnTo>
                  <a:pt x="58960" y="66060"/>
                </a:lnTo>
                <a:lnTo>
                  <a:pt x="58960" y="66020"/>
                </a:lnTo>
                <a:lnTo>
                  <a:pt x="58960" y="65990"/>
                </a:lnTo>
                <a:lnTo>
                  <a:pt x="58960" y="65980"/>
                </a:lnTo>
                <a:lnTo>
                  <a:pt x="58960" y="65970"/>
                </a:lnTo>
                <a:lnTo>
                  <a:pt x="58950" y="65960"/>
                </a:lnTo>
                <a:lnTo>
                  <a:pt x="58940" y="65930"/>
                </a:lnTo>
                <a:lnTo>
                  <a:pt x="58930" y="65910"/>
                </a:lnTo>
                <a:lnTo>
                  <a:pt x="58900" y="65870"/>
                </a:lnTo>
                <a:lnTo>
                  <a:pt x="58880" y="65830"/>
                </a:lnTo>
                <a:lnTo>
                  <a:pt x="58860" y="65790"/>
                </a:lnTo>
                <a:lnTo>
                  <a:pt x="58850" y="65750"/>
                </a:lnTo>
                <a:lnTo>
                  <a:pt x="58830" y="65690"/>
                </a:lnTo>
                <a:lnTo>
                  <a:pt x="58820" y="65660"/>
                </a:lnTo>
                <a:lnTo>
                  <a:pt x="58800" y="65610"/>
                </a:lnTo>
                <a:lnTo>
                  <a:pt x="58790" y="65580"/>
                </a:lnTo>
                <a:lnTo>
                  <a:pt x="58780" y="65550"/>
                </a:lnTo>
                <a:lnTo>
                  <a:pt x="58770" y="65500"/>
                </a:lnTo>
                <a:lnTo>
                  <a:pt x="58760" y="65460"/>
                </a:lnTo>
                <a:lnTo>
                  <a:pt x="58750" y="65410"/>
                </a:lnTo>
                <a:lnTo>
                  <a:pt x="58750" y="65360"/>
                </a:lnTo>
                <a:lnTo>
                  <a:pt x="58750" y="65320"/>
                </a:lnTo>
                <a:lnTo>
                  <a:pt x="58750" y="65290"/>
                </a:lnTo>
                <a:lnTo>
                  <a:pt x="58760" y="65270"/>
                </a:lnTo>
                <a:lnTo>
                  <a:pt x="58770" y="65250"/>
                </a:lnTo>
                <a:lnTo>
                  <a:pt x="58780" y="65210"/>
                </a:lnTo>
                <a:lnTo>
                  <a:pt x="58800" y="65190"/>
                </a:lnTo>
                <a:lnTo>
                  <a:pt x="58800" y="65170"/>
                </a:lnTo>
                <a:lnTo>
                  <a:pt x="58820" y="65150"/>
                </a:lnTo>
                <a:lnTo>
                  <a:pt x="58840" y="65120"/>
                </a:lnTo>
                <a:lnTo>
                  <a:pt x="58860" y="65090"/>
                </a:lnTo>
                <a:lnTo>
                  <a:pt x="58900" y="65050"/>
                </a:lnTo>
                <a:lnTo>
                  <a:pt x="58920" y="65030"/>
                </a:lnTo>
                <a:lnTo>
                  <a:pt x="58940" y="65000"/>
                </a:lnTo>
                <a:lnTo>
                  <a:pt x="58950" y="64970"/>
                </a:lnTo>
                <a:lnTo>
                  <a:pt x="58960" y="64950"/>
                </a:lnTo>
                <a:lnTo>
                  <a:pt x="58970" y="64920"/>
                </a:lnTo>
                <a:lnTo>
                  <a:pt x="58970" y="64890"/>
                </a:lnTo>
                <a:lnTo>
                  <a:pt x="58970" y="64860"/>
                </a:lnTo>
                <a:lnTo>
                  <a:pt x="58970" y="64820"/>
                </a:lnTo>
                <a:lnTo>
                  <a:pt x="58970" y="64800"/>
                </a:lnTo>
                <a:lnTo>
                  <a:pt x="58970" y="64780"/>
                </a:lnTo>
                <a:lnTo>
                  <a:pt x="58960" y="64750"/>
                </a:lnTo>
                <a:lnTo>
                  <a:pt x="58950" y="64730"/>
                </a:lnTo>
                <a:lnTo>
                  <a:pt x="58940" y="64700"/>
                </a:lnTo>
                <a:lnTo>
                  <a:pt x="58930" y="64680"/>
                </a:lnTo>
                <a:lnTo>
                  <a:pt x="58910" y="64640"/>
                </a:lnTo>
                <a:lnTo>
                  <a:pt x="58890" y="64610"/>
                </a:lnTo>
                <a:lnTo>
                  <a:pt x="58880" y="64570"/>
                </a:lnTo>
                <a:lnTo>
                  <a:pt x="58860" y="64520"/>
                </a:lnTo>
                <a:lnTo>
                  <a:pt x="58840" y="64480"/>
                </a:lnTo>
                <a:lnTo>
                  <a:pt x="58830" y="64440"/>
                </a:lnTo>
                <a:lnTo>
                  <a:pt x="58810" y="64390"/>
                </a:lnTo>
                <a:lnTo>
                  <a:pt x="58800" y="64360"/>
                </a:lnTo>
                <a:lnTo>
                  <a:pt x="58800" y="64340"/>
                </a:lnTo>
                <a:lnTo>
                  <a:pt x="58780" y="64300"/>
                </a:lnTo>
                <a:lnTo>
                  <a:pt x="58770" y="64260"/>
                </a:lnTo>
                <a:lnTo>
                  <a:pt x="58750" y="64220"/>
                </a:lnTo>
                <a:lnTo>
                  <a:pt x="58740" y="64180"/>
                </a:lnTo>
                <a:lnTo>
                  <a:pt x="58730" y="64140"/>
                </a:lnTo>
                <a:lnTo>
                  <a:pt x="58730" y="64100"/>
                </a:lnTo>
                <a:lnTo>
                  <a:pt x="58720" y="64040"/>
                </a:lnTo>
                <a:lnTo>
                  <a:pt x="58730" y="63980"/>
                </a:lnTo>
                <a:lnTo>
                  <a:pt x="58730" y="63950"/>
                </a:lnTo>
                <a:lnTo>
                  <a:pt x="58730" y="63900"/>
                </a:lnTo>
                <a:lnTo>
                  <a:pt x="58750" y="63900"/>
                </a:lnTo>
                <a:lnTo>
                  <a:pt x="58770" y="63880"/>
                </a:lnTo>
                <a:lnTo>
                  <a:pt x="58790" y="63870"/>
                </a:lnTo>
                <a:lnTo>
                  <a:pt x="58810" y="63850"/>
                </a:lnTo>
                <a:lnTo>
                  <a:pt x="58820" y="63850"/>
                </a:lnTo>
                <a:lnTo>
                  <a:pt x="58840" y="63860"/>
                </a:lnTo>
                <a:lnTo>
                  <a:pt x="58850" y="63870"/>
                </a:lnTo>
                <a:lnTo>
                  <a:pt x="58860" y="63890"/>
                </a:lnTo>
                <a:lnTo>
                  <a:pt x="58870" y="63900"/>
                </a:lnTo>
                <a:lnTo>
                  <a:pt x="58880" y="63910"/>
                </a:lnTo>
                <a:lnTo>
                  <a:pt x="58890" y="63940"/>
                </a:lnTo>
                <a:lnTo>
                  <a:pt x="58900" y="63960"/>
                </a:lnTo>
                <a:lnTo>
                  <a:pt x="58910" y="63970"/>
                </a:lnTo>
                <a:lnTo>
                  <a:pt x="58920" y="63990"/>
                </a:lnTo>
                <a:lnTo>
                  <a:pt x="58930" y="64000"/>
                </a:lnTo>
                <a:lnTo>
                  <a:pt x="58940" y="64020"/>
                </a:lnTo>
                <a:lnTo>
                  <a:pt x="58940" y="64040"/>
                </a:lnTo>
                <a:lnTo>
                  <a:pt x="58940" y="64060"/>
                </a:lnTo>
                <a:lnTo>
                  <a:pt x="58940" y="64070"/>
                </a:lnTo>
                <a:lnTo>
                  <a:pt x="58940" y="64110"/>
                </a:lnTo>
                <a:lnTo>
                  <a:pt x="58940" y="64130"/>
                </a:lnTo>
                <a:lnTo>
                  <a:pt x="58940" y="64150"/>
                </a:lnTo>
                <a:lnTo>
                  <a:pt x="58950" y="64160"/>
                </a:lnTo>
                <a:lnTo>
                  <a:pt x="58950" y="64170"/>
                </a:lnTo>
                <a:lnTo>
                  <a:pt x="58960" y="64180"/>
                </a:lnTo>
                <a:lnTo>
                  <a:pt x="58980" y="64200"/>
                </a:lnTo>
                <a:lnTo>
                  <a:pt x="58990" y="64220"/>
                </a:lnTo>
                <a:lnTo>
                  <a:pt x="59010" y="64240"/>
                </a:lnTo>
                <a:lnTo>
                  <a:pt x="59030" y="64260"/>
                </a:lnTo>
                <a:lnTo>
                  <a:pt x="59050" y="64270"/>
                </a:lnTo>
                <a:lnTo>
                  <a:pt x="59080" y="64290"/>
                </a:lnTo>
                <a:lnTo>
                  <a:pt x="59100" y="64300"/>
                </a:lnTo>
                <a:lnTo>
                  <a:pt x="59130" y="64310"/>
                </a:lnTo>
                <a:lnTo>
                  <a:pt x="59160" y="64310"/>
                </a:lnTo>
                <a:lnTo>
                  <a:pt x="59200" y="64310"/>
                </a:lnTo>
                <a:lnTo>
                  <a:pt x="59240" y="64300"/>
                </a:lnTo>
                <a:lnTo>
                  <a:pt x="59280" y="64300"/>
                </a:lnTo>
                <a:lnTo>
                  <a:pt x="59300" y="64300"/>
                </a:lnTo>
                <a:lnTo>
                  <a:pt x="59330" y="64290"/>
                </a:lnTo>
                <a:lnTo>
                  <a:pt x="59350" y="64280"/>
                </a:lnTo>
                <a:lnTo>
                  <a:pt x="59380" y="64270"/>
                </a:lnTo>
                <a:lnTo>
                  <a:pt x="59410" y="64250"/>
                </a:lnTo>
                <a:lnTo>
                  <a:pt x="59440" y="64240"/>
                </a:lnTo>
                <a:lnTo>
                  <a:pt x="59500" y="64210"/>
                </a:lnTo>
                <a:lnTo>
                  <a:pt x="59540" y="64190"/>
                </a:lnTo>
                <a:lnTo>
                  <a:pt x="59560" y="64180"/>
                </a:lnTo>
                <a:lnTo>
                  <a:pt x="59590" y="64170"/>
                </a:lnTo>
                <a:lnTo>
                  <a:pt x="59610" y="64150"/>
                </a:lnTo>
                <a:lnTo>
                  <a:pt x="59620" y="64150"/>
                </a:lnTo>
                <a:lnTo>
                  <a:pt x="59630" y="64140"/>
                </a:lnTo>
                <a:lnTo>
                  <a:pt x="59640" y="64130"/>
                </a:lnTo>
                <a:lnTo>
                  <a:pt x="59650" y="64130"/>
                </a:lnTo>
                <a:lnTo>
                  <a:pt x="59680" y="64100"/>
                </a:lnTo>
                <a:lnTo>
                  <a:pt x="59690" y="64090"/>
                </a:lnTo>
                <a:lnTo>
                  <a:pt x="59710" y="64080"/>
                </a:lnTo>
                <a:lnTo>
                  <a:pt x="59720" y="64070"/>
                </a:lnTo>
                <a:lnTo>
                  <a:pt x="59740" y="64050"/>
                </a:lnTo>
                <a:lnTo>
                  <a:pt x="59750" y="64040"/>
                </a:lnTo>
                <a:lnTo>
                  <a:pt x="59770" y="64030"/>
                </a:lnTo>
                <a:lnTo>
                  <a:pt x="59800" y="64020"/>
                </a:lnTo>
                <a:lnTo>
                  <a:pt x="59830" y="64010"/>
                </a:lnTo>
                <a:lnTo>
                  <a:pt x="59840" y="64010"/>
                </a:lnTo>
                <a:lnTo>
                  <a:pt x="59860" y="63990"/>
                </a:lnTo>
                <a:lnTo>
                  <a:pt x="59880" y="63980"/>
                </a:lnTo>
                <a:lnTo>
                  <a:pt x="59890" y="63970"/>
                </a:lnTo>
                <a:lnTo>
                  <a:pt x="59890" y="63960"/>
                </a:lnTo>
                <a:lnTo>
                  <a:pt x="59900" y="63960"/>
                </a:lnTo>
                <a:lnTo>
                  <a:pt x="59890" y="63940"/>
                </a:lnTo>
                <a:lnTo>
                  <a:pt x="59880" y="63940"/>
                </a:lnTo>
                <a:lnTo>
                  <a:pt x="59860" y="63930"/>
                </a:lnTo>
                <a:lnTo>
                  <a:pt x="59830" y="63920"/>
                </a:lnTo>
                <a:lnTo>
                  <a:pt x="59810" y="63920"/>
                </a:lnTo>
                <a:lnTo>
                  <a:pt x="59780" y="63910"/>
                </a:lnTo>
                <a:lnTo>
                  <a:pt x="59750" y="63910"/>
                </a:lnTo>
                <a:lnTo>
                  <a:pt x="59720" y="63900"/>
                </a:lnTo>
                <a:lnTo>
                  <a:pt x="59700" y="63890"/>
                </a:lnTo>
                <a:lnTo>
                  <a:pt x="59690" y="63870"/>
                </a:lnTo>
                <a:lnTo>
                  <a:pt x="59670" y="63860"/>
                </a:lnTo>
                <a:lnTo>
                  <a:pt x="59650" y="63830"/>
                </a:lnTo>
                <a:lnTo>
                  <a:pt x="59640" y="63810"/>
                </a:lnTo>
                <a:lnTo>
                  <a:pt x="59640" y="63790"/>
                </a:lnTo>
                <a:lnTo>
                  <a:pt x="59630" y="63760"/>
                </a:lnTo>
                <a:lnTo>
                  <a:pt x="59620" y="63730"/>
                </a:lnTo>
                <a:lnTo>
                  <a:pt x="59610" y="63710"/>
                </a:lnTo>
                <a:lnTo>
                  <a:pt x="59600" y="63690"/>
                </a:lnTo>
                <a:lnTo>
                  <a:pt x="59580" y="63680"/>
                </a:lnTo>
                <a:lnTo>
                  <a:pt x="59570" y="63660"/>
                </a:lnTo>
                <a:lnTo>
                  <a:pt x="59560" y="63650"/>
                </a:lnTo>
                <a:lnTo>
                  <a:pt x="59560" y="63630"/>
                </a:lnTo>
                <a:lnTo>
                  <a:pt x="59560" y="63620"/>
                </a:lnTo>
                <a:lnTo>
                  <a:pt x="59560" y="63610"/>
                </a:lnTo>
                <a:lnTo>
                  <a:pt x="59570" y="63590"/>
                </a:lnTo>
                <a:lnTo>
                  <a:pt x="59580" y="63580"/>
                </a:lnTo>
                <a:lnTo>
                  <a:pt x="59600" y="63560"/>
                </a:lnTo>
                <a:lnTo>
                  <a:pt x="59610" y="63540"/>
                </a:lnTo>
                <a:lnTo>
                  <a:pt x="59630" y="63510"/>
                </a:lnTo>
                <a:lnTo>
                  <a:pt x="59640" y="63500"/>
                </a:lnTo>
                <a:lnTo>
                  <a:pt x="59640" y="63480"/>
                </a:lnTo>
                <a:lnTo>
                  <a:pt x="59640" y="63460"/>
                </a:lnTo>
                <a:lnTo>
                  <a:pt x="59640" y="63440"/>
                </a:lnTo>
                <a:lnTo>
                  <a:pt x="59640" y="63420"/>
                </a:lnTo>
                <a:lnTo>
                  <a:pt x="59650" y="63410"/>
                </a:lnTo>
                <a:lnTo>
                  <a:pt x="59650" y="63380"/>
                </a:lnTo>
                <a:lnTo>
                  <a:pt x="59660" y="63360"/>
                </a:lnTo>
                <a:lnTo>
                  <a:pt x="59660" y="63350"/>
                </a:lnTo>
                <a:lnTo>
                  <a:pt x="59670" y="63340"/>
                </a:lnTo>
                <a:lnTo>
                  <a:pt x="59680" y="63330"/>
                </a:lnTo>
                <a:lnTo>
                  <a:pt x="59700" y="63330"/>
                </a:lnTo>
                <a:lnTo>
                  <a:pt x="59720" y="63330"/>
                </a:lnTo>
                <a:lnTo>
                  <a:pt x="59740" y="63320"/>
                </a:lnTo>
                <a:lnTo>
                  <a:pt x="59760" y="63310"/>
                </a:lnTo>
                <a:lnTo>
                  <a:pt x="59760" y="63300"/>
                </a:lnTo>
                <a:lnTo>
                  <a:pt x="59770" y="63300"/>
                </a:lnTo>
                <a:lnTo>
                  <a:pt x="59770" y="63290"/>
                </a:lnTo>
                <a:lnTo>
                  <a:pt x="59780" y="63280"/>
                </a:lnTo>
                <a:lnTo>
                  <a:pt x="59780" y="63270"/>
                </a:lnTo>
                <a:lnTo>
                  <a:pt x="59780" y="63260"/>
                </a:lnTo>
                <a:lnTo>
                  <a:pt x="59770" y="63250"/>
                </a:lnTo>
                <a:lnTo>
                  <a:pt x="59760" y="63240"/>
                </a:lnTo>
                <a:lnTo>
                  <a:pt x="59750" y="63230"/>
                </a:lnTo>
                <a:lnTo>
                  <a:pt x="59730" y="63220"/>
                </a:lnTo>
                <a:lnTo>
                  <a:pt x="59710" y="63220"/>
                </a:lnTo>
                <a:lnTo>
                  <a:pt x="59700" y="63210"/>
                </a:lnTo>
                <a:lnTo>
                  <a:pt x="59680" y="63210"/>
                </a:lnTo>
                <a:lnTo>
                  <a:pt x="59670" y="63200"/>
                </a:lnTo>
                <a:lnTo>
                  <a:pt x="59650" y="63200"/>
                </a:lnTo>
                <a:lnTo>
                  <a:pt x="59640" y="63200"/>
                </a:lnTo>
                <a:lnTo>
                  <a:pt x="59620" y="63210"/>
                </a:lnTo>
                <a:lnTo>
                  <a:pt x="59610" y="63210"/>
                </a:lnTo>
                <a:lnTo>
                  <a:pt x="59590" y="63210"/>
                </a:lnTo>
                <a:lnTo>
                  <a:pt x="59570" y="63220"/>
                </a:lnTo>
                <a:lnTo>
                  <a:pt x="59560" y="63230"/>
                </a:lnTo>
                <a:lnTo>
                  <a:pt x="59550" y="63240"/>
                </a:lnTo>
                <a:lnTo>
                  <a:pt x="59530" y="63250"/>
                </a:lnTo>
                <a:lnTo>
                  <a:pt x="59520" y="63260"/>
                </a:lnTo>
                <a:lnTo>
                  <a:pt x="59520" y="63270"/>
                </a:lnTo>
                <a:lnTo>
                  <a:pt x="59510" y="63280"/>
                </a:lnTo>
                <a:lnTo>
                  <a:pt x="59500" y="63310"/>
                </a:lnTo>
                <a:lnTo>
                  <a:pt x="59490" y="63320"/>
                </a:lnTo>
                <a:lnTo>
                  <a:pt x="59480" y="63330"/>
                </a:lnTo>
                <a:lnTo>
                  <a:pt x="59460" y="63340"/>
                </a:lnTo>
                <a:lnTo>
                  <a:pt x="59440" y="63350"/>
                </a:lnTo>
                <a:lnTo>
                  <a:pt x="59430" y="63360"/>
                </a:lnTo>
                <a:lnTo>
                  <a:pt x="59410" y="63380"/>
                </a:lnTo>
                <a:lnTo>
                  <a:pt x="59390" y="63400"/>
                </a:lnTo>
                <a:lnTo>
                  <a:pt x="59390" y="63410"/>
                </a:lnTo>
                <a:lnTo>
                  <a:pt x="59370" y="63420"/>
                </a:lnTo>
                <a:lnTo>
                  <a:pt x="59360" y="63420"/>
                </a:lnTo>
                <a:lnTo>
                  <a:pt x="59350" y="63420"/>
                </a:lnTo>
                <a:lnTo>
                  <a:pt x="59340" y="63420"/>
                </a:lnTo>
                <a:lnTo>
                  <a:pt x="59330" y="63410"/>
                </a:lnTo>
                <a:lnTo>
                  <a:pt x="59330" y="63390"/>
                </a:lnTo>
                <a:lnTo>
                  <a:pt x="59330" y="63380"/>
                </a:lnTo>
                <a:lnTo>
                  <a:pt x="59320" y="63340"/>
                </a:lnTo>
                <a:lnTo>
                  <a:pt x="59320" y="63310"/>
                </a:lnTo>
                <a:lnTo>
                  <a:pt x="59320" y="63280"/>
                </a:lnTo>
                <a:lnTo>
                  <a:pt x="59310" y="63270"/>
                </a:lnTo>
                <a:lnTo>
                  <a:pt x="59310" y="63240"/>
                </a:lnTo>
                <a:lnTo>
                  <a:pt x="59320" y="63220"/>
                </a:lnTo>
                <a:lnTo>
                  <a:pt x="59330" y="63190"/>
                </a:lnTo>
                <a:lnTo>
                  <a:pt x="59340" y="63170"/>
                </a:lnTo>
                <a:lnTo>
                  <a:pt x="59350" y="63150"/>
                </a:lnTo>
                <a:lnTo>
                  <a:pt x="59360" y="63130"/>
                </a:lnTo>
                <a:lnTo>
                  <a:pt x="59360" y="63120"/>
                </a:lnTo>
                <a:lnTo>
                  <a:pt x="59350" y="63100"/>
                </a:lnTo>
                <a:lnTo>
                  <a:pt x="59340" y="63090"/>
                </a:lnTo>
                <a:lnTo>
                  <a:pt x="59340" y="63080"/>
                </a:lnTo>
                <a:lnTo>
                  <a:pt x="59340" y="63070"/>
                </a:lnTo>
                <a:lnTo>
                  <a:pt x="59350" y="63060"/>
                </a:lnTo>
                <a:lnTo>
                  <a:pt x="59370" y="63050"/>
                </a:lnTo>
                <a:lnTo>
                  <a:pt x="59380" y="63050"/>
                </a:lnTo>
                <a:lnTo>
                  <a:pt x="59400" y="63050"/>
                </a:lnTo>
                <a:lnTo>
                  <a:pt x="59420" y="63040"/>
                </a:lnTo>
                <a:lnTo>
                  <a:pt x="59440" y="63040"/>
                </a:lnTo>
                <a:lnTo>
                  <a:pt x="59450" y="63030"/>
                </a:lnTo>
                <a:lnTo>
                  <a:pt x="59460" y="63010"/>
                </a:lnTo>
                <a:lnTo>
                  <a:pt x="59470" y="63000"/>
                </a:lnTo>
                <a:lnTo>
                  <a:pt x="59480" y="62980"/>
                </a:lnTo>
                <a:lnTo>
                  <a:pt x="59480" y="62970"/>
                </a:lnTo>
                <a:lnTo>
                  <a:pt x="59480" y="62960"/>
                </a:lnTo>
                <a:lnTo>
                  <a:pt x="59480" y="62940"/>
                </a:lnTo>
                <a:lnTo>
                  <a:pt x="59480" y="62920"/>
                </a:lnTo>
                <a:lnTo>
                  <a:pt x="59470" y="62910"/>
                </a:lnTo>
                <a:lnTo>
                  <a:pt x="59470" y="62890"/>
                </a:lnTo>
                <a:lnTo>
                  <a:pt x="59480" y="62880"/>
                </a:lnTo>
                <a:lnTo>
                  <a:pt x="59490" y="62870"/>
                </a:lnTo>
                <a:lnTo>
                  <a:pt x="59510" y="62880"/>
                </a:lnTo>
                <a:lnTo>
                  <a:pt x="59550" y="62880"/>
                </a:lnTo>
                <a:lnTo>
                  <a:pt x="59560" y="62880"/>
                </a:lnTo>
                <a:lnTo>
                  <a:pt x="59570" y="62890"/>
                </a:lnTo>
                <a:lnTo>
                  <a:pt x="59600" y="62900"/>
                </a:lnTo>
                <a:lnTo>
                  <a:pt x="59620" y="62900"/>
                </a:lnTo>
                <a:lnTo>
                  <a:pt x="59630" y="62890"/>
                </a:lnTo>
                <a:lnTo>
                  <a:pt x="59650" y="62890"/>
                </a:lnTo>
                <a:lnTo>
                  <a:pt x="59680" y="62890"/>
                </a:lnTo>
                <a:lnTo>
                  <a:pt x="59710" y="62890"/>
                </a:lnTo>
                <a:lnTo>
                  <a:pt x="59740" y="62890"/>
                </a:lnTo>
                <a:lnTo>
                  <a:pt x="59750" y="62880"/>
                </a:lnTo>
                <a:lnTo>
                  <a:pt x="59780" y="62870"/>
                </a:lnTo>
                <a:lnTo>
                  <a:pt x="59790" y="62860"/>
                </a:lnTo>
                <a:lnTo>
                  <a:pt x="59800" y="62850"/>
                </a:lnTo>
                <a:lnTo>
                  <a:pt x="59830" y="62830"/>
                </a:lnTo>
                <a:lnTo>
                  <a:pt x="59850" y="62820"/>
                </a:lnTo>
                <a:lnTo>
                  <a:pt x="59860" y="62810"/>
                </a:lnTo>
                <a:lnTo>
                  <a:pt x="59870" y="62800"/>
                </a:lnTo>
                <a:lnTo>
                  <a:pt x="59870" y="62790"/>
                </a:lnTo>
                <a:lnTo>
                  <a:pt x="59870" y="62780"/>
                </a:lnTo>
                <a:lnTo>
                  <a:pt x="59860" y="62770"/>
                </a:lnTo>
                <a:lnTo>
                  <a:pt x="59860" y="62760"/>
                </a:lnTo>
                <a:lnTo>
                  <a:pt x="59850" y="62740"/>
                </a:lnTo>
                <a:lnTo>
                  <a:pt x="59840" y="62730"/>
                </a:lnTo>
                <a:lnTo>
                  <a:pt x="59830" y="62720"/>
                </a:lnTo>
                <a:lnTo>
                  <a:pt x="59810" y="62710"/>
                </a:lnTo>
                <a:lnTo>
                  <a:pt x="59790" y="62700"/>
                </a:lnTo>
                <a:lnTo>
                  <a:pt x="59760" y="62680"/>
                </a:lnTo>
                <a:lnTo>
                  <a:pt x="59750" y="62670"/>
                </a:lnTo>
                <a:lnTo>
                  <a:pt x="59730" y="62670"/>
                </a:lnTo>
                <a:lnTo>
                  <a:pt x="59720" y="62650"/>
                </a:lnTo>
                <a:lnTo>
                  <a:pt x="59700" y="62640"/>
                </a:lnTo>
                <a:lnTo>
                  <a:pt x="59700" y="62630"/>
                </a:lnTo>
                <a:lnTo>
                  <a:pt x="59700" y="62620"/>
                </a:lnTo>
                <a:lnTo>
                  <a:pt x="59700" y="62600"/>
                </a:lnTo>
                <a:lnTo>
                  <a:pt x="59700" y="62590"/>
                </a:lnTo>
                <a:lnTo>
                  <a:pt x="59710" y="62580"/>
                </a:lnTo>
                <a:lnTo>
                  <a:pt x="59710" y="62570"/>
                </a:lnTo>
                <a:lnTo>
                  <a:pt x="59710" y="62550"/>
                </a:lnTo>
                <a:lnTo>
                  <a:pt x="59710" y="62530"/>
                </a:lnTo>
                <a:lnTo>
                  <a:pt x="59700" y="62530"/>
                </a:lnTo>
                <a:lnTo>
                  <a:pt x="59700" y="62520"/>
                </a:lnTo>
                <a:lnTo>
                  <a:pt x="59690" y="62510"/>
                </a:lnTo>
                <a:lnTo>
                  <a:pt x="59680" y="62500"/>
                </a:lnTo>
                <a:lnTo>
                  <a:pt x="59670" y="62490"/>
                </a:lnTo>
                <a:lnTo>
                  <a:pt x="59660" y="62480"/>
                </a:lnTo>
                <a:lnTo>
                  <a:pt x="59650" y="62480"/>
                </a:lnTo>
                <a:lnTo>
                  <a:pt x="59640" y="62470"/>
                </a:lnTo>
                <a:lnTo>
                  <a:pt x="59640" y="62460"/>
                </a:lnTo>
                <a:lnTo>
                  <a:pt x="59650" y="62450"/>
                </a:lnTo>
                <a:lnTo>
                  <a:pt x="59660" y="62440"/>
                </a:lnTo>
                <a:lnTo>
                  <a:pt x="59670" y="62430"/>
                </a:lnTo>
                <a:lnTo>
                  <a:pt x="59690" y="62420"/>
                </a:lnTo>
                <a:lnTo>
                  <a:pt x="59720" y="62410"/>
                </a:lnTo>
                <a:lnTo>
                  <a:pt x="59740" y="62410"/>
                </a:lnTo>
                <a:lnTo>
                  <a:pt x="59760" y="62410"/>
                </a:lnTo>
                <a:lnTo>
                  <a:pt x="59770" y="62410"/>
                </a:lnTo>
                <a:lnTo>
                  <a:pt x="59790" y="62420"/>
                </a:lnTo>
                <a:lnTo>
                  <a:pt x="59810" y="62430"/>
                </a:lnTo>
                <a:lnTo>
                  <a:pt x="59820" y="62440"/>
                </a:lnTo>
                <a:lnTo>
                  <a:pt x="59860" y="62460"/>
                </a:lnTo>
                <a:lnTo>
                  <a:pt x="59880" y="62480"/>
                </a:lnTo>
                <a:lnTo>
                  <a:pt x="59900" y="62490"/>
                </a:lnTo>
                <a:lnTo>
                  <a:pt x="59920" y="62500"/>
                </a:lnTo>
                <a:lnTo>
                  <a:pt x="59940" y="62500"/>
                </a:lnTo>
                <a:lnTo>
                  <a:pt x="59960" y="62500"/>
                </a:lnTo>
                <a:lnTo>
                  <a:pt x="59970" y="62490"/>
                </a:lnTo>
                <a:lnTo>
                  <a:pt x="59990" y="62490"/>
                </a:lnTo>
                <a:lnTo>
                  <a:pt x="60010" y="62470"/>
                </a:lnTo>
                <a:lnTo>
                  <a:pt x="60020" y="62460"/>
                </a:lnTo>
                <a:lnTo>
                  <a:pt x="60040" y="62450"/>
                </a:lnTo>
                <a:lnTo>
                  <a:pt x="60050" y="62440"/>
                </a:lnTo>
                <a:lnTo>
                  <a:pt x="60070" y="62440"/>
                </a:lnTo>
                <a:lnTo>
                  <a:pt x="60080" y="62440"/>
                </a:lnTo>
                <a:lnTo>
                  <a:pt x="60090" y="62450"/>
                </a:lnTo>
                <a:lnTo>
                  <a:pt x="60120" y="62460"/>
                </a:lnTo>
                <a:lnTo>
                  <a:pt x="60130" y="62470"/>
                </a:lnTo>
                <a:lnTo>
                  <a:pt x="60150" y="62480"/>
                </a:lnTo>
                <a:lnTo>
                  <a:pt x="60180" y="62490"/>
                </a:lnTo>
                <a:lnTo>
                  <a:pt x="60200" y="62510"/>
                </a:lnTo>
                <a:lnTo>
                  <a:pt x="60210" y="62530"/>
                </a:lnTo>
                <a:lnTo>
                  <a:pt x="60220" y="62550"/>
                </a:lnTo>
                <a:lnTo>
                  <a:pt x="60230" y="62570"/>
                </a:lnTo>
                <a:lnTo>
                  <a:pt x="60240" y="62590"/>
                </a:lnTo>
                <a:lnTo>
                  <a:pt x="60250" y="62610"/>
                </a:lnTo>
                <a:lnTo>
                  <a:pt x="60260" y="62630"/>
                </a:lnTo>
                <a:lnTo>
                  <a:pt x="60280" y="62650"/>
                </a:lnTo>
                <a:lnTo>
                  <a:pt x="60300" y="62680"/>
                </a:lnTo>
                <a:lnTo>
                  <a:pt x="60310" y="62690"/>
                </a:lnTo>
                <a:lnTo>
                  <a:pt x="60320" y="62710"/>
                </a:lnTo>
                <a:lnTo>
                  <a:pt x="60320" y="62730"/>
                </a:lnTo>
                <a:lnTo>
                  <a:pt x="60340" y="62740"/>
                </a:lnTo>
                <a:lnTo>
                  <a:pt x="60350" y="62750"/>
                </a:lnTo>
                <a:lnTo>
                  <a:pt x="60370" y="62760"/>
                </a:lnTo>
                <a:lnTo>
                  <a:pt x="60380" y="62770"/>
                </a:lnTo>
                <a:lnTo>
                  <a:pt x="60400" y="62760"/>
                </a:lnTo>
                <a:lnTo>
                  <a:pt x="60420" y="62750"/>
                </a:lnTo>
                <a:lnTo>
                  <a:pt x="60430" y="62740"/>
                </a:lnTo>
                <a:lnTo>
                  <a:pt x="60450" y="62720"/>
                </a:lnTo>
                <a:lnTo>
                  <a:pt x="60460" y="62700"/>
                </a:lnTo>
                <a:lnTo>
                  <a:pt x="60470" y="62690"/>
                </a:lnTo>
                <a:lnTo>
                  <a:pt x="60460" y="62670"/>
                </a:lnTo>
                <a:lnTo>
                  <a:pt x="60450" y="62660"/>
                </a:lnTo>
                <a:lnTo>
                  <a:pt x="60440" y="62650"/>
                </a:lnTo>
                <a:lnTo>
                  <a:pt x="60430" y="62650"/>
                </a:lnTo>
                <a:lnTo>
                  <a:pt x="60430" y="62640"/>
                </a:lnTo>
                <a:lnTo>
                  <a:pt x="60420" y="62640"/>
                </a:lnTo>
                <a:lnTo>
                  <a:pt x="60410" y="62630"/>
                </a:lnTo>
                <a:lnTo>
                  <a:pt x="60410" y="62620"/>
                </a:lnTo>
                <a:lnTo>
                  <a:pt x="60400" y="62610"/>
                </a:lnTo>
                <a:lnTo>
                  <a:pt x="60410" y="62600"/>
                </a:lnTo>
                <a:lnTo>
                  <a:pt x="60410" y="62590"/>
                </a:lnTo>
                <a:lnTo>
                  <a:pt x="60410" y="62580"/>
                </a:lnTo>
                <a:lnTo>
                  <a:pt x="60420" y="62570"/>
                </a:lnTo>
                <a:lnTo>
                  <a:pt x="60430" y="62560"/>
                </a:lnTo>
                <a:lnTo>
                  <a:pt x="60450" y="62550"/>
                </a:lnTo>
                <a:lnTo>
                  <a:pt x="60460" y="62550"/>
                </a:lnTo>
                <a:lnTo>
                  <a:pt x="60470" y="62540"/>
                </a:lnTo>
                <a:lnTo>
                  <a:pt x="60490" y="62540"/>
                </a:lnTo>
                <a:lnTo>
                  <a:pt x="60500" y="62530"/>
                </a:lnTo>
                <a:lnTo>
                  <a:pt x="60520" y="62530"/>
                </a:lnTo>
                <a:lnTo>
                  <a:pt x="60530" y="62530"/>
                </a:lnTo>
                <a:lnTo>
                  <a:pt x="60560" y="62520"/>
                </a:lnTo>
                <a:lnTo>
                  <a:pt x="60590" y="62510"/>
                </a:lnTo>
                <a:lnTo>
                  <a:pt x="60610" y="62490"/>
                </a:lnTo>
                <a:lnTo>
                  <a:pt x="60640" y="62490"/>
                </a:lnTo>
                <a:lnTo>
                  <a:pt x="60650" y="62490"/>
                </a:lnTo>
                <a:lnTo>
                  <a:pt x="60660" y="62480"/>
                </a:lnTo>
                <a:lnTo>
                  <a:pt x="60670" y="62480"/>
                </a:lnTo>
                <a:lnTo>
                  <a:pt x="60680" y="62470"/>
                </a:lnTo>
                <a:lnTo>
                  <a:pt x="60690" y="62470"/>
                </a:lnTo>
                <a:lnTo>
                  <a:pt x="60690" y="62460"/>
                </a:lnTo>
                <a:lnTo>
                  <a:pt x="60700" y="62450"/>
                </a:lnTo>
                <a:lnTo>
                  <a:pt x="60700" y="62430"/>
                </a:lnTo>
                <a:lnTo>
                  <a:pt x="60700" y="62410"/>
                </a:lnTo>
                <a:lnTo>
                  <a:pt x="60690" y="62400"/>
                </a:lnTo>
                <a:lnTo>
                  <a:pt x="60690" y="62390"/>
                </a:lnTo>
                <a:lnTo>
                  <a:pt x="60690" y="62380"/>
                </a:lnTo>
                <a:lnTo>
                  <a:pt x="60690" y="62370"/>
                </a:lnTo>
                <a:lnTo>
                  <a:pt x="60690" y="62360"/>
                </a:lnTo>
                <a:lnTo>
                  <a:pt x="60690" y="62340"/>
                </a:lnTo>
                <a:lnTo>
                  <a:pt x="60680" y="62330"/>
                </a:lnTo>
                <a:lnTo>
                  <a:pt x="60680" y="62320"/>
                </a:lnTo>
                <a:lnTo>
                  <a:pt x="60670" y="62310"/>
                </a:lnTo>
                <a:lnTo>
                  <a:pt x="60670" y="62290"/>
                </a:lnTo>
                <a:lnTo>
                  <a:pt x="60660" y="62270"/>
                </a:lnTo>
                <a:lnTo>
                  <a:pt x="60660" y="62260"/>
                </a:lnTo>
                <a:lnTo>
                  <a:pt x="60660" y="62250"/>
                </a:lnTo>
                <a:lnTo>
                  <a:pt x="60670" y="62240"/>
                </a:lnTo>
                <a:lnTo>
                  <a:pt x="60670" y="62230"/>
                </a:lnTo>
                <a:lnTo>
                  <a:pt x="60680" y="62230"/>
                </a:lnTo>
                <a:lnTo>
                  <a:pt x="60700" y="62230"/>
                </a:lnTo>
                <a:lnTo>
                  <a:pt x="60710" y="62240"/>
                </a:lnTo>
                <a:lnTo>
                  <a:pt x="60730" y="62240"/>
                </a:lnTo>
                <a:lnTo>
                  <a:pt x="60760" y="62240"/>
                </a:lnTo>
                <a:lnTo>
                  <a:pt x="60790" y="62240"/>
                </a:lnTo>
                <a:lnTo>
                  <a:pt x="60810" y="62230"/>
                </a:lnTo>
                <a:lnTo>
                  <a:pt x="60830" y="62230"/>
                </a:lnTo>
                <a:lnTo>
                  <a:pt x="60850" y="62230"/>
                </a:lnTo>
                <a:lnTo>
                  <a:pt x="60860" y="62240"/>
                </a:lnTo>
                <a:lnTo>
                  <a:pt x="60870" y="62250"/>
                </a:lnTo>
                <a:lnTo>
                  <a:pt x="60880" y="62260"/>
                </a:lnTo>
                <a:lnTo>
                  <a:pt x="60890" y="62280"/>
                </a:lnTo>
                <a:lnTo>
                  <a:pt x="60900" y="62290"/>
                </a:lnTo>
                <a:lnTo>
                  <a:pt x="60910" y="62300"/>
                </a:lnTo>
                <a:lnTo>
                  <a:pt x="60930" y="62330"/>
                </a:lnTo>
                <a:lnTo>
                  <a:pt x="60960" y="62350"/>
                </a:lnTo>
                <a:lnTo>
                  <a:pt x="60980" y="62360"/>
                </a:lnTo>
                <a:lnTo>
                  <a:pt x="61010" y="62390"/>
                </a:lnTo>
                <a:lnTo>
                  <a:pt x="61040" y="62410"/>
                </a:lnTo>
                <a:lnTo>
                  <a:pt x="61060" y="62430"/>
                </a:lnTo>
                <a:lnTo>
                  <a:pt x="61100" y="62450"/>
                </a:lnTo>
                <a:lnTo>
                  <a:pt x="61130" y="62470"/>
                </a:lnTo>
                <a:lnTo>
                  <a:pt x="61140" y="62480"/>
                </a:lnTo>
                <a:lnTo>
                  <a:pt x="61160" y="62480"/>
                </a:lnTo>
                <a:lnTo>
                  <a:pt x="61170" y="62490"/>
                </a:lnTo>
                <a:lnTo>
                  <a:pt x="61180" y="62490"/>
                </a:lnTo>
                <a:lnTo>
                  <a:pt x="61200" y="62490"/>
                </a:lnTo>
                <a:lnTo>
                  <a:pt x="61210" y="62480"/>
                </a:lnTo>
                <a:lnTo>
                  <a:pt x="61220" y="62480"/>
                </a:lnTo>
                <a:lnTo>
                  <a:pt x="61230" y="62470"/>
                </a:lnTo>
                <a:lnTo>
                  <a:pt x="61240" y="62470"/>
                </a:lnTo>
                <a:lnTo>
                  <a:pt x="61240" y="62460"/>
                </a:lnTo>
                <a:lnTo>
                  <a:pt x="61250" y="62450"/>
                </a:lnTo>
                <a:lnTo>
                  <a:pt x="61260" y="62430"/>
                </a:lnTo>
                <a:lnTo>
                  <a:pt x="61280" y="62410"/>
                </a:lnTo>
                <a:lnTo>
                  <a:pt x="61290" y="62400"/>
                </a:lnTo>
                <a:lnTo>
                  <a:pt x="61300" y="62390"/>
                </a:lnTo>
                <a:lnTo>
                  <a:pt x="61320" y="62380"/>
                </a:lnTo>
                <a:lnTo>
                  <a:pt x="61330" y="62360"/>
                </a:lnTo>
                <a:lnTo>
                  <a:pt x="61350" y="62340"/>
                </a:lnTo>
                <a:lnTo>
                  <a:pt x="61360" y="62320"/>
                </a:lnTo>
                <a:lnTo>
                  <a:pt x="61380" y="62310"/>
                </a:lnTo>
                <a:lnTo>
                  <a:pt x="61380" y="62290"/>
                </a:lnTo>
                <a:lnTo>
                  <a:pt x="61410" y="62240"/>
                </a:lnTo>
                <a:lnTo>
                  <a:pt x="61420" y="62210"/>
                </a:lnTo>
                <a:lnTo>
                  <a:pt x="61430" y="62200"/>
                </a:lnTo>
                <a:lnTo>
                  <a:pt x="61440" y="62190"/>
                </a:lnTo>
                <a:lnTo>
                  <a:pt x="61460" y="62180"/>
                </a:lnTo>
                <a:lnTo>
                  <a:pt x="61480" y="62180"/>
                </a:lnTo>
                <a:lnTo>
                  <a:pt x="61490" y="62180"/>
                </a:lnTo>
                <a:lnTo>
                  <a:pt x="61500" y="62170"/>
                </a:lnTo>
                <a:lnTo>
                  <a:pt x="61510" y="62180"/>
                </a:lnTo>
                <a:lnTo>
                  <a:pt x="61520" y="62180"/>
                </a:lnTo>
                <a:lnTo>
                  <a:pt x="61540" y="62180"/>
                </a:lnTo>
                <a:lnTo>
                  <a:pt x="61550" y="62190"/>
                </a:lnTo>
                <a:lnTo>
                  <a:pt x="61560" y="62190"/>
                </a:lnTo>
                <a:lnTo>
                  <a:pt x="61570" y="62200"/>
                </a:lnTo>
                <a:lnTo>
                  <a:pt x="61590" y="62200"/>
                </a:lnTo>
                <a:lnTo>
                  <a:pt x="61600" y="62210"/>
                </a:lnTo>
                <a:lnTo>
                  <a:pt x="61620" y="62220"/>
                </a:lnTo>
                <a:lnTo>
                  <a:pt x="61630" y="62230"/>
                </a:lnTo>
                <a:lnTo>
                  <a:pt x="61650" y="62250"/>
                </a:lnTo>
                <a:lnTo>
                  <a:pt x="61670" y="62260"/>
                </a:lnTo>
                <a:lnTo>
                  <a:pt x="61690" y="62280"/>
                </a:lnTo>
                <a:lnTo>
                  <a:pt x="61710" y="62290"/>
                </a:lnTo>
                <a:lnTo>
                  <a:pt x="61720" y="62310"/>
                </a:lnTo>
                <a:lnTo>
                  <a:pt x="61740" y="62320"/>
                </a:lnTo>
                <a:lnTo>
                  <a:pt x="61750" y="62320"/>
                </a:lnTo>
                <a:lnTo>
                  <a:pt x="61740" y="62340"/>
                </a:lnTo>
                <a:lnTo>
                  <a:pt x="61730" y="62340"/>
                </a:lnTo>
                <a:lnTo>
                  <a:pt x="61730" y="62350"/>
                </a:lnTo>
                <a:lnTo>
                  <a:pt x="61730" y="62360"/>
                </a:lnTo>
                <a:lnTo>
                  <a:pt x="61730" y="62370"/>
                </a:lnTo>
                <a:lnTo>
                  <a:pt x="61740" y="62380"/>
                </a:lnTo>
                <a:lnTo>
                  <a:pt x="61750" y="62380"/>
                </a:lnTo>
                <a:lnTo>
                  <a:pt x="61750" y="62390"/>
                </a:lnTo>
                <a:lnTo>
                  <a:pt x="61750" y="62410"/>
                </a:lnTo>
                <a:lnTo>
                  <a:pt x="61750" y="62420"/>
                </a:lnTo>
                <a:lnTo>
                  <a:pt x="61750" y="62430"/>
                </a:lnTo>
                <a:lnTo>
                  <a:pt x="61760" y="62440"/>
                </a:lnTo>
                <a:lnTo>
                  <a:pt x="61770" y="62440"/>
                </a:lnTo>
                <a:lnTo>
                  <a:pt x="61780" y="62440"/>
                </a:lnTo>
                <a:lnTo>
                  <a:pt x="61790" y="62440"/>
                </a:lnTo>
                <a:lnTo>
                  <a:pt x="61800" y="62440"/>
                </a:lnTo>
                <a:lnTo>
                  <a:pt x="61810" y="62440"/>
                </a:lnTo>
                <a:lnTo>
                  <a:pt x="61820" y="62440"/>
                </a:lnTo>
                <a:lnTo>
                  <a:pt x="61830" y="62440"/>
                </a:lnTo>
                <a:lnTo>
                  <a:pt x="61830" y="62450"/>
                </a:lnTo>
                <a:lnTo>
                  <a:pt x="61830" y="62460"/>
                </a:lnTo>
                <a:lnTo>
                  <a:pt x="61830" y="62470"/>
                </a:lnTo>
                <a:lnTo>
                  <a:pt x="61830" y="62480"/>
                </a:lnTo>
                <a:lnTo>
                  <a:pt x="61840" y="62480"/>
                </a:lnTo>
                <a:lnTo>
                  <a:pt x="61840" y="62490"/>
                </a:lnTo>
                <a:lnTo>
                  <a:pt x="61850" y="62500"/>
                </a:lnTo>
                <a:lnTo>
                  <a:pt x="61850" y="62510"/>
                </a:lnTo>
                <a:lnTo>
                  <a:pt x="61860" y="62510"/>
                </a:lnTo>
                <a:lnTo>
                  <a:pt x="61870" y="62520"/>
                </a:lnTo>
                <a:lnTo>
                  <a:pt x="61870" y="62530"/>
                </a:lnTo>
                <a:lnTo>
                  <a:pt x="61880" y="62530"/>
                </a:lnTo>
                <a:lnTo>
                  <a:pt x="61880" y="62540"/>
                </a:lnTo>
                <a:lnTo>
                  <a:pt x="61880" y="62550"/>
                </a:lnTo>
                <a:lnTo>
                  <a:pt x="61880" y="62560"/>
                </a:lnTo>
                <a:lnTo>
                  <a:pt x="61880" y="62570"/>
                </a:lnTo>
                <a:lnTo>
                  <a:pt x="61890" y="62570"/>
                </a:lnTo>
                <a:lnTo>
                  <a:pt x="61900" y="62570"/>
                </a:lnTo>
                <a:lnTo>
                  <a:pt x="61910" y="62560"/>
                </a:lnTo>
                <a:lnTo>
                  <a:pt x="61910" y="62550"/>
                </a:lnTo>
                <a:lnTo>
                  <a:pt x="61910" y="62540"/>
                </a:lnTo>
                <a:lnTo>
                  <a:pt x="61920" y="62530"/>
                </a:lnTo>
                <a:lnTo>
                  <a:pt x="61930" y="62520"/>
                </a:lnTo>
                <a:lnTo>
                  <a:pt x="61940" y="62520"/>
                </a:lnTo>
                <a:lnTo>
                  <a:pt x="61950" y="62520"/>
                </a:lnTo>
                <a:lnTo>
                  <a:pt x="61960" y="62510"/>
                </a:lnTo>
                <a:lnTo>
                  <a:pt x="61970" y="62510"/>
                </a:lnTo>
                <a:lnTo>
                  <a:pt x="61980" y="62510"/>
                </a:lnTo>
                <a:lnTo>
                  <a:pt x="61990" y="62510"/>
                </a:lnTo>
                <a:lnTo>
                  <a:pt x="61990" y="62500"/>
                </a:lnTo>
                <a:lnTo>
                  <a:pt x="61990" y="62490"/>
                </a:lnTo>
                <a:lnTo>
                  <a:pt x="62000" y="62480"/>
                </a:lnTo>
                <a:lnTo>
                  <a:pt x="62010" y="62470"/>
                </a:lnTo>
                <a:lnTo>
                  <a:pt x="62020" y="62470"/>
                </a:lnTo>
                <a:lnTo>
                  <a:pt x="62020" y="62480"/>
                </a:lnTo>
                <a:lnTo>
                  <a:pt x="62030" y="62480"/>
                </a:lnTo>
                <a:lnTo>
                  <a:pt x="62040" y="62480"/>
                </a:lnTo>
                <a:lnTo>
                  <a:pt x="62050" y="62480"/>
                </a:lnTo>
                <a:lnTo>
                  <a:pt x="62060" y="62470"/>
                </a:lnTo>
                <a:lnTo>
                  <a:pt x="62060" y="62460"/>
                </a:lnTo>
                <a:lnTo>
                  <a:pt x="62070" y="62460"/>
                </a:lnTo>
                <a:lnTo>
                  <a:pt x="62080" y="62460"/>
                </a:lnTo>
                <a:lnTo>
                  <a:pt x="62090" y="62460"/>
                </a:lnTo>
                <a:lnTo>
                  <a:pt x="62100" y="62470"/>
                </a:lnTo>
                <a:lnTo>
                  <a:pt x="62100" y="62480"/>
                </a:lnTo>
                <a:lnTo>
                  <a:pt x="62100" y="62490"/>
                </a:lnTo>
                <a:lnTo>
                  <a:pt x="62090" y="62510"/>
                </a:lnTo>
                <a:lnTo>
                  <a:pt x="62080" y="62520"/>
                </a:lnTo>
                <a:lnTo>
                  <a:pt x="62080" y="62530"/>
                </a:lnTo>
                <a:lnTo>
                  <a:pt x="62080" y="62540"/>
                </a:lnTo>
                <a:lnTo>
                  <a:pt x="62080" y="62550"/>
                </a:lnTo>
                <a:lnTo>
                  <a:pt x="62080" y="62560"/>
                </a:lnTo>
                <a:lnTo>
                  <a:pt x="62090" y="62560"/>
                </a:lnTo>
                <a:lnTo>
                  <a:pt x="62090" y="62570"/>
                </a:lnTo>
                <a:lnTo>
                  <a:pt x="62100" y="62560"/>
                </a:lnTo>
                <a:lnTo>
                  <a:pt x="62110" y="62560"/>
                </a:lnTo>
                <a:lnTo>
                  <a:pt x="62120" y="62550"/>
                </a:lnTo>
                <a:lnTo>
                  <a:pt x="62120" y="62540"/>
                </a:lnTo>
                <a:lnTo>
                  <a:pt x="62130" y="62540"/>
                </a:lnTo>
                <a:lnTo>
                  <a:pt x="62140" y="62530"/>
                </a:lnTo>
                <a:lnTo>
                  <a:pt x="62150" y="62530"/>
                </a:lnTo>
                <a:lnTo>
                  <a:pt x="62160" y="62520"/>
                </a:lnTo>
                <a:lnTo>
                  <a:pt x="62170" y="62520"/>
                </a:lnTo>
                <a:lnTo>
                  <a:pt x="62180" y="62530"/>
                </a:lnTo>
                <a:lnTo>
                  <a:pt x="62190" y="62530"/>
                </a:lnTo>
                <a:lnTo>
                  <a:pt x="62200" y="62530"/>
                </a:lnTo>
                <a:lnTo>
                  <a:pt x="62200" y="62540"/>
                </a:lnTo>
                <a:lnTo>
                  <a:pt x="62210" y="62540"/>
                </a:lnTo>
                <a:lnTo>
                  <a:pt x="62220" y="62540"/>
                </a:lnTo>
                <a:lnTo>
                  <a:pt x="62230" y="62530"/>
                </a:lnTo>
                <a:lnTo>
                  <a:pt x="62240" y="62530"/>
                </a:lnTo>
                <a:lnTo>
                  <a:pt x="62250" y="62520"/>
                </a:lnTo>
                <a:lnTo>
                  <a:pt x="62260" y="62520"/>
                </a:lnTo>
                <a:lnTo>
                  <a:pt x="62260" y="62510"/>
                </a:lnTo>
                <a:lnTo>
                  <a:pt x="62270" y="62510"/>
                </a:lnTo>
                <a:lnTo>
                  <a:pt x="62270" y="62500"/>
                </a:lnTo>
                <a:lnTo>
                  <a:pt x="62270" y="62490"/>
                </a:lnTo>
                <a:lnTo>
                  <a:pt x="62270" y="62480"/>
                </a:lnTo>
                <a:lnTo>
                  <a:pt x="62260" y="62470"/>
                </a:lnTo>
                <a:lnTo>
                  <a:pt x="62260" y="62460"/>
                </a:lnTo>
                <a:lnTo>
                  <a:pt x="62260" y="62450"/>
                </a:lnTo>
                <a:lnTo>
                  <a:pt x="62260" y="62440"/>
                </a:lnTo>
                <a:lnTo>
                  <a:pt x="62270" y="62440"/>
                </a:lnTo>
                <a:lnTo>
                  <a:pt x="62280" y="62430"/>
                </a:lnTo>
                <a:lnTo>
                  <a:pt x="62290" y="62430"/>
                </a:lnTo>
                <a:lnTo>
                  <a:pt x="62290" y="62440"/>
                </a:lnTo>
                <a:lnTo>
                  <a:pt x="62300" y="62440"/>
                </a:lnTo>
                <a:lnTo>
                  <a:pt x="62310" y="62440"/>
                </a:lnTo>
                <a:lnTo>
                  <a:pt x="62320" y="62430"/>
                </a:lnTo>
                <a:lnTo>
                  <a:pt x="62330" y="62430"/>
                </a:lnTo>
                <a:lnTo>
                  <a:pt x="62330" y="62440"/>
                </a:lnTo>
                <a:lnTo>
                  <a:pt x="62340" y="62440"/>
                </a:lnTo>
                <a:lnTo>
                  <a:pt x="62340" y="62450"/>
                </a:lnTo>
                <a:lnTo>
                  <a:pt x="62350" y="62470"/>
                </a:lnTo>
                <a:lnTo>
                  <a:pt x="62350" y="62480"/>
                </a:lnTo>
                <a:lnTo>
                  <a:pt x="62360" y="62490"/>
                </a:lnTo>
                <a:lnTo>
                  <a:pt x="62370" y="62500"/>
                </a:lnTo>
                <a:lnTo>
                  <a:pt x="62380" y="62510"/>
                </a:lnTo>
                <a:lnTo>
                  <a:pt x="62390" y="62520"/>
                </a:lnTo>
                <a:lnTo>
                  <a:pt x="62400" y="62520"/>
                </a:lnTo>
                <a:lnTo>
                  <a:pt x="62410" y="62520"/>
                </a:lnTo>
                <a:lnTo>
                  <a:pt x="62420" y="62510"/>
                </a:lnTo>
                <a:lnTo>
                  <a:pt x="62420" y="62500"/>
                </a:lnTo>
                <a:lnTo>
                  <a:pt x="62430" y="62500"/>
                </a:lnTo>
                <a:lnTo>
                  <a:pt x="62440" y="62500"/>
                </a:lnTo>
                <a:lnTo>
                  <a:pt x="62450" y="62490"/>
                </a:lnTo>
                <a:lnTo>
                  <a:pt x="62450" y="62480"/>
                </a:lnTo>
                <a:lnTo>
                  <a:pt x="62450" y="62460"/>
                </a:lnTo>
                <a:lnTo>
                  <a:pt x="62450" y="62450"/>
                </a:lnTo>
                <a:lnTo>
                  <a:pt x="62460" y="62450"/>
                </a:lnTo>
                <a:lnTo>
                  <a:pt x="62460" y="62440"/>
                </a:lnTo>
                <a:lnTo>
                  <a:pt x="62470" y="62440"/>
                </a:lnTo>
                <a:lnTo>
                  <a:pt x="62470" y="62430"/>
                </a:lnTo>
                <a:lnTo>
                  <a:pt x="62480" y="62430"/>
                </a:lnTo>
                <a:lnTo>
                  <a:pt x="62490" y="62430"/>
                </a:lnTo>
                <a:lnTo>
                  <a:pt x="62500" y="62430"/>
                </a:lnTo>
                <a:lnTo>
                  <a:pt x="62520" y="62430"/>
                </a:lnTo>
                <a:lnTo>
                  <a:pt x="62530" y="62430"/>
                </a:lnTo>
                <a:lnTo>
                  <a:pt x="62540" y="62430"/>
                </a:lnTo>
                <a:lnTo>
                  <a:pt x="62550" y="62440"/>
                </a:lnTo>
                <a:lnTo>
                  <a:pt x="62560" y="62440"/>
                </a:lnTo>
                <a:lnTo>
                  <a:pt x="62570" y="62440"/>
                </a:lnTo>
                <a:lnTo>
                  <a:pt x="62580" y="62440"/>
                </a:lnTo>
                <a:lnTo>
                  <a:pt x="62590" y="62450"/>
                </a:lnTo>
                <a:lnTo>
                  <a:pt x="62600" y="62440"/>
                </a:lnTo>
                <a:lnTo>
                  <a:pt x="62610" y="62440"/>
                </a:lnTo>
                <a:lnTo>
                  <a:pt x="62610" y="62430"/>
                </a:lnTo>
                <a:lnTo>
                  <a:pt x="62610" y="62420"/>
                </a:lnTo>
                <a:lnTo>
                  <a:pt x="62610" y="62410"/>
                </a:lnTo>
                <a:lnTo>
                  <a:pt x="62610" y="62400"/>
                </a:lnTo>
                <a:lnTo>
                  <a:pt x="62600" y="62390"/>
                </a:lnTo>
                <a:lnTo>
                  <a:pt x="62600" y="62380"/>
                </a:lnTo>
                <a:lnTo>
                  <a:pt x="62590" y="62380"/>
                </a:lnTo>
                <a:lnTo>
                  <a:pt x="62590" y="62370"/>
                </a:lnTo>
                <a:lnTo>
                  <a:pt x="62590" y="62360"/>
                </a:lnTo>
                <a:lnTo>
                  <a:pt x="62600" y="62350"/>
                </a:lnTo>
                <a:lnTo>
                  <a:pt x="62610" y="62350"/>
                </a:lnTo>
                <a:lnTo>
                  <a:pt x="62620" y="62350"/>
                </a:lnTo>
                <a:lnTo>
                  <a:pt x="62630" y="62350"/>
                </a:lnTo>
                <a:lnTo>
                  <a:pt x="62630" y="62360"/>
                </a:lnTo>
                <a:lnTo>
                  <a:pt x="62640" y="62360"/>
                </a:lnTo>
                <a:lnTo>
                  <a:pt x="62650" y="62370"/>
                </a:lnTo>
                <a:lnTo>
                  <a:pt x="62660" y="62380"/>
                </a:lnTo>
                <a:lnTo>
                  <a:pt x="62670" y="62380"/>
                </a:lnTo>
                <a:lnTo>
                  <a:pt x="62670" y="62370"/>
                </a:lnTo>
                <a:lnTo>
                  <a:pt x="62680" y="62360"/>
                </a:lnTo>
                <a:lnTo>
                  <a:pt x="62690" y="62360"/>
                </a:lnTo>
                <a:lnTo>
                  <a:pt x="62700" y="62370"/>
                </a:lnTo>
                <a:lnTo>
                  <a:pt x="62710" y="62370"/>
                </a:lnTo>
                <a:lnTo>
                  <a:pt x="62720" y="62350"/>
                </a:lnTo>
                <a:lnTo>
                  <a:pt x="62720" y="62340"/>
                </a:lnTo>
                <a:lnTo>
                  <a:pt x="62730" y="62320"/>
                </a:lnTo>
                <a:lnTo>
                  <a:pt x="62730" y="62310"/>
                </a:lnTo>
                <a:lnTo>
                  <a:pt x="62740" y="62310"/>
                </a:lnTo>
                <a:lnTo>
                  <a:pt x="62750" y="62300"/>
                </a:lnTo>
                <a:lnTo>
                  <a:pt x="62770" y="62290"/>
                </a:lnTo>
                <a:lnTo>
                  <a:pt x="62780" y="62290"/>
                </a:lnTo>
                <a:lnTo>
                  <a:pt x="62790" y="62290"/>
                </a:lnTo>
                <a:lnTo>
                  <a:pt x="62810" y="62290"/>
                </a:lnTo>
                <a:lnTo>
                  <a:pt x="62820" y="62290"/>
                </a:lnTo>
                <a:lnTo>
                  <a:pt x="62830" y="62290"/>
                </a:lnTo>
                <a:lnTo>
                  <a:pt x="62840" y="62300"/>
                </a:lnTo>
                <a:lnTo>
                  <a:pt x="62850" y="62310"/>
                </a:lnTo>
                <a:lnTo>
                  <a:pt x="62860" y="62320"/>
                </a:lnTo>
                <a:lnTo>
                  <a:pt x="62870" y="62320"/>
                </a:lnTo>
                <a:lnTo>
                  <a:pt x="62880" y="62320"/>
                </a:lnTo>
                <a:lnTo>
                  <a:pt x="62890" y="62320"/>
                </a:lnTo>
                <a:lnTo>
                  <a:pt x="62890" y="62310"/>
                </a:lnTo>
                <a:lnTo>
                  <a:pt x="62900" y="62300"/>
                </a:lnTo>
                <a:lnTo>
                  <a:pt x="62910" y="62290"/>
                </a:lnTo>
                <a:lnTo>
                  <a:pt x="62910" y="62280"/>
                </a:lnTo>
                <a:lnTo>
                  <a:pt x="62920" y="62280"/>
                </a:lnTo>
                <a:lnTo>
                  <a:pt x="62920" y="62270"/>
                </a:lnTo>
                <a:lnTo>
                  <a:pt x="62910" y="62270"/>
                </a:lnTo>
                <a:lnTo>
                  <a:pt x="62910" y="62260"/>
                </a:lnTo>
                <a:lnTo>
                  <a:pt x="62900" y="62260"/>
                </a:lnTo>
                <a:lnTo>
                  <a:pt x="62890" y="62250"/>
                </a:lnTo>
                <a:lnTo>
                  <a:pt x="62880" y="62240"/>
                </a:lnTo>
                <a:lnTo>
                  <a:pt x="62870" y="62240"/>
                </a:lnTo>
                <a:lnTo>
                  <a:pt x="62860" y="62230"/>
                </a:lnTo>
                <a:lnTo>
                  <a:pt x="62850" y="62220"/>
                </a:lnTo>
                <a:lnTo>
                  <a:pt x="62850" y="62210"/>
                </a:lnTo>
                <a:lnTo>
                  <a:pt x="62840" y="62210"/>
                </a:lnTo>
                <a:lnTo>
                  <a:pt x="62840" y="62200"/>
                </a:lnTo>
                <a:lnTo>
                  <a:pt x="62840" y="62180"/>
                </a:lnTo>
                <a:lnTo>
                  <a:pt x="62840" y="62170"/>
                </a:lnTo>
                <a:lnTo>
                  <a:pt x="62850" y="62160"/>
                </a:lnTo>
                <a:lnTo>
                  <a:pt x="62860" y="62160"/>
                </a:lnTo>
                <a:lnTo>
                  <a:pt x="62870" y="62150"/>
                </a:lnTo>
                <a:lnTo>
                  <a:pt x="62880" y="62140"/>
                </a:lnTo>
                <a:lnTo>
                  <a:pt x="62890" y="62130"/>
                </a:lnTo>
                <a:lnTo>
                  <a:pt x="62900" y="62130"/>
                </a:lnTo>
                <a:lnTo>
                  <a:pt x="62910" y="62130"/>
                </a:lnTo>
                <a:lnTo>
                  <a:pt x="62920" y="62140"/>
                </a:lnTo>
                <a:lnTo>
                  <a:pt x="62920" y="62150"/>
                </a:lnTo>
                <a:lnTo>
                  <a:pt x="62930" y="62160"/>
                </a:lnTo>
                <a:lnTo>
                  <a:pt x="62940" y="62170"/>
                </a:lnTo>
                <a:lnTo>
                  <a:pt x="62950" y="62170"/>
                </a:lnTo>
                <a:lnTo>
                  <a:pt x="62960" y="62170"/>
                </a:lnTo>
                <a:lnTo>
                  <a:pt x="62970" y="62160"/>
                </a:lnTo>
                <a:lnTo>
                  <a:pt x="62970" y="62150"/>
                </a:lnTo>
                <a:lnTo>
                  <a:pt x="62970" y="62140"/>
                </a:lnTo>
                <a:lnTo>
                  <a:pt x="62970" y="62130"/>
                </a:lnTo>
                <a:lnTo>
                  <a:pt x="62980" y="62120"/>
                </a:lnTo>
                <a:lnTo>
                  <a:pt x="62980" y="62110"/>
                </a:lnTo>
                <a:lnTo>
                  <a:pt x="62990" y="62100"/>
                </a:lnTo>
                <a:lnTo>
                  <a:pt x="63000" y="62090"/>
                </a:lnTo>
                <a:lnTo>
                  <a:pt x="63010" y="62090"/>
                </a:lnTo>
                <a:lnTo>
                  <a:pt x="63020" y="62090"/>
                </a:lnTo>
                <a:lnTo>
                  <a:pt x="63030" y="62100"/>
                </a:lnTo>
                <a:lnTo>
                  <a:pt x="63040" y="62100"/>
                </a:lnTo>
                <a:lnTo>
                  <a:pt x="63050" y="62110"/>
                </a:lnTo>
                <a:lnTo>
                  <a:pt x="63060" y="62110"/>
                </a:lnTo>
                <a:lnTo>
                  <a:pt x="63070" y="62120"/>
                </a:lnTo>
                <a:lnTo>
                  <a:pt x="63080" y="62130"/>
                </a:lnTo>
                <a:lnTo>
                  <a:pt x="63090" y="62140"/>
                </a:lnTo>
                <a:lnTo>
                  <a:pt x="63100" y="62150"/>
                </a:lnTo>
                <a:lnTo>
                  <a:pt x="63120" y="62160"/>
                </a:lnTo>
                <a:lnTo>
                  <a:pt x="63130" y="62160"/>
                </a:lnTo>
                <a:lnTo>
                  <a:pt x="63130" y="62170"/>
                </a:lnTo>
                <a:lnTo>
                  <a:pt x="63140" y="62170"/>
                </a:lnTo>
                <a:lnTo>
                  <a:pt x="63150" y="62170"/>
                </a:lnTo>
                <a:lnTo>
                  <a:pt x="63160" y="62160"/>
                </a:lnTo>
                <a:lnTo>
                  <a:pt x="63170" y="62160"/>
                </a:lnTo>
                <a:lnTo>
                  <a:pt x="63170" y="62150"/>
                </a:lnTo>
                <a:lnTo>
                  <a:pt x="63170" y="62160"/>
                </a:lnTo>
                <a:lnTo>
                  <a:pt x="63180" y="62160"/>
                </a:lnTo>
                <a:lnTo>
                  <a:pt x="63180" y="62170"/>
                </a:lnTo>
                <a:lnTo>
                  <a:pt x="63180" y="62180"/>
                </a:lnTo>
                <a:lnTo>
                  <a:pt x="63180" y="62190"/>
                </a:lnTo>
                <a:lnTo>
                  <a:pt x="63190" y="62190"/>
                </a:lnTo>
                <a:lnTo>
                  <a:pt x="63200" y="62190"/>
                </a:lnTo>
                <a:lnTo>
                  <a:pt x="63210" y="62200"/>
                </a:lnTo>
                <a:lnTo>
                  <a:pt x="63220" y="62210"/>
                </a:lnTo>
                <a:lnTo>
                  <a:pt x="63230" y="62220"/>
                </a:lnTo>
                <a:lnTo>
                  <a:pt x="63240" y="62220"/>
                </a:lnTo>
                <a:lnTo>
                  <a:pt x="63250" y="62230"/>
                </a:lnTo>
                <a:lnTo>
                  <a:pt x="63250" y="62240"/>
                </a:lnTo>
                <a:lnTo>
                  <a:pt x="63250" y="62250"/>
                </a:lnTo>
                <a:lnTo>
                  <a:pt x="63260" y="62250"/>
                </a:lnTo>
                <a:lnTo>
                  <a:pt x="63250" y="62270"/>
                </a:lnTo>
                <a:lnTo>
                  <a:pt x="63250" y="62280"/>
                </a:lnTo>
                <a:lnTo>
                  <a:pt x="63260" y="62290"/>
                </a:lnTo>
                <a:lnTo>
                  <a:pt x="63270" y="62300"/>
                </a:lnTo>
                <a:lnTo>
                  <a:pt x="63280" y="62300"/>
                </a:lnTo>
                <a:lnTo>
                  <a:pt x="63290" y="62310"/>
                </a:lnTo>
                <a:lnTo>
                  <a:pt x="63300" y="62310"/>
                </a:lnTo>
                <a:lnTo>
                  <a:pt x="63310" y="62310"/>
                </a:lnTo>
                <a:lnTo>
                  <a:pt x="63330" y="62310"/>
                </a:lnTo>
                <a:lnTo>
                  <a:pt x="63340" y="62310"/>
                </a:lnTo>
                <a:lnTo>
                  <a:pt x="63360" y="62320"/>
                </a:lnTo>
                <a:lnTo>
                  <a:pt x="63370" y="62320"/>
                </a:lnTo>
                <a:lnTo>
                  <a:pt x="63380" y="62320"/>
                </a:lnTo>
                <a:lnTo>
                  <a:pt x="63390" y="62320"/>
                </a:lnTo>
                <a:lnTo>
                  <a:pt x="63390" y="62330"/>
                </a:lnTo>
                <a:lnTo>
                  <a:pt x="63390" y="62340"/>
                </a:lnTo>
                <a:lnTo>
                  <a:pt x="63400" y="62340"/>
                </a:lnTo>
                <a:lnTo>
                  <a:pt x="63400" y="62350"/>
                </a:lnTo>
                <a:lnTo>
                  <a:pt x="63410" y="62360"/>
                </a:lnTo>
                <a:lnTo>
                  <a:pt x="63420" y="62360"/>
                </a:lnTo>
                <a:lnTo>
                  <a:pt x="63430" y="62370"/>
                </a:lnTo>
                <a:lnTo>
                  <a:pt x="63440" y="62370"/>
                </a:lnTo>
                <a:lnTo>
                  <a:pt x="63440" y="62380"/>
                </a:lnTo>
                <a:lnTo>
                  <a:pt x="63440" y="62390"/>
                </a:lnTo>
                <a:lnTo>
                  <a:pt x="63430" y="62400"/>
                </a:lnTo>
                <a:lnTo>
                  <a:pt x="63410" y="62420"/>
                </a:lnTo>
                <a:lnTo>
                  <a:pt x="63400" y="62420"/>
                </a:lnTo>
                <a:lnTo>
                  <a:pt x="63400" y="62430"/>
                </a:lnTo>
                <a:lnTo>
                  <a:pt x="63390" y="62430"/>
                </a:lnTo>
                <a:lnTo>
                  <a:pt x="63390" y="62420"/>
                </a:lnTo>
                <a:lnTo>
                  <a:pt x="63370" y="62410"/>
                </a:lnTo>
                <a:lnTo>
                  <a:pt x="63360" y="62400"/>
                </a:lnTo>
                <a:lnTo>
                  <a:pt x="63350" y="62400"/>
                </a:lnTo>
                <a:lnTo>
                  <a:pt x="63340" y="62410"/>
                </a:lnTo>
                <a:lnTo>
                  <a:pt x="63340" y="62430"/>
                </a:lnTo>
                <a:lnTo>
                  <a:pt x="63340" y="62440"/>
                </a:lnTo>
                <a:lnTo>
                  <a:pt x="63330" y="62450"/>
                </a:lnTo>
                <a:lnTo>
                  <a:pt x="63330" y="62460"/>
                </a:lnTo>
                <a:lnTo>
                  <a:pt x="63340" y="62470"/>
                </a:lnTo>
                <a:lnTo>
                  <a:pt x="63340" y="62480"/>
                </a:lnTo>
                <a:lnTo>
                  <a:pt x="63350" y="62480"/>
                </a:lnTo>
                <a:lnTo>
                  <a:pt x="63360" y="62490"/>
                </a:lnTo>
                <a:lnTo>
                  <a:pt x="63370" y="62500"/>
                </a:lnTo>
                <a:lnTo>
                  <a:pt x="63370" y="62510"/>
                </a:lnTo>
                <a:lnTo>
                  <a:pt x="63380" y="62510"/>
                </a:lnTo>
                <a:lnTo>
                  <a:pt x="63390" y="62520"/>
                </a:lnTo>
                <a:lnTo>
                  <a:pt x="63390" y="62530"/>
                </a:lnTo>
                <a:lnTo>
                  <a:pt x="63400" y="62530"/>
                </a:lnTo>
                <a:lnTo>
                  <a:pt x="63400" y="62540"/>
                </a:lnTo>
                <a:lnTo>
                  <a:pt x="63400" y="62550"/>
                </a:lnTo>
                <a:lnTo>
                  <a:pt x="63390" y="62560"/>
                </a:lnTo>
                <a:lnTo>
                  <a:pt x="63380" y="62570"/>
                </a:lnTo>
                <a:lnTo>
                  <a:pt x="63370" y="62570"/>
                </a:lnTo>
                <a:lnTo>
                  <a:pt x="63360" y="62570"/>
                </a:lnTo>
                <a:lnTo>
                  <a:pt x="63350" y="62580"/>
                </a:lnTo>
                <a:lnTo>
                  <a:pt x="63360" y="62580"/>
                </a:lnTo>
                <a:lnTo>
                  <a:pt x="63360" y="62590"/>
                </a:lnTo>
                <a:lnTo>
                  <a:pt x="63360" y="62600"/>
                </a:lnTo>
                <a:lnTo>
                  <a:pt x="63370" y="62610"/>
                </a:lnTo>
                <a:lnTo>
                  <a:pt x="63370" y="62620"/>
                </a:lnTo>
                <a:lnTo>
                  <a:pt x="63380" y="62620"/>
                </a:lnTo>
                <a:lnTo>
                  <a:pt x="63380" y="62630"/>
                </a:lnTo>
                <a:lnTo>
                  <a:pt x="63390" y="62630"/>
                </a:lnTo>
                <a:lnTo>
                  <a:pt x="63400" y="62630"/>
                </a:lnTo>
                <a:lnTo>
                  <a:pt x="63410" y="62630"/>
                </a:lnTo>
                <a:lnTo>
                  <a:pt x="63430" y="62630"/>
                </a:lnTo>
                <a:lnTo>
                  <a:pt x="63440" y="62630"/>
                </a:lnTo>
                <a:lnTo>
                  <a:pt x="63450" y="62630"/>
                </a:lnTo>
                <a:lnTo>
                  <a:pt x="63460" y="62630"/>
                </a:lnTo>
                <a:lnTo>
                  <a:pt x="63460" y="62640"/>
                </a:lnTo>
                <a:lnTo>
                  <a:pt x="63470" y="62640"/>
                </a:lnTo>
                <a:lnTo>
                  <a:pt x="63480" y="62640"/>
                </a:lnTo>
                <a:lnTo>
                  <a:pt x="63490" y="62640"/>
                </a:lnTo>
                <a:lnTo>
                  <a:pt x="63500" y="62640"/>
                </a:lnTo>
                <a:lnTo>
                  <a:pt x="63510" y="62640"/>
                </a:lnTo>
                <a:lnTo>
                  <a:pt x="63510" y="62650"/>
                </a:lnTo>
                <a:lnTo>
                  <a:pt x="63520" y="62650"/>
                </a:lnTo>
                <a:lnTo>
                  <a:pt x="63530" y="62650"/>
                </a:lnTo>
                <a:lnTo>
                  <a:pt x="63540" y="62650"/>
                </a:lnTo>
                <a:lnTo>
                  <a:pt x="63550" y="62650"/>
                </a:lnTo>
                <a:lnTo>
                  <a:pt x="63560" y="62650"/>
                </a:lnTo>
                <a:lnTo>
                  <a:pt x="63560" y="62660"/>
                </a:lnTo>
                <a:lnTo>
                  <a:pt x="63560" y="62670"/>
                </a:lnTo>
                <a:lnTo>
                  <a:pt x="63560" y="62680"/>
                </a:lnTo>
                <a:lnTo>
                  <a:pt x="63570" y="62680"/>
                </a:lnTo>
                <a:lnTo>
                  <a:pt x="63570" y="62690"/>
                </a:lnTo>
                <a:lnTo>
                  <a:pt x="63580" y="62690"/>
                </a:lnTo>
                <a:lnTo>
                  <a:pt x="63580" y="62700"/>
                </a:lnTo>
                <a:lnTo>
                  <a:pt x="63590" y="62710"/>
                </a:lnTo>
                <a:lnTo>
                  <a:pt x="63590" y="62720"/>
                </a:lnTo>
                <a:lnTo>
                  <a:pt x="63590" y="62730"/>
                </a:lnTo>
                <a:lnTo>
                  <a:pt x="63590" y="62740"/>
                </a:lnTo>
                <a:lnTo>
                  <a:pt x="63580" y="62750"/>
                </a:lnTo>
                <a:lnTo>
                  <a:pt x="63580" y="62760"/>
                </a:lnTo>
                <a:lnTo>
                  <a:pt x="63580" y="62770"/>
                </a:lnTo>
                <a:lnTo>
                  <a:pt x="63580" y="62780"/>
                </a:lnTo>
                <a:lnTo>
                  <a:pt x="63580" y="62790"/>
                </a:lnTo>
                <a:lnTo>
                  <a:pt x="63590" y="62790"/>
                </a:lnTo>
                <a:lnTo>
                  <a:pt x="63590" y="62800"/>
                </a:lnTo>
                <a:lnTo>
                  <a:pt x="63600" y="62810"/>
                </a:lnTo>
                <a:lnTo>
                  <a:pt x="63610" y="62810"/>
                </a:lnTo>
                <a:lnTo>
                  <a:pt x="63620" y="62810"/>
                </a:lnTo>
                <a:lnTo>
                  <a:pt x="63640" y="62800"/>
                </a:lnTo>
                <a:lnTo>
                  <a:pt x="63660" y="62800"/>
                </a:lnTo>
                <a:lnTo>
                  <a:pt x="63680" y="62790"/>
                </a:lnTo>
                <a:lnTo>
                  <a:pt x="63700" y="62790"/>
                </a:lnTo>
                <a:lnTo>
                  <a:pt x="63710" y="62790"/>
                </a:lnTo>
                <a:lnTo>
                  <a:pt x="63730" y="62790"/>
                </a:lnTo>
                <a:lnTo>
                  <a:pt x="63730" y="62780"/>
                </a:lnTo>
                <a:lnTo>
                  <a:pt x="63740" y="62780"/>
                </a:lnTo>
                <a:lnTo>
                  <a:pt x="63750" y="62780"/>
                </a:lnTo>
                <a:lnTo>
                  <a:pt x="63760" y="62770"/>
                </a:lnTo>
                <a:lnTo>
                  <a:pt x="63770" y="62770"/>
                </a:lnTo>
                <a:lnTo>
                  <a:pt x="63780" y="62760"/>
                </a:lnTo>
                <a:lnTo>
                  <a:pt x="63800" y="62760"/>
                </a:lnTo>
                <a:lnTo>
                  <a:pt x="63810" y="62750"/>
                </a:lnTo>
                <a:lnTo>
                  <a:pt x="63820" y="62740"/>
                </a:lnTo>
                <a:lnTo>
                  <a:pt x="63830" y="62740"/>
                </a:lnTo>
                <a:lnTo>
                  <a:pt x="63840" y="62730"/>
                </a:lnTo>
                <a:lnTo>
                  <a:pt x="63860" y="62730"/>
                </a:lnTo>
                <a:lnTo>
                  <a:pt x="63870" y="62720"/>
                </a:lnTo>
                <a:lnTo>
                  <a:pt x="63880" y="62720"/>
                </a:lnTo>
                <a:lnTo>
                  <a:pt x="63890" y="62720"/>
                </a:lnTo>
                <a:lnTo>
                  <a:pt x="63910" y="62720"/>
                </a:lnTo>
                <a:lnTo>
                  <a:pt x="63930" y="62720"/>
                </a:lnTo>
                <a:lnTo>
                  <a:pt x="63950" y="62730"/>
                </a:lnTo>
                <a:lnTo>
                  <a:pt x="63960" y="62730"/>
                </a:lnTo>
                <a:lnTo>
                  <a:pt x="63970" y="62720"/>
                </a:lnTo>
                <a:lnTo>
                  <a:pt x="63980" y="62720"/>
                </a:lnTo>
                <a:lnTo>
                  <a:pt x="63990" y="62720"/>
                </a:lnTo>
                <a:lnTo>
                  <a:pt x="64000" y="62710"/>
                </a:lnTo>
                <a:lnTo>
                  <a:pt x="64010" y="62710"/>
                </a:lnTo>
                <a:lnTo>
                  <a:pt x="64020" y="62700"/>
                </a:lnTo>
                <a:lnTo>
                  <a:pt x="64030" y="62700"/>
                </a:lnTo>
                <a:lnTo>
                  <a:pt x="64040" y="62700"/>
                </a:lnTo>
                <a:lnTo>
                  <a:pt x="64050" y="62700"/>
                </a:lnTo>
                <a:lnTo>
                  <a:pt x="64060" y="62710"/>
                </a:lnTo>
                <a:lnTo>
                  <a:pt x="64070" y="62720"/>
                </a:lnTo>
                <a:lnTo>
                  <a:pt x="64070" y="62730"/>
                </a:lnTo>
                <a:lnTo>
                  <a:pt x="64070" y="62740"/>
                </a:lnTo>
                <a:lnTo>
                  <a:pt x="64080" y="62750"/>
                </a:lnTo>
                <a:lnTo>
                  <a:pt x="64080" y="62760"/>
                </a:lnTo>
                <a:lnTo>
                  <a:pt x="64070" y="62760"/>
                </a:lnTo>
                <a:lnTo>
                  <a:pt x="64070" y="62770"/>
                </a:lnTo>
                <a:lnTo>
                  <a:pt x="64060" y="62770"/>
                </a:lnTo>
                <a:lnTo>
                  <a:pt x="64050" y="62770"/>
                </a:lnTo>
                <a:lnTo>
                  <a:pt x="64040" y="62780"/>
                </a:lnTo>
                <a:lnTo>
                  <a:pt x="64040" y="62790"/>
                </a:lnTo>
                <a:lnTo>
                  <a:pt x="64040" y="62800"/>
                </a:lnTo>
                <a:lnTo>
                  <a:pt x="64040" y="62810"/>
                </a:lnTo>
                <a:lnTo>
                  <a:pt x="64040" y="62820"/>
                </a:lnTo>
                <a:lnTo>
                  <a:pt x="64040" y="62830"/>
                </a:lnTo>
                <a:lnTo>
                  <a:pt x="64040" y="62840"/>
                </a:lnTo>
                <a:lnTo>
                  <a:pt x="64050" y="62850"/>
                </a:lnTo>
                <a:lnTo>
                  <a:pt x="64060" y="62850"/>
                </a:lnTo>
                <a:lnTo>
                  <a:pt x="64060" y="62860"/>
                </a:lnTo>
                <a:lnTo>
                  <a:pt x="64070" y="62860"/>
                </a:lnTo>
                <a:lnTo>
                  <a:pt x="64080" y="62860"/>
                </a:lnTo>
                <a:lnTo>
                  <a:pt x="64090" y="62850"/>
                </a:lnTo>
                <a:lnTo>
                  <a:pt x="64100" y="62850"/>
                </a:lnTo>
                <a:lnTo>
                  <a:pt x="64100" y="62840"/>
                </a:lnTo>
                <a:lnTo>
                  <a:pt x="64110" y="62830"/>
                </a:lnTo>
                <a:lnTo>
                  <a:pt x="64110" y="62820"/>
                </a:lnTo>
                <a:lnTo>
                  <a:pt x="64110" y="62810"/>
                </a:lnTo>
                <a:lnTo>
                  <a:pt x="64120" y="62800"/>
                </a:lnTo>
                <a:lnTo>
                  <a:pt x="64130" y="62800"/>
                </a:lnTo>
                <a:lnTo>
                  <a:pt x="64140" y="62800"/>
                </a:lnTo>
                <a:lnTo>
                  <a:pt x="64150" y="62800"/>
                </a:lnTo>
                <a:lnTo>
                  <a:pt x="64160" y="62800"/>
                </a:lnTo>
                <a:lnTo>
                  <a:pt x="64170" y="62810"/>
                </a:lnTo>
                <a:lnTo>
                  <a:pt x="64180" y="62810"/>
                </a:lnTo>
                <a:lnTo>
                  <a:pt x="64180" y="62820"/>
                </a:lnTo>
                <a:lnTo>
                  <a:pt x="64200" y="62830"/>
                </a:lnTo>
                <a:lnTo>
                  <a:pt x="64210" y="62830"/>
                </a:lnTo>
                <a:lnTo>
                  <a:pt x="64220" y="62830"/>
                </a:lnTo>
                <a:lnTo>
                  <a:pt x="64230" y="62820"/>
                </a:lnTo>
                <a:lnTo>
                  <a:pt x="64230" y="62810"/>
                </a:lnTo>
                <a:lnTo>
                  <a:pt x="64230" y="62800"/>
                </a:lnTo>
                <a:lnTo>
                  <a:pt x="64230" y="62790"/>
                </a:lnTo>
                <a:lnTo>
                  <a:pt x="64220" y="62780"/>
                </a:lnTo>
                <a:lnTo>
                  <a:pt x="64210" y="62770"/>
                </a:lnTo>
                <a:lnTo>
                  <a:pt x="64200" y="62760"/>
                </a:lnTo>
                <a:lnTo>
                  <a:pt x="64190" y="62750"/>
                </a:lnTo>
                <a:lnTo>
                  <a:pt x="64180" y="62740"/>
                </a:lnTo>
                <a:lnTo>
                  <a:pt x="64180" y="62730"/>
                </a:lnTo>
                <a:lnTo>
                  <a:pt x="64170" y="62720"/>
                </a:lnTo>
                <a:lnTo>
                  <a:pt x="64160" y="62710"/>
                </a:lnTo>
                <a:lnTo>
                  <a:pt x="64160" y="62700"/>
                </a:lnTo>
                <a:lnTo>
                  <a:pt x="64160" y="62690"/>
                </a:lnTo>
                <a:lnTo>
                  <a:pt x="64160" y="62680"/>
                </a:lnTo>
                <a:lnTo>
                  <a:pt x="64170" y="62680"/>
                </a:lnTo>
                <a:lnTo>
                  <a:pt x="64180" y="62670"/>
                </a:lnTo>
                <a:lnTo>
                  <a:pt x="64190" y="62660"/>
                </a:lnTo>
                <a:lnTo>
                  <a:pt x="64200" y="62660"/>
                </a:lnTo>
                <a:lnTo>
                  <a:pt x="64210" y="62650"/>
                </a:lnTo>
                <a:lnTo>
                  <a:pt x="64230" y="62650"/>
                </a:lnTo>
                <a:lnTo>
                  <a:pt x="64250" y="62650"/>
                </a:lnTo>
                <a:lnTo>
                  <a:pt x="64260" y="62650"/>
                </a:lnTo>
                <a:lnTo>
                  <a:pt x="64270" y="62650"/>
                </a:lnTo>
                <a:lnTo>
                  <a:pt x="64270" y="62660"/>
                </a:lnTo>
                <a:lnTo>
                  <a:pt x="64280" y="62660"/>
                </a:lnTo>
                <a:lnTo>
                  <a:pt x="64280" y="62680"/>
                </a:lnTo>
                <a:lnTo>
                  <a:pt x="64290" y="62690"/>
                </a:lnTo>
                <a:lnTo>
                  <a:pt x="64290" y="62700"/>
                </a:lnTo>
                <a:lnTo>
                  <a:pt x="64290" y="62710"/>
                </a:lnTo>
                <a:lnTo>
                  <a:pt x="64300" y="62710"/>
                </a:lnTo>
                <a:lnTo>
                  <a:pt x="64310" y="62720"/>
                </a:lnTo>
                <a:lnTo>
                  <a:pt x="64320" y="62730"/>
                </a:lnTo>
                <a:lnTo>
                  <a:pt x="64320" y="62740"/>
                </a:lnTo>
                <a:lnTo>
                  <a:pt x="64330" y="62750"/>
                </a:lnTo>
                <a:lnTo>
                  <a:pt x="64340" y="62760"/>
                </a:lnTo>
                <a:lnTo>
                  <a:pt x="64340" y="62770"/>
                </a:lnTo>
                <a:lnTo>
                  <a:pt x="64350" y="62780"/>
                </a:lnTo>
                <a:lnTo>
                  <a:pt x="64360" y="62790"/>
                </a:lnTo>
                <a:lnTo>
                  <a:pt x="64370" y="62790"/>
                </a:lnTo>
                <a:lnTo>
                  <a:pt x="64380" y="62780"/>
                </a:lnTo>
                <a:lnTo>
                  <a:pt x="64390" y="62780"/>
                </a:lnTo>
                <a:lnTo>
                  <a:pt x="64390" y="62770"/>
                </a:lnTo>
                <a:lnTo>
                  <a:pt x="64390" y="62760"/>
                </a:lnTo>
                <a:lnTo>
                  <a:pt x="64390" y="62750"/>
                </a:lnTo>
                <a:lnTo>
                  <a:pt x="64390" y="62740"/>
                </a:lnTo>
                <a:lnTo>
                  <a:pt x="64400" y="62740"/>
                </a:lnTo>
                <a:lnTo>
                  <a:pt x="64400" y="62730"/>
                </a:lnTo>
                <a:lnTo>
                  <a:pt x="64410" y="62730"/>
                </a:lnTo>
                <a:lnTo>
                  <a:pt x="64420" y="62720"/>
                </a:lnTo>
                <a:lnTo>
                  <a:pt x="64430" y="62720"/>
                </a:lnTo>
                <a:lnTo>
                  <a:pt x="64440" y="62710"/>
                </a:lnTo>
                <a:lnTo>
                  <a:pt x="64450" y="62710"/>
                </a:lnTo>
                <a:lnTo>
                  <a:pt x="64460" y="62710"/>
                </a:lnTo>
                <a:lnTo>
                  <a:pt x="64470" y="62720"/>
                </a:lnTo>
                <a:lnTo>
                  <a:pt x="64480" y="62720"/>
                </a:lnTo>
                <a:lnTo>
                  <a:pt x="64500" y="62720"/>
                </a:lnTo>
                <a:lnTo>
                  <a:pt x="64500" y="62730"/>
                </a:lnTo>
                <a:lnTo>
                  <a:pt x="64510" y="62730"/>
                </a:lnTo>
                <a:lnTo>
                  <a:pt x="64520" y="62730"/>
                </a:lnTo>
                <a:lnTo>
                  <a:pt x="64530" y="62730"/>
                </a:lnTo>
                <a:lnTo>
                  <a:pt x="64540" y="62720"/>
                </a:lnTo>
                <a:lnTo>
                  <a:pt x="64550" y="62720"/>
                </a:lnTo>
                <a:lnTo>
                  <a:pt x="64560" y="62710"/>
                </a:lnTo>
                <a:lnTo>
                  <a:pt x="64560" y="62700"/>
                </a:lnTo>
                <a:lnTo>
                  <a:pt x="64570" y="62690"/>
                </a:lnTo>
                <a:lnTo>
                  <a:pt x="64580" y="62680"/>
                </a:lnTo>
                <a:lnTo>
                  <a:pt x="64580" y="62670"/>
                </a:lnTo>
                <a:lnTo>
                  <a:pt x="64590" y="62660"/>
                </a:lnTo>
                <a:lnTo>
                  <a:pt x="64600" y="62660"/>
                </a:lnTo>
                <a:lnTo>
                  <a:pt x="64610" y="62660"/>
                </a:lnTo>
                <a:lnTo>
                  <a:pt x="64620" y="62660"/>
                </a:lnTo>
                <a:lnTo>
                  <a:pt x="64630" y="62660"/>
                </a:lnTo>
                <a:lnTo>
                  <a:pt x="64640" y="62660"/>
                </a:lnTo>
                <a:lnTo>
                  <a:pt x="64650" y="62660"/>
                </a:lnTo>
                <a:lnTo>
                  <a:pt x="64660" y="62660"/>
                </a:lnTo>
                <a:lnTo>
                  <a:pt x="64660" y="62650"/>
                </a:lnTo>
                <a:lnTo>
                  <a:pt x="64670" y="62650"/>
                </a:lnTo>
                <a:lnTo>
                  <a:pt x="64670" y="62660"/>
                </a:lnTo>
                <a:lnTo>
                  <a:pt x="64680" y="62660"/>
                </a:lnTo>
                <a:lnTo>
                  <a:pt x="64690" y="62660"/>
                </a:lnTo>
                <a:lnTo>
                  <a:pt x="64700" y="62670"/>
                </a:lnTo>
                <a:lnTo>
                  <a:pt x="64710" y="62680"/>
                </a:lnTo>
                <a:lnTo>
                  <a:pt x="64720" y="62680"/>
                </a:lnTo>
                <a:lnTo>
                  <a:pt x="64730" y="62680"/>
                </a:lnTo>
                <a:lnTo>
                  <a:pt x="64740" y="62670"/>
                </a:lnTo>
                <a:lnTo>
                  <a:pt x="64750" y="62670"/>
                </a:lnTo>
                <a:lnTo>
                  <a:pt x="64750" y="62660"/>
                </a:lnTo>
                <a:lnTo>
                  <a:pt x="64760" y="62660"/>
                </a:lnTo>
                <a:lnTo>
                  <a:pt x="64760" y="62650"/>
                </a:lnTo>
                <a:lnTo>
                  <a:pt x="64750" y="62640"/>
                </a:lnTo>
                <a:lnTo>
                  <a:pt x="64740" y="62630"/>
                </a:lnTo>
                <a:lnTo>
                  <a:pt x="64730" y="62620"/>
                </a:lnTo>
                <a:lnTo>
                  <a:pt x="64730" y="62610"/>
                </a:lnTo>
                <a:lnTo>
                  <a:pt x="64720" y="62610"/>
                </a:lnTo>
                <a:lnTo>
                  <a:pt x="64720" y="62600"/>
                </a:lnTo>
                <a:lnTo>
                  <a:pt x="64710" y="62590"/>
                </a:lnTo>
                <a:lnTo>
                  <a:pt x="64710" y="62580"/>
                </a:lnTo>
                <a:lnTo>
                  <a:pt x="64710" y="62570"/>
                </a:lnTo>
                <a:lnTo>
                  <a:pt x="64720" y="62560"/>
                </a:lnTo>
                <a:lnTo>
                  <a:pt x="64720" y="62550"/>
                </a:lnTo>
                <a:lnTo>
                  <a:pt x="64720" y="62540"/>
                </a:lnTo>
                <a:lnTo>
                  <a:pt x="64730" y="62530"/>
                </a:lnTo>
                <a:lnTo>
                  <a:pt x="64730" y="62510"/>
                </a:lnTo>
                <a:lnTo>
                  <a:pt x="64740" y="62510"/>
                </a:lnTo>
                <a:lnTo>
                  <a:pt x="64740" y="62500"/>
                </a:lnTo>
                <a:lnTo>
                  <a:pt x="64750" y="62500"/>
                </a:lnTo>
                <a:lnTo>
                  <a:pt x="64760" y="62500"/>
                </a:lnTo>
                <a:lnTo>
                  <a:pt x="64770" y="62500"/>
                </a:lnTo>
                <a:lnTo>
                  <a:pt x="64780" y="62500"/>
                </a:lnTo>
                <a:lnTo>
                  <a:pt x="64790" y="62500"/>
                </a:lnTo>
                <a:lnTo>
                  <a:pt x="64800" y="62500"/>
                </a:lnTo>
                <a:lnTo>
                  <a:pt x="64810" y="62490"/>
                </a:lnTo>
                <a:lnTo>
                  <a:pt x="64820" y="62490"/>
                </a:lnTo>
                <a:lnTo>
                  <a:pt x="64830" y="62480"/>
                </a:lnTo>
                <a:lnTo>
                  <a:pt x="64840" y="62480"/>
                </a:lnTo>
                <a:lnTo>
                  <a:pt x="64850" y="62480"/>
                </a:lnTo>
                <a:lnTo>
                  <a:pt x="64860" y="62480"/>
                </a:lnTo>
                <a:lnTo>
                  <a:pt x="64870" y="62480"/>
                </a:lnTo>
                <a:lnTo>
                  <a:pt x="64870" y="62490"/>
                </a:lnTo>
                <a:lnTo>
                  <a:pt x="64870" y="62500"/>
                </a:lnTo>
                <a:lnTo>
                  <a:pt x="64870" y="62510"/>
                </a:lnTo>
                <a:lnTo>
                  <a:pt x="64880" y="62510"/>
                </a:lnTo>
                <a:lnTo>
                  <a:pt x="64880" y="62520"/>
                </a:lnTo>
                <a:lnTo>
                  <a:pt x="64890" y="62520"/>
                </a:lnTo>
                <a:lnTo>
                  <a:pt x="64890" y="62530"/>
                </a:lnTo>
                <a:lnTo>
                  <a:pt x="64900" y="62530"/>
                </a:lnTo>
                <a:lnTo>
                  <a:pt x="64910" y="62530"/>
                </a:lnTo>
                <a:lnTo>
                  <a:pt x="64920" y="62530"/>
                </a:lnTo>
                <a:lnTo>
                  <a:pt x="64940" y="62520"/>
                </a:lnTo>
                <a:lnTo>
                  <a:pt x="64950" y="62520"/>
                </a:lnTo>
                <a:lnTo>
                  <a:pt x="64950" y="62510"/>
                </a:lnTo>
                <a:lnTo>
                  <a:pt x="64960" y="62510"/>
                </a:lnTo>
                <a:lnTo>
                  <a:pt x="64960" y="62500"/>
                </a:lnTo>
                <a:lnTo>
                  <a:pt x="64970" y="62490"/>
                </a:lnTo>
                <a:lnTo>
                  <a:pt x="64970" y="62480"/>
                </a:lnTo>
                <a:lnTo>
                  <a:pt x="64970" y="62470"/>
                </a:lnTo>
                <a:lnTo>
                  <a:pt x="64980" y="62460"/>
                </a:lnTo>
                <a:lnTo>
                  <a:pt x="64980" y="62450"/>
                </a:lnTo>
                <a:lnTo>
                  <a:pt x="64990" y="62440"/>
                </a:lnTo>
                <a:lnTo>
                  <a:pt x="65000" y="62440"/>
                </a:lnTo>
                <a:lnTo>
                  <a:pt x="65010" y="62440"/>
                </a:lnTo>
                <a:lnTo>
                  <a:pt x="65020" y="62450"/>
                </a:lnTo>
                <a:lnTo>
                  <a:pt x="65020" y="62460"/>
                </a:lnTo>
                <a:lnTo>
                  <a:pt x="65030" y="62470"/>
                </a:lnTo>
                <a:lnTo>
                  <a:pt x="65030" y="62480"/>
                </a:lnTo>
                <a:lnTo>
                  <a:pt x="65030" y="62490"/>
                </a:lnTo>
                <a:lnTo>
                  <a:pt x="65040" y="62500"/>
                </a:lnTo>
                <a:lnTo>
                  <a:pt x="65050" y="62510"/>
                </a:lnTo>
                <a:lnTo>
                  <a:pt x="65060" y="62510"/>
                </a:lnTo>
                <a:lnTo>
                  <a:pt x="65070" y="62510"/>
                </a:lnTo>
                <a:lnTo>
                  <a:pt x="65080" y="62510"/>
                </a:lnTo>
                <a:lnTo>
                  <a:pt x="65090" y="62510"/>
                </a:lnTo>
                <a:lnTo>
                  <a:pt x="65110" y="62510"/>
                </a:lnTo>
                <a:lnTo>
                  <a:pt x="65120" y="62510"/>
                </a:lnTo>
                <a:lnTo>
                  <a:pt x="65130" y="62510"/>
                </a:lnTo>
                <a:lnTo>
                  <a:pt x="65150" y="62510"/>
                </a:lnTo>
                <a:lnTo>
                  <a:pt x="65160" y="62520"/>
                </a:lnTo>
                <a:lnTo>
                  <a:pt x="65170" y="62520"/>
                </a:lnTo>
                <a:lnTo>
                  <a:pt x="65170" y="62530"/>
                </a:lnTo>
                <a:lnTo>
                  <a:pt x="65180" y="62530"/>
                </a:lnTo>
                <a:lnTo>
                  <a:pt x="65190" y="62530"/>
                </a:lnTo>
                <a:lnTo>
                  <a:pt x="65190" y="62520"/>
                </a:lnTo>
                <a:lnTo>
                  <a:pt x="65190" y="62500"/>
                </a:lnTo>
                <a:lnTo>
                  <a:pt x="65200" y="62480"/>
                </a:lnTo>
                <a:lnTo>
                  <a:pt x="65200" y="62470"/>
                </a:lnTo>
                <a:lnTo>
                  <a:pt x="65200" y="62460"/>
                </a:lnTo>
                <a:lnTo>
                  <a:pt x="65200" y="62450"/>
                </a:lnTo>
                <a:lnTo>
                  <a:pt x="65210" y="62440"/>
                </a:lnTo>
                <a:lnTo>
                  <a:pt x="65220" y="62440"/>
                </a:lnTo>
                <a:lnTo>
                  <a:pt x="65220" y="62450"/>
                </a:lnTo>
                <a:lnTo>
                  <a:pt x="65230" y="62450"/>
                </a:lnTo>
                <a:lnTo>
                  <a:pt x="65240" y="62460"/>
                </a:lnTo>
                <a:lnTo>
                  <a:pt x="65260" y="62460"/>
                </a:lnTo>
                <a:lnTo>
                  <a:pt x="65270" y="62460"/>
                </a:lnTo>
                <a:lnTo>
                  <a:pt x="65280" y="62470"/>
                </a:lnTo>
                <a:lnTo>
                  <a:pt x="65290" y="62470"/>
                </a:lnTo>
                <a:lnTo>
                  <a:pt x="65300" y="62470"/>
                </a:lnTo>
                <a:lnTo>
                  <a:pt x="65310" y="62470"/>
                </a:lnTo>
                <a:lnTo>
                  <a:pt x="65320" y="62460"/>
                </a:lnTo>
                <a:lnTo>
                  <a:pt x="65320" y="62450"/>
                </a:lnTo>
                <a:lnTo>
                  <a:pt x="65320" y="62440"/>
                </a:lnTo>
                <a:lnTo>
                  <a:pt x="65330" y="62430"/>
                </a:lnTo>
                <a:lnTo>
                  <a:pt x="65330" y="62420"/>
                </a:lnTo>
                <a:lnTo>
                  <a:pt x="65340" y="62420"/>
                </a:lnTo>
                <a:lnTo>
                  <a:pt x="65340" y="62410"/>
                </a:lnTo>
                <a:lnTo>
                  <a:pt x="65350" y="62410"/>
                </a:lnTo>
                <a:lnTo>
                  <a:pt x="65360" y="62410"/>
                </a:lnTo>
                <a:lnTo>
                  <a:pt x="65360" y="62420"/>
                </a:lnTo>
                <a:lnTo>
                  <a:pt x="65370" y="62420"/>
                </a:lnTo>
                <a:lnTo>
                  <a:pt x="65370" y="62430"/>
                </a:lnTo>
                <a:lnTo>
                  <a:pt x="65370" y="62440"/>
                </a:lnTo>
                <a:lnTo>
                  <a:pt x="65380" y="62440"/>
                </a:lnTo>
                <a:lnTo>
                  <a:pt x="65380" y="62450"/>
                </a:lnTo>
                <a:lnTo>
                  <a:pt x="65390" y="62450"/>
                </a:lnTo>
                <a:lnTo>
                  <a:pt x="65400" y="62460"/>
                </a:lnTo>
                <a:lnTo>
                  <a:pt x="65410" y="62460"/>
                </a:lnTo>
                <a:lnTo>
                  <a:pt x="65420" y="62470"/>
                </a:lnTo>
                <a:lnTo>
                  <a:pt x="65430" y="62470"/>
                </a:lnTo>
                <a:lnTo>
                  <a:pt x="65440" y="62460"/>
                </a:lnTo>
                <a:lnTo>
                  <a:pt x="65450" y="62460"/>
                </a:lnTo>
                <a:lnTo>
                  <a:pt x="65460" y="62450"/>
                </a:lnTo>
                <a:lnTo>
                  <a:pt x="65460" y="62440"/>
                </a:lnTo>
                <a:lnTo>
                  <a:pt x="65450" y="62430"/>
                </a:lnTo>
                <a:lnTo>
                  <a:pt x="65440" y="62420"/>
                </a:lnTo>
                <a:lnTo>
                  <a:pt x="65430" y="62410"/>
                </a:lnTo>
                <a:lnTo>
                  <a:pt x="65420" y="62400"/>
                </a:lnTo>
                <a:lnTo>
                  <a:pt x="65420" y="62390"/>
                </a:lnTo>
                <a:lnTo>
                  <a:pt x="65420" y="62380"/>
                </a:lnTo>
                <a:lnTo>
                  <a:pt x="65420" y="62370"/>
                </a:lnTo>
                <a:lnTo>
                  <a:pt x="65420" y="62360"/>
                </a:lnTo>
                <a:lnTo>
                  <a:pt x="65430" y="62360"/>
                </a:lnTo>
                <a:lnTo>
                  <a:pt x="65440" y="62360"/>
                </a:lnTo>
                <a:lnTo>
                  <a:pt x="65440" y="62350"/>
                </a:lnTo>
                <a:lnTo>
                  <a:pt x="65450" y="62340"/>
                </a:lnTo>
                <a:lnTo>
                  <a:pt x="65460" y="62330"/>
                </a:lnTo>
                <a:lnTo>
                  <a:pt x="65470" y="62330"/>
                </a:lnTo>
                <a:lnTo>
                  <a:pt x="65480" y="62330"/>
                </a:lnTo>
                <a:lnTo>
                  <a:pt x="65490" y="62330"/>
                </a:lnTo>
                <a:lnTo>
                  <a:pt x="65490" y="62340"/>
                </a:lnTo>
                <a:lnTo>
                  <a:pt x="65500" y="62350"/>
                </a:lnTo>
                <a:lnTo>
                  <a:pt x="65500" y="62360"/>
                </a:lnTo>
                <a:lnTo>
                  <a:pt x="65510" y="62360"/>
                </a:lnTo>
                <a:lnTo>
                  <a:pt x="65510" y="62370"/>
                </a:lnTo>
                <a:lnTo>
                  <a:pt x="65520" y="62370"/>
                </a:lnTo>
                <a:lnTo>
                  <a:pt x="65530" y="62380"/>
                </a:lnTo>
                <a:lnTo>
                  <a:pt x="65540" y="62390"/>
                </a:lnTo>
                <a:lnTo>
                  <a:pt x="65560" y="62400"/>
                </a:lnTo>
                <a:lnTo>
                  <a:pt x="65570" y="62410"/>
                </a:lnTo>
                <a:lnTo>
                  <a:pt x="65580" y="62420"/>
                </a:lnTo>
                <a:lnTo>
                  <a:pt x="65590" y="62420"/>
                </a:lnTo>
                <a:lnTo>
                  <a:pt x="65600" y="62420"/>
                </a:lnTo>
                <a:lnTo>
                  <a:pt x="65610" y="62410"/>
                </a:lnTo>
                <a:lnTo>
                  <a:pt x="65620" y="62410"/>
                </a:lnTo>
                <a:lnTo>
                  <a:pt x="65630" y="62400"/>
                </a:lnTo>
                <a:lnTo>
                  <a:pt x="65640" y="62400"/>
                </a:lnTo>
                <a:lnTo>
                  <a:pt x="65640" y="62390"/>
                </a:lnTo>
                <a:lnTo>
                  <a:pt x="65650" y="62390"/>
                </a:lnTo>
                <a:lnTo>
                  <a:pt x="65660" y="62390"/>
                </a:lnTo>
                <a:lnTo>
                  <a:pt x="65670" y="62390"/>
                </a:lnTo>
                <a:lnTo>
                  <a:pt x="65680" y="62390"/>
                </a:lnTo>
                <a:lnTo>
                  <a:pt x="65690" y="62390"/>
                </a:lnTo>
                <a:lnTo>
                  <a:pt x="65700" y="62380"/>
                </a:lnTo>
                <a:lnTo>
                  <a:pt x="65700" y="62370"/>
                </a:lnTo>
                <a:lnTo>
                  <a:pt x="65690" y="62370"/>
                </a:lnTo>
                <a:lnTo>
                  <a:pt x="65690" y="62360"/>
                </a:lnTo>
                <a:lnTo>
                  <a:pt x="65690" y="62350"/>
                </a:lnTo>
                <a:lnTo>
                  <a:pt x="65680" y="62350"/>
                </a:lnTo>
                <a:lnTo>
                  <a:pt x="65680" y="62340"/>
                </a:lnTo>
                <a:lnTo>
                  <a:pt x="65680" y="62330"/>
                </a:lnTo>
                <a:lnTo>
                  <a:pt x="65680" y="62320"/>
                </a:lnTo>
                <a:lnTo>
                  <a:pt x="65680" y="62310"/>
                </a:lnTo>
                <a:lnTo>
                  <a:pt x="65680" y="62300"/>
                </a:lnTo>
                <a:lnTo>
                  <a:pt x="65680" y="62290"/>
                </a:lnTo>
                <a:lnTo>
                  <a:pt x="65690" y="62280"/>
                </a:lnTo>
                <a:lnTo>
                  <a:pt x="65700" y="62270"/>
                </a:lnTo>
                <a:lnTo>
                  <a:pt x="65710" y="62270"/>
                </a:lnTo>
                <a:lnTo>
                  <a:pt x="65720" y="62270"/>
                </a:lnTo>
                <a:lnTo>
                  <a:pt x="65730" y="62280"/>
                </a:lnTo>
                <a:lnTo>
                  <a:pt x="65730" y="62290"/>
                </a:lnTo>
                <a:lnTo>
                  <a:pt x="65730" y="62300"/>
                </a:lnTo>
                <a:lnTo>
                  <a:pt x="65730" y="62310"/>
                </a:lnTo>
                <a:lnTo>
                  <a:pt x="65720" y="62320"/>
                </a:lnTo>
                <a:lnTo>
                  <a:pt x="65720" y="62330"/>
                </a:lnTo>
                <a:lnTo>
                  <a:pt x="65730" y="62340"/>
                </a:lnTo>
                <a:lnTo>
                  <a:pt x="65740" y="62350"/>
                </a:lnTo>
                <a:lnTo>
                  <a:pt x="65750" y="62360"/>
                </a:lnTo>
                <a:lnTo>
                  <a:pt x="65760" y="62360"/>
                </a:lnTo>
                <a:lnTo>
                  <a:pt x="65770" y="62360"/>
                </a:lnTo>
                <a:lnTo>
                  <a:pt x="65790" y="62370"/>
                </a:lnTo>
                <a:lnTo>
                  <a:pt x="65800" y="62360"/>
                </a:lnTo>
                <a:lnTo>
                  <a:pt x="65810" y="62360"/>
                </a:lnTo>
                <a:lnTo>
                  <a:pt x="65820" y="62350"/>
                </a:lnTo>
                <a:lnTo>
                  <a:pt x="65810" y="62340"/>
                </a:lnTo>
                <a:lnTo>
                  <a:pt x="65810" y="62330"/>
                </a:lnTo>
                <a:lnTo>
                  <a:pt x="65810" y="62320"/>
                </a:lnTo>
                <a:lnTo>
                  <a:pt x="65820" y="62310"/>
                </a:lnTo>
                <a:lnTo>
                  <a:pt x="65820" y="62300"/>
                </a:lnTo>
                <a:lnTo>
                  <a:pt x="65820" y="62290"/>
                </a:lnTo>
                <a:lnTo>
                  <a:pt x="65810" y="62290"/>
                </a:lnTo>
                <a:lnTo>
                  <a:pt x="65810" y="62280"/>
                </a:lnTo>
                <a:lnTo>
                  <a:pt x="65810" y="62270"/>
                </a:lnTo>
                <a:lnTo>
                  <a:pt x="65810" y="62260"/>
                </a:lnTo>
                <a:lnTo>
                  <a:pt x="65820" y="62260"/>
                </a:lnTo>
                <a:lnTo>
                  <a:pt x="65830" y="62270"/>
                </a:lnTo>
                <a:lnTo>
                  <a:pt x="65840" y="62270"/>
                </a:lnTo>
                <a:lnTo>
                  <a:pt x="65840" y="62280"/>
                </a:lnTo>
                <a:lnTo>
                  <a:pt x="65850" y="62290"/>
                </a:lnTo>
                <a:lnTo>
                  <a:pt x="65860" y="62290"/>
                </a:lnTo>
                <a:lnTo>
                  <a:pt x="65860" y="62300"/>
                </a:lnTo>
                <a:lnTo>
                  <a:pt x="65870" y="62300"/>
                </a:lnTo>
                <a:lnTo>
                  <a:pt x="65880" y="62310"/>
                </a:lnTo>
                <a:lnTo>
                  <a:pt x="65890" y="62310"/>
                </a:lnTo>
                <a:lnTo>
                  <a:pt x="65900" y="62310"/>
                </a:lnTo>
                <a:lnTo>
                  <a:pt x="65910" y="62300"/>
                </a:lnTo>
                <a:lnTo>
                  <a:pt x="65920" y="62290"/>
                </a:lnTo>
                <a:lnTo>
                  <a:pt x="65930" y="62280"/>
                </a:lnTo>
                <a:lnTo>
                  <a:pt x="65940" y="62270"/>
                </a:lnTo>
                <a:lnTo>
                  <a:pt x="65950" y="62260"/>
                </a:lnTo>
                <a:lnTo>
                  <a:pt x="65960" y="62260"/>
                </a:lnTo>
                <a:lnTo>
                  <a:pt x="65970" y="62250"/>
                </a:lnTo>
                <a:lnTo>
                  <a:pt x="65980" y="62240"/>
                </a:lnTo>
                <a:lnTo>
                  <a:pt x="65990" y="62230"/>
                </a:lnTo>
                <a:lnTo>
                  <a:pt x="65990" y="62220"/>
                </a:lnTo>
                <a:lnTo>
                  <a:pt x="65990" y="62210"/>
                </a:lnTo>
                <a:lnTo>
                  <a:pt x="65990" y="62200"/>
                </a:lnTo>
                <a:lnTo>
                  <a:pt x="65990" y="62190"/>
                </a:lnTo>
                <a:lnTo>
                  <a:pt x="65990" y="62180"/>
                </a:lnTo>
                <a:lnTo>
                  <a:pt x="65990" y="62170"/>
                </a:lnTo>
                <a:lnTo>
                  <a:pt x="65990" y="62160"/>
                </a:lnTo>
                <a:lnTo>
                  <a:pt x="66000" y="62150"/>
                </a:lnTo>
                <a:lnTo>
                  <a:pt x="66000" y="62140"/>
                </a:lnTo>
                <a:lnTo>
                  <a:pt x="66010" y="62120"/>
                </a:lnTo>
                <a:lnTo>
                  <a:pt x="66020" y="62110"/>
                </a:lnTo>
                <a:lnTo>
                  <a:pt x="66030" y="62100"/>
                </a:lnTo>
                <a:lnTo>
                  <a:pt x="66040" y="62100"/>
                </a:lnTo>
                <a:lnTo>
                  <a:pt x="66050" y="62110"/>
                </a:lnTo>
                <a:lnTo>
                  <a:pt x="66050" y="62120"/>
                </a:lnTo>
                <a:lnTo>
                  <a:pt x="66050" y="62130"/>
                </a:lnTo>
                <a:lnTo>
                  <a:pt x="66040" y="62130"/>
                </a:lnTo>
                <a:lnTo>
                  <a:pt x="66030" y="62140"/>
                </a:lnTo>
                <a:lnTo>
                  <a:pt x="66030" y="62150"/>
                </a:lnTo>
                <a:lnTo>
                  <a:pt x="66030" y="62160"/>
                </a:lnTo>
                <a:lnTo>
                  <a:pt x="66040" y="62160"/>
                </a:lnTo>
                <a:lnTo>
                  <a:pt x="66040" y="62170"/>
                </a:lnTo>
                <a:lnTo>
                  <a:pt x="66050" y="62170"/>
                </a:lnTo>
                <a:lnTo>
                  <a:pt x="66070" y="62160"/>
                </a:lnTo>
                <a:lnTo>
                  <a:pt x="66090" y="62160"/>
                </a:lnTo>
                <a:lnTo>
                  <a:pt x="66100" y="62150"/>
                </a:lnTo>
                <a:lnTo>
                  <a:pt x="66100" y="62160"/>
                </a:lnTo>
                <a:lnTo>
                  <a:pt x="66110" y="62160"/>
                </a:lnTo>
                <a:lnTo>
                  <a:pt x="66110" y="62170"/>
                </a:lnTo>
                <a:lnTo>
                  <a:pt x="66100" y="62170"/>
                </a:lnTo>
                <a:lnTo>
                  <a:pt x="66100" y="62180"/>
                </a:lnTo>
                <a:lnTo>
                  <a:pt x="66090" y="62190"/>
                </a:lnTo>
                <a:lnTo>
                  <a:pt x="66090" y="62200"/>
                </a:lnTo>
                <a:lnTo>
                  <a:pt x="66080" y="62200"/>
                </a:lnTo>
                <a:lnTo>
                  <a:pt x="66080" y="62210"/>
                </a:lnTo>
                <a:lnTo>
                  <a:pt x="66080" y="62220"/>
                </a:lnTo>
                <a:lnTo>
                  <a:pt x="66070" y="62230"/>
                </a:lnTo>
                <a:lnTo>
                  <a:pt x="66080" y="62240"/>
                </a:lnTo>
                <a:lnTo>
                  <a:pt x="66080" y="62250"/>
                </a:lnTo>
                <a:lnTo>
                  <a:pt x="66090" y="62260"/>
                </a:lnTo>
                <a:lnTo>
                  <a:pt x="66100" y="62270"/>
                </a:lnTo>
                <a:lnTo>
                  <a:pt x="66110" y="62280"/>
                </a:lnTo>
                <a:lnTo>
                  <a:pt x="66120" y="62290"/>
                </a:lnTo>
                <a:lnTo>
                  <a:pt x="66130" y="62290"/>
                </a:lnTo>
                <a:lnTo>
                  <a:pt x="66140" y="62290"/>
                </a:lnTo>
                <a:lnTo>
                  <a:pt x="66150" y="62290"/>
                </a:lnTo>
                <a:lnTo>
                  <a:pt x="66160" y="62280"/>
                </a:lnTo>
                <a:lnTo>
                  <a:pt x="66170" y="62280"/>
                </a:lnTo>
                <a:lnTo>
                  <a:pt x="66180" y="62280"/>
                </a:lnTo>
                <a:lnTo>
                  <a:pt x="66190" y="62280"/>
                </a:lnTo>
                <a:lnTo>
                  <a:pt x="66200" y="62280"/>
                </a:lnTo>
                <a:lnTo>
                  <a:pt x="66210" y="62280"/>
                </a:lnTo>
                <a:lnTo>
                  <a:pt x="66230" y="62290"/>
                </a:lnTo>
                <a:lnTo>
                  <a:pt x="66240" y="62290"/>
                </a:lnTo>
                <a:lnTo>
                  <a:pt x="66240" y="62300"/>
                </a:lnTo>
                <a:lnTo>
                  <a:pt x="66250" y="62300"/>
                </a:lnTo>
                <a:lnTo>
                  <a:pt x="66260" y="62290"/>
                </a:lnTo>
                <a:lnTo>
                  <a:pt x="66260" y="62280"/>
                </a:lnTo>
                <a:lnTo>
                  <a:pt x="66270" y="62280"/>
                </a:lnTo>
                <a:lnTo>
                  <a:pt x="66280" y="62270"/>
                </a:lnTo>
                <a:lnTo>
                  <a:pt x="66280" y="62260"/>
                </a:lnTo>
                <a:lnTo>
                  <a:pt x="66290" y="62250"/>
                </a:lnTo>
                <a:lnTo>
                  <a:pt x="66300" y="62250"/>
                </a:lnTo>
                <a:lnTo>
                  <a:pt x="66300" y="62240"/>
                </a:lnTo>
                <a:lnTo>
                  <a:pt x="66310" y="62250"/>
                </a:lnTo>
                <a:lnTo>
                  <a:pt x="66310" y="62260"/>
                </a:lnTo>
                <a:lnTo>
                  <a:pt x="66320" y="62260"/>
                </a:lnTo>
                <a:lnTo>
                  <a:pt x="66320" y="62270"/>
                </a:lnTo>
                <a:lnTo>
                  <a:pt x="66330" y="62270"/>
                </a:lnTo>
                <a:lnTo>
                  <a:pt x="66340" y="62270"/>
                </a:lnTo>
                <a:lnTo>
                  <a:pt x="66350" y="62270"/>
                </a:lnTo>
                <a:lnTo>
                  <a:pt x="66350" y="62280"/>
                </a:lnTo>
                <a:lnTo>
                  <a:pt x="66360" y="62280"/>
                </a:lnTo>
                <a:lnTo>
                  <a:pt x="66370" y="62280"/>
                </a:lnTo>
                <a:lnTo>
                  <a:pt x="66380" y="62290"/>
                </a:lnTo>
                <a:lnTo>
                  <a:pt x="66390" y="62290"/>
                </a:lnTo>
                <a:lnTo>
                  <a:pt x="66390" y="62300"/>
                </a:lnTo>
                <a:lnTo>
                  <a:pt x="66400" y="62300"/>
                </a:lnTo>
                <a:lnTo>
                  <a:pt x="66410" y="62310"/>
                </a:lnTo>
                <a:lnTo>
                  <a:pt x="66420" y="62320"/>
                </a:lnTo>
                <a:lnTo>
                  <a:pt x="66440" y="62330"/>
                </a:lnTo>
                <a:lnTo>
                  <a:pt x="66460" y="62340"/>
                </a:lnTo>
                <a:lnTo>
                  <a:pt x="66470" y="62340"/>
                </a:lnTo>
                <a:lnTo>
                  <a:pt x="66480" y="62340"/>
                </a:lnTo>
                <a:lnTo>
                  <a:pt x="66480" y="62330"/>
                </a:lnTo>
                <a:lnTo>
                  <a:pt x="66490" y="62320"/>
                </a:lnTo>
                <a:lnTo>
                  <a:pt x="66500" y="62320"/>
                </a:lnTo>
                <a:lnTo>
                  <a:pt x="66510" y="62320"/>
                </a:lnTo>
                <a:lnTo>
                  <a:pt x="66520" y="62330"/>
                </a:lnTo>
                <a:lnTo>
                  <a:pt x="66520" y="62340"/>
                </a:lnTo>
                <a:lnTo>
                  <a:pt x="66520" y="62350"/>
                </a:lnTo>
                <a:lnTo>
                  <a:pt x="66520" y="62360"/>
                </a:lnTo>
                <a:lnTo>
                  <a:pt x="66530" y="62360"/>
                </a:lnTo>
                <a:lnTo>
                  <a:pt x="66530" y="62370"/>
                </a:lnTo>
                <a:lnTo>
                  <a:pt x="66540" y="62370"/>
                </a:lnTo>
                <a:lnTo>
                  <a:pt x="66540" y="62380"/>
                </a:lnTo>
                <a:lnTo>
                  <a:pt x="66540" y="62390"/>
                </a:lnTo>
                <a:lnTo>
                  <a:pt x="66550" y="62390"/>
                </a:lnTo>
                <a:lnTo>
                  <a:pt x="66550" y="62400"/>
                </a:lnTo>
                <a:lnTo>
                  <a:pt x="66560" y="62400"/>
                </a:lnTo>
                <a:lnTo>
                  <a:pt x="66570" y="62400"/>
                </a:lnTo>
                <a:lnTo>
                  <a:pt x="66580" y="62400"/>
                </a:lnTo>
                <a:lnTo>
                  <a:pt x="66590" y="62390"/>
                </a:lnTo>
                <a:lnTo>
                  <a:pt x="66600" y="62390"/>
                </a:lnTo>
                <a:lnTo>
                  <a:pt x="66610" y="62390"/>
                </a:lnTo>
                <a:lnTo>
                  <a:pt x="66630" y="62400"/>
                </a:lnTo>
                <a:lnTo>
                  <a:pt x="66650" y="62420"/>
                </a:lnTo>
                <a:lnTo>
                  <a:pt x="66660" y="62420"/>
                </a:lnTo>
                <a:lnTo>
                  <a:pt x="66670" y="62420"/>
                </a:lnTo>
                <a:lnTo>
                  <a:pt x="66670" y="62410"/>
                </a:lnTo>
                <a:lnTo>
                  <a:pt x="66680" y="62410"/>
                </a:lnTo>
                <a:lnTo>
                  <a:pt x="66690" y="62400"/>
                </a:lnTo>
                <a:lnTo>
                  <a:pt x="66700" y="62400"/>
                </a:lnTo>
                <a:lnTo>
                  <a:pt x="66710" y="62400"/>
                </a:lnTo>
                <a:lnTo>
                  <a:pt x="66720" y="62400"/>
                </a:lnTo>
                <a:lnTo>
                  <a:pt x="66730" y="62400"/>
                </a:lnTo>
                <a:lnTo>
                  <a:pt x="66730" y="62410"/>
                </a:lnTo>
                <a:lnTo>
                  <a:pt x="66740" y="62420"/>
                </a:lnTo>
                <a:lnTo>
                  <a:pt x="66750" y="62440"/>
                </a:lnTo>
                <a:lnTo>
                  <a:pt x="66760" y="62450"/>
                </a:lnTo>
                <a:lnTo>
                  <a:pt x="66770" y="62450"/>
                </a:lnTo>
                <a:lnTo>
                  <a:pt x="66770" y="62460"/>
                </a:lnTo>
                <a:lnTo>
                  <a:pt x="66780" y="62460"/>
                </a:lnTo>
                <a:lnTo>
                  <a:pt x="66790" y="62460"/>
                </a:lnTo>
                <a:lnTo>
                  <a:pt x="66790" y="62450"/>
                </a:lnTo>
                <a:lnTo>
                  <a:pt x="66800" y="62450"/>
                </a:lnTo>
                <a:lnTo>
                  <a:pt x="66810" y="62440"/>
                </a:lnTo>
                <a:lnTo>
                  <a:pt x="66820" y="62430"/>
                </a:lnTo>
                <a:lnTo>
                  <a:pt x="66830" y="62430"/>
                </a:lnTo>
                <a:lnTo>
                  <a:pt x="66840" y="62440"/>
                </a:lnTo>
                <a:lnTo>
                  <a:pt x="66850" y="62440"/>
                </a:lnTo>
                <a:lnTo>
                  <a:pt x="66850" y="62450"/>
                </a:lnTo>
                <a:lnTo>
                  <a:pt x="66860" y="62450"/>
                </a:lnTo>
                <a:lnTo>
                  <a:pt x="66860" y="62460"/>
                </a:lnTo>
                <a:lnTo>
                  <a:pt x="66870" y="62470"/>
                </a:lnTo>
                <a:lnTo>
                  <a:pt x="66870" y="62480"/>
                </a:lnTo>
                <a:lnTo>
                  <a:pt x="66870" y="62490"/>
                </a:lnTo>
                <a:lnTo>
                  <a:pt x="66870" y="62500"/>
                </a:lnTo>
                <a:lnTo>
                  <a:pt x="66870" y="62510"/>
                </a:lnTo>
                <a:lnTo>
                  <a:pt x="66870" y="62520"/>
                </a:lnTo>
                <a:lnTo>
                  <a:pt x="66880" y="62520"/>
                </a:lnTo>
                <a:lnTo>
                  <a:pt x="66880" y="62530"/>
                </a:lnTo>
                <a:lnTo>
                  <a:pt x="66890" y="62530"/>
                </a:lnTo>
                <a:lnTo>
                  <a:pt x="66900" y="62530"/>
                </a:lnTo>
                <a:lnTo>
                  <a:pt x="66910" y="62530"/>
                </a:lnTo>
                <a:lnTo>
                  <a:pt x="66910" y="62520"/>
                </a:lnTo>
                <a:lnTo>
                  <a:pt x="66920" y="62520"/>
                </a:lnTo>
                <a:lnTo>
                  <a:pt x="66920" y="62530"/>
                </a:lnTo>
                <a:lnTo>
                  <a:pt x="66930" y="62530"/>
                </a:lnTo>
                <a:lnTo>
                  <a:pt x="66930" y="62540"/>
                </a:lnTo>
                <a:lnTo>
                  <a:pt x="66920" y="62540"/>
                </a:lnTo>
                <a:lnTo>
                  <a:pt x="66920" y="62550"/>
                </a:lnTo>
                <a:lnTo>
                  <a:pt x="66910" y="62560"/>
                </a:lnTo>
                <a:lnTo>
                  <a:pt x="66900" y="62560"/>
                </a:lnTo>
                <a:lnTo>
                  <a:pt x="66900" y="62570"/>
                </a:lnTo>
                <a:lnTo>
                  <a:pt x="66900" y="62580"/>
                </a:lnTo>
                <a:lnTo>
                  <a:pt x="66910" y="62580"/>
                </a:lnTo>
                <a:lnTo>
                  <a:pt x="66910" y="62590"/>
                </a:lnTo>
                <a:lnTo>
                  <a:pt x="66920" y="62590"/>
                </a:lnTo>
                <a:lnTo>
                  <a:pt x="66930" y="62590"/>
                </a:lnTo>
                <a:lnTo>
                  <a:pt x="66930" y="62580"/>
                </a:lnTo>
                <a:lnTo>
                  <a:pt x="66940" y="62580"/>
                </a:lnTo>
                <a:lnTo>
                  <a:pt x="66950" y="62570"/>
                </a:lnTo>
                <a:lnTo>
                  <a:pt x="66960" y="62570"/>
                </a:lnTo>
                <a:lnTo>
                  <a:pt x="66970" y="62580"/>
                </a:lnTo>
                <a:lnTo>
                  <a:pt x="66980" y="62580"/>
                </a:lnTo>
                <a:lnTo>
                  <a:pt x="66990" y="62580"/>
                </a:lnTo>
                <a:lnTo>
                  <a:pt x="67000" y="62580"/>
                </a:lnTo>
                <a:lnTo>
                  <a:pt x="67010" y="62590"/>
                </a:lnTo>
                <a:lnTo>
                  <a:pt x="67020" y="62590"/>
                </a:lnTo>
                <a:lnTo>
                  <a:pt x="67020" y="62600"/>
                </a:lnTo>
                <a:lnTo>
                  <a:pt x="67020" y="62610"/>
                </a:lnTo>
                <a:lnTo>
                  <a:pt x="67020" y="62620"/>
                </a:lnTo>
                <a:lnTo>
                  <a:pt x="67020" y="62630"/>
                </a:lnTo>
                <a:lnTo>
                  <a:pt x="67030" y="62630"/>
                </a:lnTo>
                <a:lnTo>
                  <a:pt x="67040" y="62620"/>
                </a:lnTo>
                <a:lnTo>
                  <a:pt x="67050" y="62610"/>
                </a:lnTo>
                <a:lnTo>
                  <a:pt x="67060" y="62610"/>
                </a:lnTo>
                <a:lnTo>
                  <a:pt x="67060" y="62600"/>
                </a:lnTo>
                <a:lnTo>
                  <a:pt x="67070" y="62600"/>
                </a:lnTo>
                <a:lnTo>
                  <a:pt x="67080" y="62600"/>
                </a:lnTo>
                <a:lnTo>
                  <a:pt x="67090" y="62610"/>
                </a:lnTo>
                <a:lnTo>
                  <a:pt x="67090" y="62620"/>
                </a:lnTo>
                <a:lnTo>
                  <a:pt x="67080" y="62630"/>
                </a:lnTo>
                <a:lnTo>
                  <a:pt x="67080" y="62640"/>
                </a:lnTo>
                <a:lnTo>
                  <a:pt x="67070" y="62640"/>
                </a:lnTo>
                <a:lnTo>
                  <a:pt x="67070" y="62650"/>
                </a:lnTo>
                <a:lnTo>
                  <a:pt x="67070" y="62660"/>
                </a:lnTo>
                <a:lnTo>
                  <a:pt x="67070" y="62670"/>
                </a:lnTo>
                <a:lnTo>
                  <a:pt x="67070" y="62680"/>
                </a:lnTo>
                <a:lnTo>
                  <a:pt x="67080" y="62680"/>
                </a:lnTo>
                <a:lnTo>
                  <a:pt x="67080" y="62690"/>
                </a:lnTo>
                <a:lnTo>
                  <a:pt x="67090" y="62690"/>
                </a:lnTo>
                <a:lnTo>
                  <a:pt x="67100" y="62690"/>
                </a:lnTo>
                <a:lnTo>
                  <a:pt x="67100" y="62700"/>
                </a:lnTo>
                <a:lnTo>
                  <a:pt x="67110" y="62700"/>
                </a:lnTo>
                <a:lnTo>
                  <a:pt x="67120" y="62690"/>
                </a:lnTo>
                <a:lnTo>
                  <a:pt x="67120" y="62680"/>
                </a:lnTo>
                <a:lnTo>
                  <a:pt x="67130" y="62680"/>
                </a:lnTo>
                <a:lnTo>
                  <a:pt x="67140" y="62680"/>
                </a:lnTo>
                <a:lnTo>
                  <a:pt x="67150" y="62670"/>
                </a:lnTo>
                <a:lnTo>
                  <a:pt x="67160" y="62670"/>
                </a:lnTo>
                <a:lnTo>
                  <a:pt x="67170" y="62670"/>
                </a:lnTo>
                <a:lnTo>
                  <a:pt x="67180" y="62670"/>
                </a:lnTo>
                <a:lnTo>
                  <a:pt x="67180" y="62680"/>
                </a:lnTo>
                <a:lnTo>
                  <a:pt x="67170" y="62690"/>
                </a:lnTo>
                <a:lnTo>
                  <a:pt x="67170" y="62700"/>
                </a:lnTo>
                <a:lnTo>
                  <a:pt x="67170" y="62710"/>
                </a:lnTo>
                <a:lnTo>
                  <a:pt x="67170" y="62720"/>
                </a:lnTo>
                <a:lnTo>
                  <a:pt x="67170" y="62730"/>
                </a:lnTo>
                <a:lnTo>
                  <a:pt x="67180" y="62740"/>
                </a:lnTo>
                <a:lnTo>
                  <a:pt x="67190" y="62750"/>
                </a:lnTo>
                <a:lnTo>
                  <a:pt x="67200" y="62750"/>
                </a:lnTo>
                <a:lnTo>
                  <a:pt x="67210" y="62750"/>
                </a:lnTo>
                <a:lnTo>
                  <a:pt x="67210" y="62760"/>
                </a:lnTo>
                <a:lnTo>
                  <a:pt x="67210" y="62770"/>
                </a:lnTo>
                <a:lnTo>
                  <a:pt x="67220" y="62780"/>
                </a:lnTo>
                <a:lnTo>
                  <a:pt x="67220" y="62790"/>
                </a:lnTo>
                <a:lnTo>
                  <a:pt x="67220" y="62800"/>
                </a:lnTo>
                <a:lnTo>
                  <a:pt x="67230" y="62800"/>
                </a:lnTo>
                <a:lnTo>
                  <a:pt x="67240" y="62790"/>
                </a:lnTo>
                <a:lnTo>
                  <a:pt x="67250" y="62790"/>
                </a:lnTo>
                <a:lnTo>
                  <a:pt x="67250" y="62780"/>
                </a:lnTo>
                <a:lnTo>
                  <a:pt x="67260" y="62780"/>
                </a:lnTo>
                <a:lnTo>
                  <a:pt x="67270" y="62780"/>
                </a:lnTo>
                <a:lnTo>
                  <a:pt x="67280" y="62780"/>
                </a:lnTo>
                <a:lnTo>
                  <a:pt x="67280" y="62790"/>
                </a:lnTo>
                <a:lnTo>
                  <a:pt x="67290" y="62790"/>
                </a:lnTo>
                <a:lnTo>
                  <a:pt x="67300" y="62800"/>
                </a:lnTo>
                <a:lnTo>
                  <a:pt x="67300" y="62810"/>
                </a:lnTo>
                <a:lnTo>
                  <a:pt x="67310" y="62810"/>
                </a:lnTo>
                <a:lnTo>
                  <a:pt x="67320" y="62820"/>
                </a:lnTo>
                <a:lnTo>
                  <a:pt x="67320" y="62830"/>
                </a:lnTo>
                <a:lnTo>
                  <a:pt x="67330" y="62830"/>
                </a:lnTo>
                <a:lnTo>
                  <a:pt x="67330" y="62840"/>
                </a:lnTo>
                <a:lnTo>
                  <a:pt x="67340" y="62840"/>
                </a:lnTo>
                <a:lnTo>
                  <a:pt x="67350" y="62850"/>
                </a:lnTo>
                <a:lnTo>
                  <a:pt x="67360" y="62840"/>
                </a:lnTo>
                <a:lnTo>
                  <a:pt x="67370" y="62830"/>
                </a:lnTo>
                <a:lnTo>
                  <a:pt x="67380" y="62830"/>
                </a:lnTo>
                <a:lnTo>
                  <a:pt x="67390" y="62830"/>
                </a:lnTo>
                <a:lnTo>
                  <a:pt x="67400" y="62840"/>
                </a:lnTo>
                <a:lnTo>
                  <a:pt x="67410" y="62850"/>
                </a:lnTo>
                <a:lnTo>
                  <a:pt x="67420" y="62860"/>
                </a:lnTo>
                <a:lnTo>
                  <a:pt x="67430" y="62870"/>
                </a:lnTo>
                <a:lnTo>
                  <a:pt x="67440" y="62870"/>
                </a:lnTo>
                <a:lnTo>
                  <a:pt x="67440" y="62840"/>
                </a:lnTo>
                <a:lnTo>
                  <a:pt x="67450" y="62840"/>
                </a:lnTo>
                <a:lnTo>
                  <a:pt x="67450" y="62830"/>
                </a:lnTo>
                <a:lnTo>
                  <a:pt x="67460" y="62830"/>
                </a:lnTo>
                <a:lnTo>
                  <a:pt x="67470" y="62830"/>
                </a:lnTo>
                <a:lnTo>
                  <a:pt x="67470" y="62840"/>
                </a:lnTo>
                <a:lnTo>
                  <a:pt x="67480" y="62850"/>
                </a:lnTo>
                <a:lnTo>
                  <a:pt x="67480" y="62860"/>
                </a:lnTo>
                <a:lnTo>
                  <a:pt x="67490" y="62870"/>
                </a:lnTo>
                <a:lnTo>
                  <a:pt x="67500" y="62880"/>
                </a:lnTo>
                <a:lnTo>
                  <a:pt x="67510" y="62890"/>
                </a:lnTo>
                <a:lnTo>
                  <a:pt x="67520" y="62890"/>
                </a:lnTo>
                <a:lnTo>
                  <a:pt x="67520" y="62900"/>
                </a:lnTo>
                <a:lnTo>
                  <a:pt x="67530" y="62910"/>
                </a:lnTo>
                <a:lnTo>
                  <a:pt x="67530" y="62920"/>
                </a:lnTo>
                <a:lnTo>
                  <a:pt x="67540" y="62920"/>
                </a:lnTo>
                <a:lnTo>
                  <a:pt x="67550" y="62920"/>
                </a:lnTo>
                <a:lnTo>
                  <a:pt x="67550" y="62910"/>
                </a:lnTo>
                <a:lnTo>
                  <a:pt x="67560" y="62910"/>
                </a:lnTo>
                <a:lnTo>
                  <a:pt x="67570" y="62900"/>
                </a:lnTo>
                <a:lnTo>
                  <a:pt x="67580" y="62900"/>
                </a:lnTo>
                <a:lnTo>
                  <a:pt x="67590" y="62890"/>
                </a:lnTo>
                <a:lnTo>
                  <a:pt x="67600" y="62890"/>
                </a:lnTo>
                <a:lnTo>
                  <a:pt x="67600" y="62880"/>
                </a:lnTo>
                <a:lnTo>
                  <a:pt x="67600" y="62870"/>
                </a:lnTo>
                <a:lnTo>
                  <a:pt x="67610" y="62860"/>
                </a:lnTo>
                <a:lnTo>
                  <a:pt x="67620" y="62860"/>
                </a:lnTo>
                <a:lnTo>
                  <a:pt x="67630" y="62850"/>
                </a:lnTo>
                <a:lnTo>
                  <a:pt x="67630" y="62840"/>
                </a:lnTo>
                <a:lnTo>
                  <a:pt x="67630" y="62830"/>
                </a:lnTo>
                <a:lnTo>
                  <a:pt x="67630" y="62820"/>
                </a:lnTo>
                <a:lnTo>
                  <a:pt x="67640" y="62820"/>
                </a:lnTo>
                <a:lnTo>
                  <a:pt x="67650" y="62820"/>
                </a:lnTo>
                <a:lnTo>
                  <a:pt x="67660" y="62810"/>
                </a:lnTo>
                <a:lnTo>
                  <a:pt x="67670" y="62810"/>
                </a:lnTo>
                <a:lnTo>
                  <a:pt x="67680" y="62820"/>
                </a:lnTo>
                <a:lnTo>
                  <a:pt x="67690" y="62820"/>
                </a:lnTo>
                <a:lnTo>
                  <a:pt x="67700" y="62820"/>
                </a:lnTo>
                <a:lnTo>
                  <a:pt x="67700" y="62830"/>
                </a:lnTo>
                <a:lnTo>
                  <a:pt x="67700" y="62840"/>
                </a:lnTo>
                <a:lnTo>
                  <a:pt x="67690" y="62850"/>
                </a:lnTo>
                <a:lnTo>
                  <a:pt x="67690" y="62860"/>
                </a:lnTo>
                <a:lnTo>
                  <a:pt x="67700" y="62870"/>
                </a:lnTo>
                <a:lnTo>
                  <a:pt x="67710" y="62860"/>
                </a:lnTo>
                <a:lnTo>
                  <a:pt x="67710" y="62850"/>
                </a:lnTo>
                <a:lnTo>
                  <a:pt x="67720" y="62850"/>
                </a:lnTo>
                <a:lnTo>
                  <a:pt x="67720" y="62840"/>
                </a:lnTo>
                <a:lnTo>
                  <a:pt x="67730" y="62840"/>
                </a:lnTo>
                <a:lnTo>
                  <a:pt x="67740" y="62830"/>
                </a:lnTo>
                <a:lnTo>
                  <a:pt x="67740" y="62840"/>
                </a:lnTo>
                <a:lnTo>
                  <a:pt x="67740" y="62850"/>
                </a:lnTo>
                <a:lnTo>
                  <a:pt x="67740" y="62860"/>
                </a:lnTo>
                <a:lnTo>
                  <a:pt x="67740" y="62870"/>
                </a:lnTo>
                <a:lnTo>
                  <a:pt x="67750" y="62870"/>
                </a:lnTo>
                <a:lnTo>
                  <a:pt x="67750" y="62880"/>
                </a:lnTo>
                <a:lnTo>
                  <a:pt x="67760" y="62880"/>
                </a:lnTo>
                <a:lnTo>
                  <a:pt x="67760" y="62890"/>
                </a:lnTo>
                <a:lnTo>
                  <a:pt x="67770" y="62890"/>
                </a:lnTo>
                <a:lnTo>
                  <a:pt x="67770" y="62900"/>
                </a:lnTo>
                <a:lnTo>
                  <a:pt x="67780" y="62900"/>
                </a:lnTo>
                <a:lnTo>
                  <a:pt x="67780" y="62910"/>
                </a:lnTo>
                <a:lnTo>
                  <a:pt x="67790" y="62910"/>
                </a:lnTo>
                <a:lnTo>
                  <a:pt x="67790" y="62890"/>
                </a:lnTo>
                <a:lnTo>
                  <a:pt x="67800" y="62880"/>
                </a:lnTo>
                <a:lnTo>
                  <a:pt x="67800" y="62870"/>
                </a:lnTo>
                <a:lnTo>
                  <a:pt x="67810" y="62870"/>
                </a:lnTo>
                <a:lnTo>
                  <a:pt x="67810" y="62860"/>
                </a:lnTo>
                <a:lnTo>
                  <a:pt x="67810" y="62850"/>
                </a:lnTo>
                <a:lnTo>
                  <a:pt x="67810" y="62840"/>
                </a:lnTo>
                <a:lnTo>
                  <a:pt x="67820" y="62840"/>
                </a:lnTo>
                <a:lnTo>
                  <a:pt x="67830" y="62840"/>
                </a:lnTo>
                <a:lnTo>
                  <a:pt x="67830" y="62830"/>
                </a:lnTo>
                <a:lnTo>
                  <a:pt x="67840" y="62830"/>
                </a:lnTo>
                <a:lnTo>
                  <a:pt x="67840" y="62820"/>
                </a:lnTo>
                <a:lnTo>
                  <a:pt x="67850" y="62810"/>
                </a:lnTo>
                <a:lnTo>
                  <a:pt x="67850" y="62800"/>
                </a:lnTo>
                <a:lnTo>
                  <a:pt x="67850" y="62790"/>
                </a:lnTo>
                <a:lnTo>
                  <a:pt x="67850" y="62780"/>
                </a:lnTo>
                <a:lnTo>
                  <a:pt x="67840" y="62780"/>
                </a:lnTo>
                <a:lnTo>
                  <a:pt x="67840" y="62770"/>
                </a:lnTo>
                <a:lnTo>
                  <a:pt x="67840" y="62760"/>
                </a:lnTo>
                <a:lnTo>
                  <a:pt x="67830" y="62750"/>
                </a:lnTo>
                <a:lnTo>
                  <a:pt x="67820" y="62750"/>
                </a:lnTo>
                <a:lnTo>
                  <a:pt x="67810" y="62750"/>
                </a:lnTo>
                <a:lnTo>
                  <a:pt x="67810" y="62740"/>
                </a:lnTo>
                <a:lnTo>
                  <a:pt x="67820" y="62730"/>
                </a:lnTo>
                <a:lnTo>
                  <a:pt x="67820" y="62720"/>
                </a:lnTo>
                <a:lnTo>
                  <a:pt x="67820" y="62710"/>
                </a:lnTo>
                <a:lnTo>
                  <a:pt x="67830" y="62700"/>
                </a:lnTo>
                <a:lnTo>
                  <a:pt x="67830" y="62690"/>
                </a:lnTo>
                <a:lnTo>
                  <a:pt x="67840" y="62690"/>
                </a:lnTo>
                <a:lnTo>
                  <a:pt x="67840" y="62680"/>
                </a:lnTo>
                <a:lnTo>
                  <a:pt x="67840" y="62670"/>
                </a:lnTo>
                <a:lnTo>
                  <a:pt x="67830" y="62670"/>
                </a:lnTo>
                <a:lnTo>
                  <a:pt x="67820" y="62670"/>
                </a:lnTo>
                <a:lnTo>
                  <a:pt x="67820" y="62660"/>
                </a:lnTo>
                <a:lnTo>
                  <a:pt x="67810" y="62650"/>
                </a:lnTo>
                <a:lnTo>
                  <a:pt x="67800" y="62650"/>
                </a:lnTo>
                <a:lnTo>
                  <a:pt x="67800" y="62640"/>
                </a:lnTo>
                <a:lnTo>
                  <a:pt x="67790" y="62640"/>
                </a:lnTo>
                <a:lnTo>
                  <a:pt x="67790" y="62630"/>
                </a:lnTo>
                <a:lnTo>
                  <a:pt x="67790" y="62620"/>
                </a:lnTo>
                <a:lnTo>
                  <a:pt x="67800" y="62620"/>
                </a:lnTo>
                <a:lnTo>
                  <a:pt x="67800" y="62610"/>
                </a:lnTo>
                <a:lnTo>
                  <a:pt x="67810" y="62610"/>
                </a:lnTo>
                <a:lnTo>
                  <a:pt x="67810" y="62600"/>
                </a:lnTo>
                <a:lnTo>
                  <a:pt x="67810" y="62590"/>
                </a:lnTo>
                <a:lnTo>
                  <a:pt x="67810" y="62580"/>
                </a:lnTo>
                <a:lnTo>
                  <a:pt x="67820" y="62580"/>
                </a:lnTo>
                <a:lnTo>
                  <a:pt x="67820" y="62570"/>
                </a:lnTo>
                <a:lnTo>
                  <a:pt x="67830" y="62560"/>
                </a:lnTo>
                <a:lnTo>
                  <a:pt x="67930" y="62480"/>
                </a:lnTo>
                <a:lnTo>
                  <a:pt x="68000" y="62420"/>
                </a:lnTo>
                <a:lnTo>
                  <a:pt x="68080" y="62430"/>
                </a:lnTo>
                <a:lnTo>
                  <a:pt x="68130" y="62420"/>
                </a:lnTo>
                <a:lnTo>
                  <a:pt x="68220" y="62380"/>
                </a:lnTo>
                <a:lnTo>
                  <a:pt x="68260" y="62340"/>
                </a:lnTo>
                <a:lnTo>
                  <a:pt x="68280" y="62270"/>
                </a:lnTo>
                <a:lnTo>
                  <a:pt x="68320" y="62190"/>
                </a:lnTo>
                <a:lnTo>
                  <a:pt x="68370" y="62120"/>
                </a:lnTo>
                <a:lnTo>
                  <a:pt x="68390" y="62130"/>
                </a:lnTo>
                <a:lnTo>
                  <a:pt x="68460" y="62160"/>
                </a:lnTo>
                <a:lnTo>
                  <a:pt x="68570" y="62170"/>
                </a:lnTo>
                <a:lnTo>
                  <a:pt x="68600" y="62180"/>
                </a:lnTo>
                <a:lnTo>
                  <a:pt x="68640" y="62210"/>
                </a:lnTo>
                <a:lnTo>
                  <a:pt x="68700" y="62230"/>
                </a:lnTo>
                <a:lnTo>
                  <a:pt x="68750" y="62240"/>
                </a:lnTo>
                <a:lnTo>
                  <a:pt x="68800" y="62240"/>
                </a:lnTo>
                <a:lnTo>
                  <a:pt x="68840" y="62250"/>
                </a:lnTo>
                <a:lnTo>
                  <a:pt x="68870" y="62250"/>
                </a:lnTo>
                <a:lnTo>
                  <a:pt x="68920" y="62260"/>
                </a:lnTo>
                <a:lnTo>
                  <a:pt x="68960" y="62260"/>
                </a:lnTo>
                <a:lnTo>
                  <a:pt x="69000" y="62260"/>
                </a:lnTo>
                <a:lnTo>
                  <a:pt x="69040" y="62260"/>
                </a:lnTo>
                <a:lnTo>
                  <a:pt x="69060" y="62270"/>
                </a:lnTo>
                <a:lnTo>
                  <a:pt x="69110" y="62260"/>
                </a:lnTo>
                <a:lnTo>
                  <a:pt x="69130" y="62260"/>
                </a:lnTo>
                <a:lnTo>
                  <a:pt x="69150" y="62270"/>
                </a:lnTo>
                <a:lnTo>
                  <a:pt x="69180" y="62270"/>
                </a:lnTo>
                <a:lnTo>
                  <a:pt x="69210" y="62270"/>
                </a:lnTo>
                <a:lnTo>
                  <a:pt x="69240" y="62270"/>
                </a:lnTo>
                <a:lnTo>
                  <a:pt x="69270" y="62280"/>
                </a:lnTo>
                <a:lnTo>
                  <a:pt x="69300" y="62310"/>
                </a:lnTo>
                <a:lnTo>
                  <a:pt x="69320" y="62340"/>
                </a:lnTo>
                <a:lnTo>
                  <a:pt x="69340" y="62380"/>
                </a:lnTo>
                <a:lnTo>
                  <a:pt x="69350" y="62390"/>
                </a:lnTo>
                <a:lnTo>
                  <a:pt x="69370" y="62430"/>
                </a:lnTo>
                <a:lnTo>
                  <a:pt x="69390" y="62470"/>
                </a:lnTo>
                <a:lnTo>
                  <a:pt x="69400" y="62490"/>
                </a:lnTo>
                <a:lnTo>
                  <a:pt x="69430" y="62500"/>
                </a:lnTo>
                <a:lnTo>
                  <a:pt x="69470" y="62520"/>
                </a:lnTo>
                <a:lnTo>
                  <a:pt x="69490" y="62530"/>
                </a:lnTo>
                <a:lnTo>
                  <a:pt x="69520" y="62550"/>
                </a:lnTo>
                <a:lnTo>
                  <a:pt x="69560" y="62570"/>
                </a:lnTo>
                <a:lnTo>
                  <a:pt x="69620" y="62600"/>
                </a:lnTo>
                <a:lnTo>
                  <a:pt x="69680" y="62620"/>
                </a:lnTo>
                <a:lnTo>
                  <a:pt x="69720" y="62640"/>
                </a:lnTo>
                <a:lnTo>
                  <a:pt x="69780" y="62670"/>
                </a:lnTo>
                <a:lnTo>
                  <a:pt x="69870" y="62720"/>
                </a:lnTo>
                <a:lnTo>
                  <a:pt x="69900" y="62740"/>
                </a:lnTo>
                <a:lnTo>
                  <a:pt x="69930" y="62750"/>
                </a:lnTo>
                <a:lnTo>
                  <a:pt x="69960" y="62770"/>
                </a:lnTo>
                <a:lnTo>
                  <a:pt x="69990" y="62790"/>
                </a:lnTo>
                <a:lnTo>
                  <a:pt x="70020" y="62810"/>
                </a:lnTo>
                <a:lnTo>
                  <a:pt x="70050" y="62820"/>
                </a:lnTo>
                <a:lnTo>
                  <a:pt x="70100" y="62820"/>
                </a:lnTo>
                <a:lnTo>
                  <a:pt x="70160" y="62820"/>
                </a:lnTo>
                <a:lnTo>
                  <a:pt x="70200" y="62820"/>
                </a:lnTo>
                <a:lnTo>
                  <a:pt x="70250" y="62790"/>
                </a:lnTo>
                <a:lnTo>
                  <a:pt x="70290" y="62770"/>
                </a:lnTo>
                <a:lnTo>
                  <a:pt x="70330" y="62750"/>
                </a:lnTo>
                <a:lnTo>
                  <a:pt x="70370" y="62740"/>
                </a:lnTo>
                <a:lnTo>
                  <a:pt x="70390" y="62740"/>
                </a:lnTo>
                <a:lnTo>
                  <a:pt x="70420" y="62750"/>
                </a:lnTo>
                <a:lnTo>
                  <a:pt x="70440" y="62770"/>
                </a:lnTo>
                <a:lnTo>
                  <a:pt x="70500" y="62800"/>
                </a:lnTo>
                <a:lnTo>
                  <a:pt x="70550" y="62820"/>
                </a:lnTo>
                <a:lnTo>
                  <a:pt x="70580" y="62830"/>
                </a:lnTo>
                <a:lnTo>
                  <a:pt x="70620" y="62820"/>
                </a:lnTo>
                <a:lnTo>
                  <a:pt x="70660" y="62810"/>
                </a:lnTo>
                <a:lnTo>
                  <a:pt x="70690" y="62810"/>
                </a:lnTo>
                <a:lnTo>
                  <a:pt x="70720" y="62800"/>
                </a:lnTo>
                <a:lnTo>
                  <a:pt x="70740" y="62800"/>
                </a:lnTo>
                <a:lnTo>
                  <a:pt x="70770" y="62800"/>
                </a:lnTo>
                <a:lnTo>
                  <a:pt x="70790" y="62820"/>
                </a:lnTo>
                <a:lnTo>
                  <a:pt x="70810" y="62840"/>
                </a:lnTo>
                <a:lnTo>
                  <a:pt x="70850" y="62870"/>
                </a:lnTo>
                <a:lnTo>
                  <a:pt x="70870" y="62880"/>
                </a:lnTo>
                <a:lnTo>
                  <a:pt x="70890" y="62880"/>
                </a:lnTo>
                <a:lnTo>
                  <a:pt x="70920" y="62850"/>
                </a:lnTo>
                <a:lnTo>
                  <a:pt x="70960" y="62830"/>
                </a:lnTo>
                <a:lnTo>
                  <a:pt x="71000" y="62820"/>
                </a:lnTo>
                <a:lnTo>
                  <a:pt x="71050" y="62810"/>
                </a:lnTo>
                <a:lnTo>
                  <a:pt x="71090" y="62800"/>
                </a:lnTo>
                <a:lnTo>
                  <a:pt x="71140" y="62780"/>
                </a:lnTo>
                <a:lnTo>
                  <a:pt x="71180" y="62770"/>
                </a:lnTo>
                <a:lnTo>
                  <a:pt x="71220" y="62760"/>
                </a:lnTo>
                <a:lnTo>
                  <a:pt x="71250" y="62760"/>
                </a:lnTo>
                <a:lnTo>
                  <a:pt x="71290" y="62770"/>
                </a:lnTo>
                <a:lnTo>
                  <a:pt x="71320" y="62760"/>
                </a:lnTo>
                <a:lnTo>
                  <a:pt x="71350" y="62750"/>
                </a:lnTo>
                <a:lnTo>
                  <a:pt x="71420" y="62740"/>
                </a:lnTo>
                <a:lnTo>
                  <a:pt x="71450" y="62740"/>
                </a:lnTo>
                <a:lnTo>
                  <a:pt x="71480" y="62760"/>
                </a:lnTo>
                <a:lnTo>
                  <a:pt x="71520" y="62770"/>
                </a:lnTo>
                <a:lnTo>
                  <a:pt x="71540" y="62780"/>
                </a:lnTo>
                <a:lnTo>
                  <a:pt x="71570" y="62790"/>
                </a:lnTo>
                <a:lnTo>
                  <a:pt x="71600" y="62790"/>
                </a:lnTo>
                <a:lnTo>
                  <a:pt x="71630" y="62790"/>
                </a:lnTo>
                <a:lnTo>
                  <a:pt x="71670" y="62750"/>
                </a:lnTo>
                <a:lnTo>
                  <a:pt x="71700" y="62730"/>
                </a:lnTo>
                <a:lnTo>
                  <a:pt x="71730" y="62720"/>
                </a:lnTo>
                <a:lnTo>
                  <a:pt x="71740" y="62720"/>
                </a:lnTo>
                <a:lnTo>
                  <a:pt x="71780" y="62720"/>
                </a:lnTo>
                <a:lnTo>
                  <a:pt x="71800" y="62720"/>
                </a:lnTo>
                <a:lnTo>
                  <a:pt x="71830" y="62730"/>
                </a:lnTo>
                <a:lnTo>
                  <a:pt x="71860" y="62730"/>
                </a:lnTo>
                <a:lnTo>
                  <a:pt x="71890" y="62730"/>
                </a:lnTo>
                <a:lnTo>
                  <a:pt x="71910" y="62730"/>
                </a:lnTo>
                <a:lnTo>
                  <a:pt x="71930" y="62730"/>
                </a:lnTo>
                <a:lnTo>
                  <a:pt x="71960" y="62710"/>
                </a:lnTo>
                <a:lnTo>
                  <a:pt x="72000" y="62710"/>
                </a:lnTo>
                <a:lnTo>
                  <a:pt x="72040" y="62720"/>
                </a:lnTo>
                <a:lnTo>
                  <a:pt x="72080" y="62720"/>
                </a:lnTo>
                <a:lnTo>
                  <a:pt x="72100" y="62720"/>
                </a:lnTo>
                <a:lnTo>
                  <a:pt x="72140" y="62710"/>
                </a:lnTo>
                <a:lnTo>
                  <a:pt x="72180" y="62690"/>
                </a:lnTo>
                <a:lnTo>
                  <a:pt x="72210" y="62690"/>
                </a:lnTo>
                <a:lnTo>
                  <a:pt x="72230" y="62690"/>
                </a:lnTo>
                <a:lnTo>
                  <a:pt x="72260" y="62700"/>
                </a:lnTo>
                <a:lnTo>
                  <a:pt x="72280" y="62700"/>
                </a:lnTo>
                <a:lnTo>
                  <a:pt x="72310" y="62690"/>
                </a:lnTo>
                <a:lnTo>
                  <a:pt x="72390" y="62690"/>
                </a:lnTo>
                <a:lnTo>
                  <a:pt x="72420" y="62690"/>
                </a:lnTo>
                <a:lnTo>
                  <a:pt x="72470" y="62700"/>
                </a:lnTo>
                <a:lnTo>
                  <a:pt x="72510" y="62710"/>
                </a:lnTo>
                <a:lnTo>
                  <a:pt x="72530" y="62720"/>
                </a:lnTo>
                <a:lnTo>
                  <a:pt x="72570" y="62750"/>
                </a:lnTo>
                <a:lnTo>
                  <a:pt x="72580" y="62760"/>
                </a:lnTo>
                <a:lnTo>
                  <a:pt x="72590" y="62760"/>
                </a:lnTo>
                <a:lnTo>
                  <a:pt x="72600" y="62760"/>
                </a:lnTo>
                <a:lnTo>
                  <a:pt x="72600" y="62750"/>
                </a:lnTo>
                <a:lnTo>
                  <a:pt x="72620" y="62740"/>
                </a:lnTo>
                <a:lnTo>
                  <a:pt x="72610" y="62730"/>
                </a:lnTo>
                <a:lnTo>
                  <a:pt x="72610" y="62720"/>
                </a:lnTo>
                <a:lnTo>
                  <a:pt x="72600" y="62720"/>
                </a:lnTo>
                <a:lnTo>
                  <a:pt x="72600" y="62700"/>
                </a:lnTo>
                <a:lnTo>
                  <a:pt x="72610" y="62680"/>
                </a:lnTo>
                <a:lnTo>
                  <a:pt x="72600" y="62660"/>
                </a:lnTo>
                <a:lnTo>
                  <a:pt x="72590" y="62650"/>
                </a:lnTo>
                <a:lnTo>
                  <a:pt x="72580" y="62650"/>
                </a:lnTo>
                <a:lnTo>
                  <a:pt x="72570" y="62640"/>
                </a:lnTo>
                <a:lnTo>
                  <a:pt x="72560" y="62640"/>
                </a:lnTo>
                <a:lnTo>
                  <a:pt x="72560" y="62630"/>
                </a:lnTo>
                <a:lnTo>
                  <a:pt x="72550" y="62630"/>
                </a:lnTo>
                <a:lnTo>
                  <a:pt x="72530" y="62620"/>
                </a:lnTo>
                <a:lnTo>
                  <a:pt x="72520" y="62610"/>
                </a:lnTo>
                <a:lnTo>
                  <a:pt x="72520" y="62590"/>
                </a:lnTo>
                <a:lnTo>
                  <a:pt x="72520" y="62580"/>
                </a:lnTo>
                <a:lnTo>
                  <a:pt x="72510" y="62570"/>
                </a:lnTo>
                <a:lnTo>
                  <a:pt x="72510" y="62560"/>
                </a:lnTo>
                <a:lnTo>
                  <a:pt x="72500" y="62560"/>
                </a:lnTo>
                <a:lnTo>
                  <a:pt x="72490" y="62550"/>
                </a:lnTo>
                <a:lnTo>
                  <a:pt x="72480" y="62550"/>
                </a:lnTo>
                <a:lnTo>
                  <a:pt x="72470" y="62540"/>
                </a:lnTo>
                <a:lnTo>
                  <a:pt x="72470" y="62530"/>
                </a:lnTo>
                <a:lnTo>
                  <a:pt x="72460" y="62510"/>
                </a:lnTo>
                <a:lnTo>
                  <a:pt x="72460" y="62490"/>
                </a:lnTo>
                <a:lnTo>
                  <a:pt x="72460" y="62480"/>
                </a:lnTo>
                <a:lnTo>
                  <a:pt x="72470" y="62480"/>
                </a:lnTo>
                <a:lnTo>
                  <a:pt x="72470" y="62470"/>
                </a:lnTo>
                <a:lnTo>
                  <a:pt x="72490" y="62470"/>
                </a:lnTo>
                <a:lnTo>
                  <a:pt x="72500" y="62460"/>
                </a:lnTo>
                <a:lnTo>
                  <a:pt x="72510" y="62460"/>
                </a:lnTo>
                <a:lnTo>
                  <a:pt x="72510" y="62470"/>
                </a:lnTo>
                <a:lnTo>
                  <a:pt x="72510" y="62480"/>
                </a:lnTo>
                <a:lnTo>
                  <a:pt x="72520" y="62480"/>
                </a:lnTo>
                <a:lnTo>
                  <a:pt x="72520" y="62490"/>
                </a:lnTo>
                <a:lnTo>
                  <a:pt x="72530" y="62490"/>
                </a:lnTo>
                <a:lnTo>
                  <a:pt x="72540" y="62480"/>
                </a:lnTo>
                <a:lnTo>
                  <a:pt x="72540" y="62470"/>
                </a:lnTo>
                <a:lnTo>
                  <a:pt x="72530" y="62450"/>
                </a:lnTo>
                <a:lnTo>
                  <a:pt x="72530" y="62440"/>
                </a:lnTo>
                <a:lnTo>
                  <a:pt x="72530" y="62430"/>
                </a:lnTo>
                <a:lnTo>
                  <a:pt x="72530" y="62420"/>
                </a:lnTo>
                <a:lnTo>
                  <a:pt x="72520" y="62410"/>
                </a:lnTo>
                <a:lnTo>
                  <a:pt x="72510" y="62410"/>
                </a:lnTo>
                <a:lnTo>
                  <a:pt x="72510" y="62400"/>
                </a:lnTo>
                <a:lnTo>
                  <a:pt x="72500" y="62390"/>
                </a:lnTo>
                <a:lnTo>
                  <a:pt x="72500" y="62380"/>
                </a:lnTo>
                <a:lnTo>
                  <a:pt x="72500" y="62370"/>
                </a:lnTo>
                <a:lnTo>
                  <a:pt x="72500" y="62360"/>
                </a:lnTo>
                <a:lnTo>
                  <a:pt x="72500" y="62350"/>
                </a:lnTo>
                <a:lnTo>
                  <a:pt x="72500" y="62340"/>
                </a:lnTo>
                <a:lnTo>
                  <a:pt x="72490" y="62340"/>
                </a:lnTo>
                <a:lnTo>
                  <a:pt x="72480" y="62340"/>
                </a:lnTo>
                <a:lnTo>
                  <a:pt x="72470" y="62340"/>
                </a:lnTo>
                <a:lnTo>
                  <a:pt x="72470" y="62350"/>
                </a:lnTo>
                <a:lnTo>
                  <a:pt x="72460" y="62350"/>
                </a:lnTo>
                <a:lnTo>
                  <a:pt x="72450" y="62350"/>
                </a:lnTo>
                <a:lnTo>
                  <a:pt x="72440" y="62340"/>
                </a:lnTo>
                <a:lnTo>
                  <a:pt x="72430" y="62330"/>
                </a:lnTo>
                <a:lnTo>
                  <a:pt x="72430" y="62320"/>
                </a:lnTo>
                <a:lnTo>
                  <a:pt x="72430" y="62310"/>
                </a:lnTo>
                <a:lnTo>
                  <a:pt x="72420" y="62300"/>
                </a:lnTo>
                <a:lnTo>
                  <a:pt x="72410" y="62300"/>
                </a:lnTo>
                <a:lnTo>
                  <a:pt x="72430" y="62290"/>
                </a:lnTo>
                <a:lnTo>
                  <a:pt x="72450" y="62280"/>
                </a:lnTo>
                <a:lnTo>
                  <a:pt x="72470" y="62280"/>
                </a:lnTo>
                <a:lnTo>
                  <a:pt x="72500" y="62290"/>
                </a:lnTo>
                <a:lnTo>
                  <a:pt x="72520" y="62290"/>
                </a:lnTo>
                <a:lnTo>
                  <a:pt x="72560" y="62300"/>
                </a:lnTo>
                <a:lnTo>
                  <a:pt x="72570" y="62300"/>
                </a:lnTo>
                <a:lnTo>
                  <a:pt x="72610" y="62260"/>
                </a:lnTo>
                <a:lnTo>
                  <a:pt x="72640" y="62210"/>
                </a:lnTo>
                <a:lnTo>
                  <a:pt x="72680" y="62190"/>
                </a:lnTo>
                <a:lnTo>
                  <a:pt x="72720" y="62190"/>
                </a:lnTo>
                <a:lnTo>
                  <a:pt x="72750" y="62180"/>
                </a:lnTo>
                <a:lnTo>
                  <a:pt x="72790" y="62180"/>
                </a:lnTo>
                <a:lnTo>
                  <a:pt x="72820" y="62190"/>
                </a:lnTo>
                <a:lnTo>
                  <a:pt x="72830" y="62190"/>
                </a:lnTo>
                <a:lnTo>
                  <a:pt x="72860" y="62200"/>
                </a:lnTo>
                <a:lnTo>
                  <a:pt x="72900" y="62200"/>
                </a:lnTo>
                <a:lnTo>
                  <a:pt x="72930" y="62210"/>
                </a:lnTo>
                <a:lnTo>
                  <a:pt x="72960" y="62230"/>
                </a:lnTo>
                <a:lnTo>
                  <a:pt x="73000" y="62240"/>
                </a:lnTo>
                <a:lnTo>
                  <a:pt x="73040" y="62250"/>
                </a:lnTo>
                <a:lnTo>
                  <a:pt x="73070" y="62260"/>
                </a:lnTo>
                <a:lnTo>
                  <a:pt x="73100" y="62270"/>
                </a:lnTo>
                <a:lnTo>
                  <a:pt x="73130" y="62280"/>
                </a:lnTo>
                <a:lnTo>
                  <a:pt x="73150" y="62300"/>
                </a:lnTo>
                <a:lnTo>
                  <a:pt x="73160" y="62310"/>
                </a:lnTo>
                <a:lnTo>
                  <a:pt x="73170" y="62340"/>
                </a:lnTo>
                <a:lnTo>
                  <a:pt x="73170" y="62350"/>
                </a:lnTo>
                <a:lnTo>
                  <a:pt x="73200" y="62350"/>
                </a:lnTo>
                <a:lnTo>
                  <a:pt x="73240" y="62350"/>
                </a:lnTo>
                <a:lnTo>
                  <a:pt x="73270" y="62350"/>
                </a:lnTo>
                <a:lnTo>
                  <a:pt x="73290" y="62360"/>
                </a:lnTo>
                <a:lnTo>
                  <a:pt x="73320" y="62380"/>
                </a:lnTo>
                <a:lnTo>
                  <a:pt x="73390" y="62430"/>
                </a:lnTo>
                <a:lnTo>
                  <a:pt x="73410" y="62440"/>
                </a:lnTo>
                <a:lnTo>
                  <a:pt x="73420" y="62460"/>
                </a:lnTo>
                <a:lnTo>
                  <a:pt x="73430" y="62490"/>
                </a:lnTo>
                <a:lnTo>
                  <a:pt x="73430" y="62540"/>
                </a:lnTo>
                <a:lnTo>
                  <a:pt x="73440" y="62580"/>
                </a:lnTo>
                <a:lnTo>
                  <a:pt x="73460" y="62610"/>
                </a:lnTo>
                <a:lnTo>
                  <a:pt x="73470" y="62640"/>
                </a:lnTo>
                <a:lnTo>
                  <a:pt x="73490" y="62650"/>
                </a:lnTo>
                <a:lnTo>
                  <a:pt x="73500" y="62670"/>
                </a:lnTo>
                <a:lnTo>
                  <a:pt x="73510" y="62680"/>
                </a:lnTo>
                <a:lnTo>
                  <a:pt x="73510" y="62710"/>
                </a:lnTo>
                <a:lnTo>
                  <a:pt x="73530" y="62720"/>
                </a:lnTo>
                <a:lnTo>
                  <a:pt x="73550" y="62730"/>
                </a:lnTo>
                <a:lnTo>
                  <a:pt x="73590" y="62740"/>
                </a:lnTo>
                <a:lnTo>
                  <a:pt x="73610" y="62760"/>
                </a:lnTo>
                <a:lnTo>
                  <a:pt x="73610" y="62770"/>
                </a:lnTo>
                <a:lnTo>
                  <a:pt x="73610" y="62830"/>
                </a:lnTo>
                <a:lnTo>
                  <a:pt x="73620" y="62840"/>
                </a:lnTo>
                <a:lnTo>
                  <a:pt x="73630" y="62840"/>
                </a:lnTo>
                <a:lnTo>
                  <a:pt x="73660" y="62850"/>
                </a:lnTo>
                <a:lnTo>
                  <a:pt x="73690" y="62860"/>
                </a:lnTo>
                <a:lnTo>
                  <a:pt x="73710" y="62870"/>
                </a:lnTo>
                <a:lnTo>
                  <a:pt x="73730" y="62890"/>
                </a:lnTo>
                <a:lnTo>
                  <a:pt x="73740" y="62890"/>
                </a:lnTo>
                <a:lnTo>
                  <a:pt x="73770" y="62880"/>
                </a:lnTo>
                <a:lnTo>
                  <a:pt x="73820" y="62870"/>
                </a:lnTo>
                <a:lnTo>
                  <a:pt x="73840" y="62880"/>
                </a:lnTo>
                <a:lnTo>
                  <a:pt x="73880" y="62900"/>
                </a:lnTo>
                <a:lnTo>
                  <a:pt x="73910" y="62910"/>
                </a:lnTo>
                <a:lnTo>
                  <a:pt x="73950" y="62910"/>
                </a:lnTo>
                <a:lnTo>
                  <a:pt x="73990" y="62920"/>
                </a:lnTo>
                <a:lnTo>
                  <a:pt x="74010" y="62930"/>
                </a:lnTo>
                <a:lnTo>
                  <a:pt x="74040" y="62930"/>
                </a:lnTo>
                <a:lnTo>
                  <a:pt x="74070" y="62940"/>
                </a:lnTo>
                <a:lnTo>
                  <a:pt x="74090" y="62940"/>
                </a:lnTo>
                <a:lnTo>
                  <a:pt x="74110" y="62930"/>
                </a:lnTo>
                <a:lnTo>
                  <a:pt x="74170" y="62920"/>
                </a:lnTo>
                <a:lnTo>
                  <a:pt x="74220" y="62920"/>
                </a:lnTo>
                <a:lnTo>
                  <a:pt x="74260" y="62920"/>
                </a:lnTo>
                <a:lnTo>
                  <a:pt x="74280" y="62930"/>
                </a:lnTo>
                <a:lnTo>
                  <a:pt x="74320" y="62950"/>
                </a:lnTo>
                <a:lnTo>
                  <a:pt x="74350" y="62950"/>
                </a:lnTo>
                <a:lnTo>
                  <a:pt x="74390" y="62960"/>
                </a:lnTo>
                <a:lnTo>
                  <a:pt x="74430" y="62970"/>
                </a:lnTo>
                <a:lnTo>
                  <a:pt x="74480" y="62990"/>
                </a:lnTo>
                <a:lnTo>
                  <a:pt x="74520" y="63010"/>
                </a:lnTo>
                <a:lnTo>
                  <a:pt x="74550" y="63020"/>
                </a:lnTo>
                <a:lnTo>
                  <a:pt x="74580" y="63040"/>
                </a:lnTo>
                <a:lnTo>
                  <a:pt x="74610" y="63070"/>
                </a:lnTo>
                <a:lnTo>
                  <a:pt x="74630" y="63090"/>
                </a:lnTo>
                <a:lnTo>
                  <a:pt x="74660" y="63110"/>
                </a:lnTo>
                <a:lnTo>
                  <a:pt x="74710" y="63130"/>
                </a:lnTo>
                <a:lnTo>
                  <a:pt x="74740" y="63150"/>
                </a:lnTo>
                <a:lnTo>
                  <a:pt x="74770" y="63160"/>
                </a:lnTo>
                <a:lnTo>
                  <a:pt x="74800" y="63170"/>
                </a:lnTo>
                <a:lnTo>
                  <a:pt x="74840" y="63170"/>
                </a:lnTo>
                <a:lnTo>
                  <a:pt x="74880" y="63160"/>
                </a:lnTo>
                <a:lnTo>
                  <a:pt x="74930" y="63160"/>
                </a:lnTo>
                <a:lnTo>
                  <a:pt x="74970" y="63160"/>
                </a:lnTo>
                <a:lnTo>
                  <a:pt x="74990" y="63140"/>
                </a:lnTo>
                <a:lnTo>
                  <a:pt x="75020" y="63110"/>
                </a:lnTo>
                <a:lnTo>
                  <a:pt x="75040" y="63100"/>
                </a:lnTo>
                <a:lnTo>
                  <a:pt x="75070" y="63100"/>
                </a:lnTo>
                <a:lnTo>
                  <a:pt x="75100" y="63120"/>
                </a:lnTo>
                <a:lnTo>
                  <a:pt x="75140" y="63170"/>
                </a:lnTo>
                <a:lnTo>
                  <a:pt x="75170" y="63180"/>
                </a:lnTo>
                <a:lnTo>
                  <a:pt x="75200" y="63190"/>
                </a:lnTo>
                <a:lnTo>
                  <a:pt x="75240" y="63200"/>
                </a:lnTo>
                <a:lnTo>
                  <a:pt x="75260" y="63190"/>
                </a:lnTo>
                <a:lnTo>
                  <a:pt x="75280" y="63170"/>
                </a:lnTo>
                <a:lnTo>
                  <a:pt x="75300" y="63150"/>
                </a:lnTo>
                <a:lnTo>
                  <a:pt x="75300" y="63120"/>
                </a:lnTo>
                <a:lnTo>
                  <a:pt x="75280" y="63090"/>
                </a:lnTo>
                <a:lnTo>
                  <a:pt x="75290" y="63070"/>
                </a:lnTo>
                <a:lnTo>
                  <a:pt x="75310" y="63050"/>
                </a:lnTo>
                <a:lnTo>
                  <a:pt x="75330" y="63050"/>
                </a:lnTo>
                <a:lnTo>
                  <a:pt x="75370" y="63060"/>
                </a:lnTo>
                <a:lnTo>
                  <a:pt x="75400" y="63080"/>
                </a:lnTo>
                <a:lnTo>
                  <a:pt x="75430" y="63090"/>
                </a:lnTo>
                <a:lnTo>
                  <a:pt x="75450" y="63100"/>
                </a:lnTo>
                <a:lnTo>
                  <a:pt x="75460" y="63100"/>
                </a:lnTo>
                <a:lnTo>
                  <a:pt x="75470" y="63100"/>
                </a:lnTo>
                <a:lnTo>
                  <a:pt x="75500" y="63100"/>
                </a:lnTo>
                <a:lnTo>
                  <a:pt x="75530" y="63130"/>
                </a:lnTo>
                <a:lnTo>
                  <a:pt x="75580" y="63160"/>
                </a:lnTo>
                <a:lnTo>
                  <a:pt x="75590" y="63160"/>
                </a:lnTo>
                <a:lnTo>
                  <a:pt x="75610" y="63150"/>
                </a:lnTo>
                <a:lnTo>
                  <a:pt x="75630" y="63120"/>
                </a:lnTo>
                <a:lnTo>
                  <a:pt x="75660" y="63080"/>
                </a:lnTo>
                <a:lnTo>
                  <a:pt x="75690" y="63040"/>
                </a:lnTo>
                <a:lnTo>
                  <a:pt x="75690" y="63050"/>
                </a:lnTo>
                <a:lnTo>
                  <a:pt x="75700" y="63060"/>
                </a:lnTo>
                <a:lnTo>
                  <a:pt x="75700" y="63070"/>
                </a:lnTo>
                <a:lnTo>
                  <a:pt x="75700" y="63080"/>
                </a:lnTo>
                <a:lnTo>
                  <a:pt x="75710" y="63080"/>
                </a:lnTo>
                <a:lnTo>
                  <a:pt x="75710" y="63090"/>
                </a:lnTo>
                <a:lnTo>
                  <a:pt x="75710" y="63100"/>
                </a:lnTo>
                <a:lnTo>
                  <a:pt x="75710" y="63110"/>
                </a:lnTo>
                <a:lnTo>
                  <a:pt x="75710" y="63120"/>
                </a:lnTo>
                <a:lnTo>
                  <a:pt x="75700" y="63130"/>
                </a:lnTo>
                <a:lnTo>
                  <a:pt x="75700" y="63140"/>
                </a:lnTo>
                <a:lnTo>
                  <a:pt x="75700" y="63150"/>
                </a:lnTo>
                <a:lnTo>
                  <a:pt x="75700" y="63160"/>
                </a:lnTo>
                <a:lnTo>
                  <a:pt x="75700" y="63170"/>
                </a:lnTo>
                <a:lnTo>
                  <a:pt x="75710" y="63170"/>
                </a:lnTo>
                <a:lnTo>
                  <a:pt x="75710" y="63180"/>
                </a:lnTo>
                <a:lnTo>
                  <a:pt x="75710" y="63170"/>
                </a:lnTo>
                <a:lnTo>
                  <a:pt x="75710" y="63180"/>
                </a:lnTo>
                <a:lnTo>
                  <a:pt x="75710" y="63190"/>
                </a:lnTo>
                <a:lnTo>
                  <a:pt x="75710" y="63200"/>
                </a:lnTo>
                <a:lnTo>
                  <a:pt x="75710" y="63210"/>
                </a:lnTo>
                <a:lnTo>
                  <a:pt x="75710" y="63220"/>
                </a:lnTo>
                <a:lnTo>
                  <a:pt x="75720" y="63220"/>
                </a:lnTo>
                <a:lnTo>
                  <a:pt x="75720" y="63230"/>
                </a:lnTo>
                <a:lnTo>
                  <a:pt x="75730" y="63230"/>
                </a:lnTo>
                <a:lnTo>
                  <a:pt x="75730" y="63240"/>
                </a:lnTo>
                <a:lnTo>
                  <a:pt x="75740" y="63240"/>
                </a:lnTo>
                <a:lnTo>
                  <a:pt x="75750" y="63240"/>
                </a:lnTo>
                <a:lnTo>
                  <a:pt x="75760" y="63240"/>
                </a:lnTo>
                <a:lnTo>
                  <a:pt x="75770" y="63250"/>
                </a:lnTo>
                <a:lnTo>
                  <a:pt x="75770" y="63260"/>
                </a:lnTo>
                <a:lnTo>
                  <a:pt x="75780" y="63260"/>
                </a:lnTo>
                <a:lnTo>
                  <a:pt x="75780" y="63270"/>
                </a:lnTo>
                <a:lnTo>
                  <a:pt x="75780" y="63280"/>
                </a:lnTo>
                <a:lnTo>
                  <a:pt x="75790" y="63280"/>
                </a:lnTo>
                <a:lnTo>
                  <a:pt x="75790" y="63290"/>
                </a:lnTo>
                <a:lnTo>
                  <a:pt x="75800" y="63290"/>
                </a:lnTo>
                <a:lnTo>
                  <a:pt x="75800" y="63300"/>
                </a:lnTo>
                <a:lnTo>
                  <a:pt x="75800" y="63310"/>
                </a:lnTo>
                <a:lnTo>
                  <a:pt x="75810" y="63310"/>
                </a:lnTo>
                <a:lnTo>
                  <a:pt x="75810" y="63320"/>
                </a:lnTo>
                <a:lnTo>
                  <a:pt x="75810" y="63330"/>
                </a:lnTo>
                <a:lnTo>
                  <a:pt x="75820" y="63330"/>
                </a:lnTo>
                <a:lnTo>
                  <a:pt x="75830" y="63340"/>
                </a:lnTo>
                <a:lnTo>
                  <a:pt x="75840" y="63340"/>
                </a:lnTo>
                <a:lnTo>
                  <a:pt x="75850" y="63330"/>
                </a:lnTo>
                <a:lnTo>
                  <a:pt x="75860" y="63330"/>
                </a:lnTo>
                <a:lnTo>
                  <a:pt x="75870" y="63330"/>
                </a:lnTo>
                <a:lnTo>
                  <a:pt x="75880" y="63330"/>
                </a:lnTo>
                <a:lnTo>
                  <a:pt x="75890" y="63320"/>
                </a:lnTo>
                <a:lnTo>
                  <a:pt x="75900" y="63320"/>
                </a:lnTo>
                <a:lnTo>
                  <a:pt x="75910" y="63320"/>
                </a:lnTo>
                <a:lnTo>
                  <a:pt x="75920" y="63310"/>
                </a:lnTo>
                <a:lnTo>
                  <a:pt x="75930" y="63310"/>
                </a:lnTo>
                <a:lnTo>
                  <a:pt x="75940" y="63300"/>
                </a:lnTo>
                <a:lnTo>
                  <a:pt x="75950" y="63310"/>
                </a:lnTo>
                <a:lnTo>
                  <a:pt x="75950" y="63300"/>
                </a:lnTo>
                <a:lnTo>
                  <a:pt x="75960" y="63300"/>
                </a:lnTo>
                <a:lnTo>
                  <a:pt x="75970" y="63300"/>
                </a:lnTo>
                <a:lnTo>
                  <a:pt x="75980" y="63300"/>
                </a:lnTo>
                <a:lnTo>
                  <a:pt x="75990" y="63300"/>
                </a:lnTo>
                <a:lnTo>
                  <a:pt x="75990" y="63290"/>
                </a:lnTo>
                <a:lnTo>
                  <a:pt x="76000" y="63290"/>
                </a:lnTo>
                <a:lnTo>
                  <a:pt x="76000" y="63280"/>
                </a:lnTo>
                <a:lnTo>
                  <a:pt x="76010" y="63280"/>
                </a:lnTo>
                <a:lnTo>
                  <a:pt x="76020" y="63280"/>
                </a:lnTo>
                <a:lnTo>
                  <a:pt x="76020" y="63270"/>
                </a:lnTo>
                <a:lnTo>
                  <a:pt x="76030" y="63270"/>
                </a:lnTo>
                <a:lnTo>
                  <a:pt x="76040" y="63270"/>
                </a:lnTo>
                <a:lnTo>
                  <a:pt x="76040" y="63280"/>
                </a:lnTo>
                <a:lnTo>
                  <a:pt x="76050" y="63280"/>
                </a:lnTo>
                <a:lnTo>
                  <a:pt x="76050" y="63290"/>
                </a:lnTo>
                <a:lnTo>
                  <a:pt x="76060" y="63290"/>
                </a:lnTo>
                <a:lnTo>
                  <a:pt x="76060" y="63300"/>
                </a:lnTo>
                <a:lnTo>
                  <a:pt x="76060" y="63310"/>
                </a:lnTo>
                <a:lnTo>
                  <a:pt x="76060" y="63320"/>
                </a:lnTo>
                <a:lnTo>
                  <a:pt x="76060" y="63330"/>
                </a:lnTo>
                <a:lnTo>
                  <a:pt x="76060" y="63340"/>
                </a:lnTo>
                <a:lnTo>
                  <a:pt x="76060" y="63350"/>
                </a:lnTo>
                <a:lnTo>
                  <a:pt x="76060" y="63360"/>
                </a:lnTo>
                <a:lnTo>
                  <a:pt x="76060" y="63370"/>
                </a:lnTo>
                <a:lnTo>
                  <a:pt x="76070" y="63380"/>
                </a:lnTo>
                <a:lnTo>
                  <a:pt x="76070" y="63390"/>
                </a:lnTo>
                <a:lnTo>
                  <a:pt x="76060" y="63390"/>
                </a:lnTo>
                <a:lnTo>
                  <a:pt x="76070" y="63390"/>
                </a:lnTo>
                <a:lnTo>
                  <a:pt x="76080" y="63390"/>
                </a:lnTo>
                <a:lnTo>
                  <a:pt x="76090" y="63400"/>
                </a:lnTo>
                <a:lnTo>
                  <a:pt x="76090" y="63410"/>
                </a:lnTo>
                <a:lnTo>
                  <a:pt x="76100" y="63410"/>
                </a:lnTo>
                <a:lnTo>
                  <a:pt x="76100" y="63420"/>
                </a:lnTo>
                <a:lnTo>
                  <a:pt x="76110" y="63420"/>
                </a:lnTo>
                <a:lnTo>
                  <a:pt x="76100" y="63420"/>
                </a:lnTo>
                <a:lnTo>
                  <a:pt x="76100" y="63430"/>
                </a:lnTo>
                <a:lnTo>
                  <a:pt x="76110" y="63430"/>
                </a:lnTo>
                <a:lnTo>
                  <a:pt x="76120" y="63430"/>
                </a:lnTo>
                <a:lnTo>
                  <a:pt x="76130" y="63430"/>
                </a:lnTo>
                <a:lnTo>
                  <a:pt x="76140" y="63430"/>
                </a:lnTo>
                <a:lnTo>
                  <a:pt x="76140" y="63440"/>
                </a:lnTo>
                <a:lnTo>
                  <a:pt x="76140" y="63450"/>
                </a:lnTo>
                <a:lnTo>
                  <a:pt x="76140" y="63460"/>
                </a:lnTo>
                <a:lnTo>
                  <a:pt x="76150" y="63460"/>
                </a:lnTo>
                <a:lnTo>
                  <a:pt x="76160" y="63460"/>
                </a:lnTo>
                <a:lnTo>
                  <a:pt x="76170" y="63460"/>
                </a:lnTo>
                <a:lnTo>
                  <a:pt x="76180" y="63460"/>
                </a:lnTo>
                <a:lnTo>
                  <a:pt x="76180" y="63450"/>
                </a:lnTo>
                <a:lnTo>
                  <a:pt x="76190" y="63450"/>
                </a:lnTo>
                <a:lnTo>
                  <a:pt x="76190" y="63460"/>
                </a:lnTo>
                <a:lnTo>
                  <a:pt x="76200" y="63460"/>
                </a:lnTo>
                <a:lnTo>
                  <a:pt x="76200" y="63470"/>
                </a:lnTo>
                <a:lnTo>
                  <a:pt x="76210" y="63470"/>
                </a:lnTo>
                <a:lnTo>
                  <a:pt x="76210" y="63480"/>
                </a:lnTo>
                <a:lnTo>
                  <a:pt x="76220" y="63480"/>
                </a:lnTo>
                <a:lnTo>
                  <a:pt x="76230" y="63480"/>
                </a:lnTo>
                <a:lnTo>
                  <a:pt x="76230" y="63470"/>
                </a:lnTo>
                <a:lnTo>
                  <a:pt x="76240" y="63470"/>
                </a:lnTo>
                <a:lnTo>
                  <a:pt x="76250" y="63470"/>
                </a:lnTo>
                <a:lnTo>
                  <a:pt x="76260" y="63470"/>
                </a:lnTo>
                <a:lnTo>
                  <a:pt x="76270" y="63470"/>
                </a:lnTo>
                <a:lnTo>
                  <a:pt x="76270" y="63460"/>
                </a:lnTo>
                <a:lnTo>
                  <a:pt x="76280" y="63460"/>
                </a:lnTo>
                <a:lnTo>
                  <a:pt x="76280" y="63470"/>
                </a:lnTo>
                <a:lnTo>
                  <a:pt x="76290" y="63470"/>
                </a:lnTo>
                <a:lnTo>
                  <a:pt x="76300" y="63470"/>
                </a:lnTo>
                <a:lnTo>
                  <a:pt x="76300" y="63460"/>
                </a:lnTo>
                <a:lnTo>
                  <a:pt x="76310" y="63460"/>
                </a:lnTo>
                <a:lnTo>
                  <a:pt x="76310" y="63470"/>
                </a:lnTo>
                <a:lnTo>
                  <a:pt x="76320" y="63470"/>
                </a:lnTo>
                <a:lnTo>
                  <a:pt x="76330" y="63470"/>
                </a:lnTo>
                <a:lnTo>
                  <a:pt x="76330" y="63480"/>
                </a:lnTo>
                <a:lnTo>
                  <a:pt x="76340" y="63480"/>
                </a:lnTo>
                <a:lnTo>
                  <a:pt x="76350" y="63480"/>
                </a:lnTo>
                <a:lnTo>
                  <a:pt x="76350" y="63490"/>
                </a:lnTo>
                <a:lnTo>
                  <a:pt x="76360" y="63490"/>
                </a:lnTo>
                <a:lnTo>
                  <a:pt x="76360" y="63500"/>
                </a:lnTo>
                <a:lnTo>
                  <a:pt x="76370" y="63500"/>
                </a:lnTo>
                <a:lnTo>
                  <a:pt x="76370" y="63510"/>
                </a:lnTo>
                <a:lnTo>
                  <a:pt x="76380" y="63520"/>
                </a:lnTo>
                <a:lnTo>
                  <a:pt x="76380" y="63510"/>
                </a:lnTo>
                <a:lnTo>
                  <a:pt x="76390" y="63510"/>
                </a:lnTo>
                <a:lnTo>
                  <a:pt x="76400" y="63500"/>
                </a:lnTo>
                <a:lnTo>
                  <a:pt x="76410" y="63500"/>
                </a:lnTo>
                <a:lnTo>
                  <a:pt x="76410" y="63490"/>
                </a:lnTo>
                <a:lnTo>
                  <a:pt x="76420" y="63490"/>
                </a:lnTo>
                <a:lnTo>
                  <a:pt x="76430" y="63500"/>
                </a:lnTo>
                <a:lnTo>
                  <a:pt x="76440" y="63510"/>
                </a:lnTo>
                <a:lnTo>
                  <a:pt x="76450" y="63510"/>
                </a:lnTo>
                <a:lnTo>
                  <a:pt x="76460" y="63520"/>
                </a:lnTo>
                <a:lnTo>
                  <a:pt x="76470" y="63520"/>
                </a:lnTo>
                <a:lnTo>
                  <a:pt x="76470" y="63530"/>
                </a:lnTo>
                <a:lnTo>
                  <a:pt x="76480" y="63530"/>
                </a:lnTo>
                <a:lnTo>
                  <a:pt x="76480" y="63540"/>
                </a:lnTo>
                <a:lnTo>
                  <a:pt x="76480" y="63550"/>
                </a:lnTo>
                <a:lnTo>
                  <a:pt x="76490" y="63550"/>
                </a:lnTo>
                <a:lnTo>
                  <a:pt x="76490" y="63560"/>
                </a:lnTo>
                <a:lnTo>
                  <a:pt x="76500" y="63560"/>
                </a:lnTo>
                <a:lnTo>
                  <a:pt x="76510" y="63560"/>
                </a:lnTo>
                <a:lnTo>
                  <a:pt x="76520" y="63560"/>
                </a:lnTo>
                <a:lnTo>
                  <a:pt x="76520" y="63570"/>
                </a:lnTo>
                <a:lnTo>
                  <a:pt x="76520" y="63560"/>
                </a:lnTo>
                <a:lnTo>
                  <a:pt x="76530" y="63560"/>
                </a:lnTo>
                <a:lnTo>
                  <a:pt x="76540" y="63570"/>
                </a:lnTo>
                <a:lnTo>
                  <a:pt x="76550" y="63570"/>
                </a:lnTo>
                <a:lnTo>
                  <a:pt x="76560" y="63580"/>
                </a:lnTo>
                <a:lnTo>
                  <a:pt x="76570" y="63580"/>
                </a:lnTo>
                <a:lnTo>
                  <a:pt x="76580" y="63580"/>
                </a:lnTo>
                <a:lnTo>
                  <a:pt x="76590" y="63580"/>
                </a:lnTo>
                <a:lnTo>
                  <a:pt x="76600" y="63580"/>
                </a:lnTo>
                <a:lnTo>
                  <a:pt x="76610" y="63570"/>
                </a:lnTo>
                <a:lnTo>
                  <a:pt x="76620" y="63570"/>
                </a:lnTo>
                <a:lnTo>
                  <a:pt x="76620" y="63560"/>
                </a:lnTo>
                <a:lnTo>
                  <a:pt x="76630" y="63560"/>
                </a:lnTo>
                <a:lnTo>
                  <a:pt x="76640" y="63550"/>
                </a:lnTo>
                <a:lnTo>
                  <a:pt x="76650" y="63550"/>
                </a:lnTo>
                <a:lnTo>
                  <a:pt x="76660" y="63550"/>
                </a:lnTo>
                <a:lnTo>
                  <a:pt x="76660" y="63540"/>
                </a:lnTo>
                <a:lnTo>
                  <a:pt x="76670" y="63540"/>
                </a:lnTo>
                <a:lnTo>
                  <a:pt x="76680" y="63540"/>
                </a:lnTo>
                <a:lnTo>
                  <a:pt x="76690" y="63540"/>
                </a:lnTo>
                <a:lnTo>
                  <a:pt x="76690" y="63530"/>
                </a:lnTo>
                <a:lnTo>
                  <a:pt x="76700" y="63530"/>
                </a:lnTo>
                <a:lnTo>
                  <a:pt x="76700" y="63520"/>
                </a:lnTo>
                <a:lnTo>
                  <a:pt x="76710" y="63520"/>
                </a:lnTo>
                <a:lnTo>
                  <a:pt x="76720" y="63510"/>
                </a:lnTo>
                <a:lnTo>
                  <a:pt x="76730" y="63510"/>
                </a:lnTo>
                <a:lnTo>
                  <a:pt x="76740" y="63510"/>
                </a:lnTo>
                <a:lnTo>
                  <a:pt x="76750" y="63510"/>
                </a:lnTo>
                <a:lnTo>
                  <a:pt x="76750" y="63500"/>
                </a:lnTo>
                <a:lnTo>
                  <a:pt x="76750" y="63490"/>
                </a:lnTo>
                <a:lnTo>
                  <a:pt x="76760" y="63480"/>
                </a:lnTo>
                <a:lnTo>
                  <a:pt x="76760" y="63470"/>
                </a:lnTo>
                <a:lnTo>
                  <a:pt x="76770" y="63470"/>
                </a:lnTo>
                <a:lnTo>
                  <a:pt x="76770" y="63460"/>
                </a:lnTo>
                <a:lnTo>
                  <a:pt x="76770" y="63450"/>
                </a:lnTo>
                <a:lnTo>
                  <a:pt x="76770" y="63440"/>
                </a:lnTo>
                <a:lnTo>
                  <a:pt x="76780" y="63440"/>
                </a:lnTo>
                <a:lnTo>
                  <a:pt x="76780" y="63430"/>
                </a:lnTo>
                <a:lnTo>
                  <a:pt x="76780" y="63420"/>
                </a:lnTo>
                <a:lnTo>
                  <a:pt x="76780" y="63410"/>
                </a:lnTo>
                <a:lnTo>
                  <a:pt x="76780" y="63400"/>
                </a:lnTo>
                <a:lnTo>
                  <a:pt x="76790" y="63390"/>
                </a:lnTo>
                <a:lnTo>
                  <a:pt x="76800" y="63380"/>
                </a:lnTo>
                <a:lnTo>
                  <a:pt x="76800" y="63370"/>
                </a:lnTo>
                <a:lnTo>
                  <a:pt x="76800" y="63360"/>
                </a:lnTo>
                <a:lnTo>
                  <a:pt x="76810" y="63360"/>
                </a:lnTo>
                <a:lnTo>
                  <a:pt x="76810" y="63350"/>
                </a:lnTo>
                <a:lnTo>
                  <a:pt x="76820" y="63350"/>
                </a:lnTo>
                <a:lnTo>
                  <a:pt x="76830" y="63350"/>
                </a:lnTo>
                <a:lnTo>
                  <a:pt x="76840" y="63350"/>
                </a:lnTo>
                <a:lnTo>
                  <a:pt x="76840" y="63340"/>
                </a:lnTo>
                <a:lnTo>
                  <a:pt x="76850" y="63340"/>
                </a:lnTo>
                <a:lnTo>
                  <a:pt x="76860" y="63340"/>
                </a:lnTo>
                <a:lnTo>
                  <a:pt x="76870" y="63340"/>
                </a:lnTo>
                <a:lnTo>
                  <a:pt x="76870" y="63330"/>
                </a:lnTo>
                <a:lnTo>
                  <a:pt x="76870" y="63320"/>
                </a:lnTo>
                <a:lnTo>
                  <a:pt x="76880" y="63320"/>
                </a:lnTo>
                <a:lnTo>
                  <a:pt x="76880" y="63310"/>
                </a:lnTo>
                <a:lnTo>
                  <a:pt x="76870" y="63300"/>
                </a:lnTo>
                <a:lnTo>
                  <a:pt x="76870" y="63290"/>
                </a:lnTo>
                <a:lnTo>
                  <a:pt x="76870" y="63280"/>
                </a:lnTo>
                <a:lnTo>
                  <a:pt x="76880" y="63270"/>
                </a:lnTo>
                <a:lnTo>
                  <a:pt x="76880" y="63260"/>
                </a:lnTo>
                <a:lnTo>
                  <a:pt x="76880" y="63250"/>
                </a:lnTo>
                <a:lnTo>
                  <a:pt x="76880" y="63240"/>
                </a:lnTo>
                <a:lnTo>
                  <a:pt x="76890" y="63240"/>
                </a:lnTo>
                <a:lnTo>
                  <a:pt x="76890" y="63230"/>
                </a:lnTo>
                <a:lnTo>
                  <a:pt x="76890" y="63220"/>
                </a:lnTo>
                <a:lnTo>
                  <a:pt x="76890" y="63210"/>
                </a:lnTo>
                <a:lnTo>
                  <a:pt x="76890" y="63200"/>
                </a:lnTo>
                <a:lnTo>
                  <a:pt x="76890" y="63190"/>
                </a:lnTo>
                <a:lnTo>
                  <a:pt x="76900" y="63190"/>
                </a:lnTo>
                <a:lnTo>
                  <a:pt x="76900" y="63180"/>
                </a:lnTo>
                <a:lnTo>
                  <a:pt x="76910" y="63180"/>
                </a:lnTo>
                <a:lnTo>
                  <a:pt x="76920" y="63180"/>
                </a:lnTo>
                <a:lnTo>
                  <a:pt x="76930" y="63190"/>
                </a:lnTo>
                <a:lnTo>
                  <a:pt x="76930" y="63200"/>
                </a:lnTo>
                <a:lnTo>
                  <a:pt x="76940" y="63200"/>
                </a:lnTo>
                <a:lnTo>
                  <a:pt x="76940" y="63210"/>
                </a:lnTo>
                <a:lnTo>
                  <a:pt x="76940" y="63220"/>
                </a:lnTo>
                <a:lnTo>
                  <a:pt x="76940" y="63240"/>
                </a:lnTo>
                <a:lnTo>
                  <a:pt x="76930" y="63310"/>
                </a:lnTo>
                <a:lnTo>
                  <a:pt x="76930" y="63470"/>
                </a:lnTo>
                <a:lnTo>
                  <a:pt x="76920" y="63650"/>
                </a:lnTo>
                <a:lnTo>
                  <a:pt x="76920" y="63740"/>
                </a:lnTo>
                <a:lnTo>
                  <a:pt x="76920" y="63760"/>
                </a:lnTo>
                <a:lnTo>
                  <a:pt x="76920" y="63900"/>
                </a:lnTo>
                <a:lnTo>
                  <a:pt x="76910" y="63960"/>
                </a:lnTo>
                <a:lnTo>
                  <a:pt x="76910" y="64060"/>
                </a:lnTo>
                <a:lnTo>
                  <a:pt x="76900" y="64050"/>
                </a:lnTo>
                <a:lnTo>
                  <a:pt x="76890" y="64050"/>
                </a:lnTo>
                <a:lnTo>
                  <a:pt x="76880" y="64050"/>
                </a:lnTo>
                <a:lnTo>
                  <a:pt x="76870" y="64050"/>
                </a:lnTo>
                <a:lnTo>
                  <a:pt x="76860" y="64060"/>
                </a:lnTo>
                <a:lnTo>
                  <a:pt x="76850" y="64060"/>
                </a:lnTo>
                <a:lnTo>
                  <a:pt x="76840" y="64060"/>
                </a:lnTo>
                <a:lnTo>
                  <a:pt x="76830" y="64070"/>
                </a:lnTo>
                <a:lnTo>
                  <a:pt x="76820" y="64070"/>
                </a:lnTo>
                <a:lnTo>
                  <a:pt x="76810" y="64070"/>
                </a:lnTo>
                <a:lnTo>
                  <a:pt x="76810" y="64080"/>
                </a:lnTo>
                <a:lnTo>
                  <a:pt x="76800" y="64080"/>
                </a:lnTo>
                <a:lnTo>
                  <a:pt x="76790" y="64080"/>
                </a:lnTo>
                <a:lnTo>
                  <a:pt x="76780" y="64080"/>
                </a:lnTo>
                <a:lnTo>
                  <a:pt x="76780" y="64070"/>
                </a:lnTo>
                <a:lnTo>
                  <a:pt x="76770" y="64070"/>
                </a:lnTo>
                <a:lnTo>
                  <a:pt x="76760" y="64070"/>
                </a:lnTo>
                <a:lnTo>
                  <a:pt x="76760" y="64060"/>
                </a:lnTo>
                <a:lnTo>
                  <a:pt x="76750" y="64060"/>
                </a:lnTo>
                <a:lnTo>
                  <a:pt x="76740" y="64060"/>
                </a:lnTo>
                <a:lnTo>
                  <a:pt x="76730" y="64060"/>
                </a:lnTo>
                <a:lnTo>
                  <a:pt x="76730" y="64070"/>
                </a:lnTo>
                <a:lnTo>
                  <a:pt x="76720" y="64070"/>
                </a:lnTo>
                <a:lnTo>
                  <a:pt x="76710" y="64070"/>
                </a:lnTo>
                <a:lnTo>
                  <a:pt x="76700" y="64060"/>
                </a:lnTo>
                <a:lnTo>
                  <a:pt x="76700" y="64070"/>
                </a:lnTo>
                <a:lnTo>
                  <a:pt x="76690" y="64070"/>
                </a:lnTo>
                <a:lnTo>
                  <a:pt x="76690" y="64080"/>
                </a:lnTo>
                <a:lnTo>
                  <a:pt x="76690" y="64070"/>
                </a:lnTo>
                <a:lnTo>
                  <a:pt x="76690" y="64060"/>
                </a:lnTo>
                <a:lnTo>
                  <a:pt x="76680" y="64060"/>
                </a:lnTo>
                <a:lnTo>
                  <a:pt x="76670" y="64070"/>
                </a:lnTo>
                <a:lnTo>
                  <a:pt x="76670" y="64080"/>
                </a:lnTo>
                <a:lnTo>
                  <a:pt x="76680" y="64080"/>
                </a:lnTo>
                <a:lnTo>
                  <a:pt x="76680" y="64090"/>
                </a:lnTo>
                <a:lnTo>
                  <a:pt x="76690" y="64090"/>
                </a:lnTo>
                <a:lnTo>
                  <a:pt x="76690" y="64100"/>
                </a:lnTo>
                <a:lnTo>
                  <a:pt x="76690" y="64110"/>
                </a:lnTo>
                <a:lnTo>
                  <a:pt x="76680" y="64110"/>
                </a:lnTo>
                <a:lnTo>
                  <a:pt x="76680" y="64120"/>
                </a:lnTo>
                <a:lnTo>
                  <a:pt x="76680" y="64110"/>
                </a:lnTo>
                <a:lnTo>
                  <a:pt x="76670" y="64110"/>
                </a:lnTo>
                <a:lnTo>
                  <a:pt x="76660" y="64110"/>
                </a:lnTo>
                <a:lnTo>
                  <a:pt x="76650" y="64110"/>
                </a:lnTo>
                <a:lnTo>
                  <a:pt x="76650" y="64100"/>
                </a:lnTo>
                <a:lnTo>
                  <a:pt x="76640" y="64100"/>
                </a:lnTo>
                <a:lnTo>
                  <a:pt x="76630" y="64100"/>
                </a:lnTo>
                <a:lnTo>
                  <a:pt x="76630" y="64110"/>
                </a:lnTo>
                <a:lnTo>
                  <a:pt x="76630" y="64120"/>
                </a:lnTo>
                <a:lnTo>
                  <a:pt x="76630" y="64130"/>
                </a:lnTo>
                <a:lnTo>
                  <a:pt x="76630" y="64140"/>
                </a:lnTo>
                <a:lnTo>
                  <a:pt x="76630" y="64150"/>
                </a:lnTo>
                <a:lnTo>
                  <a:pt x="76620" y="64150"/>
                </a:lnTo>
                <a:lnTo>
                  <a:pt x="76620" y="64160"/>
                </a:lnTo>
                <a:lnTo>
                  <a:pt x="76620" y="64170"/>
                </a:lnTo>
                <a:lnTo>
                  <a:pt x="76610" y="64170"/>
                </a:lnTo>
                <a:lnTo>
                  <a:pt x="76600" y="64180"/>
                </a:lnTo>
                <a:lnTo>
                  <a:pt x="76600" y="64190"/>
                </a:lnTo>
                <a:lnTo>
                  <a:pt x="76600" y="64200"/>
                </a:lnTo>
                <a:lnTo>
                  <a:pt x="76600" y="64210"/>
                </a:lnTo>
                <a:lnTo>
                  <a:pt x="76600" y="64220"/>
                </a:lnTo>
                <a:lnTo>
                  <a:pt x="76600" y="64230"/>
                </a:lnTo>
                <a:lnTo>
                  <a:pt x="76600" y="64240"/>
                </a:lnTo>
                <a:lnTo>
                  <a:pt x="76610" y="64250"/>
                </a:lnTo>
                <a:lnTo>
                  <a:pt x="76600" y="64250"/>
                </a:lnTo>
                <a:lnTo>
                  <a:pt x="76610" y="64250"/>
                </a:lnTo>
                <a:lnTo>
                  <a:pt x="76600" y="64260"/>
                </a:lnTo>
                <a:lnTo>
                  <a:pt x="76600" y="64270"/>
                </a:lnTo>
                <a:lnTo>
                  <a:pt x="76610" y="64270"/>
                </a:lnTo>
                <a:lnTo>
                  <a:pt x="76620" y="64270"/>
                </a:lnTo>
                <a:lnTo>
                  <a:pt x="76620" y="64280"/>
                </a:lnTo>
                <a:lnTo>
                  <a:pt x="76630" y="64280"/>
                </a:lnTo>
                <a:lnTo>
                  <a:pt x="76630" y="64290"/>
                </a:lnTo>
                <a:lnTo>
                  <a:pt x="76630" y="64300"/>
                </a:lnTo>
                <a:lnTo>
                  <a:pt x="76640" y="64310"/>
                </a:lnTo>
                <a:lnTo>
                  <a:pt x="76630" y="64310"/>
                </a:lnTo>
                <a:lnTo>
                  <a:pt x="76620" y="64310"/>
                </a:lnTo>
                <a:lnTo>
                  <a:pt x="76620" y="64320"/>
                </a:lnTo>
                <a:lnTo>
                  <a:pt x="76620" y="64330"/>
                </a:lnTo>
                <a:lnTo>
                  <a:pt x="76620" y="64340"/>
                </a:lnTo>
                <a:lnTo>
                  <a:pt x="76610" y="64340"/>
                </a:lnTo>
                <a:lnTo>
                  <a:pt x="76600" y="64360"/>
                </a:lnTo>
                <a:lnTo>
                  <a:pt x="76620" y="64440"/>
                </a:lnTo>
                <a:lnTo>
                  <a:pt x="76670" y="64460"/>
                </a:lnTo>
                <a:lnTo>
                  <a:pt x="76710" y="64480"/>
                </a:lnTo>
                <a:lnTo>
                  <a:pt x="76720" y="64490"/>
                </a:lnTo>
                <a:lnTo>
                  <a:pt x="76750" y="64510"/>
                </a:lnTo>
                <a:lnTo>
                  <a:pt x="76770" y="64540"/>
                </a:lnTo>
                <a:lnTo>
                  <a:pt x="76770" y="64550"/>
                </a:lnTo>
                <a:lnTo>
                  <a:pt x="76790" y="64560"/>
                </a:lnTo>
                <a:lnTo>
                  <a:pt x="76800" y="64580"/>
                </a:lnTo>
                <a:lnTo>
                  <a:pt x="76810" y="64600"/>
                </a:lnTo>
                <a:lnTo>
                  <a:pt x="76820" y="64600"/>
                </a:lnTo>
                <a:lnTo>
                  <a:pt x="76820" y="64610"/>
                </a:lnTo>
                <a:lnTo>
                  <a:pt x="76830" y="64610"/>
                </a:lnTo>
                <a:lnTo>
                  <a:pt x="76830" y="64620"/>
                </a:lnTo>
                <a:lnTo>
                  <a:pt x="76840" y="64620"/>
                </a:lnTo>
                <a:lnTo>
                  <a:pt x="76840" y="64630"/>
                </a:lnTo>
                <a:lnTo>
                  <a:pt x="76850" y="64630"/>
                </a:lnTo>
                <a:lnTo>
                  <a:pt x="76860" y="64630"/>
                </a:lnTo>
                <a:lnTo>
                  <a:pt x="76860" y="64640"/>
                </a:lnTo>
                <a:lnTo>
                  <a:pt x="76870" y="64640"/>
                </a:lnTo>
                <a:lnTo>
                  <a:pt x="76880" y="64640"/>
                </a:lnTo>
                <a:lnTo>
                  <a:pt x="76890" y="64640"/>
                </a:lnTo>
                <a:lnTo>
                  <a:pt x="76900" y="64640"/>
                </a:lnTo>
                <a:lnTo>
                  <a:pt x="76900" y="64650"/>
                </a:lnTo>
                <a:lnTo>
                  <a:pt x="76910" y="64660"/>
                </a:lnTo>
                <a:lnTo>
                  <a:pt x="76920" y="64660"/>
                </a:lnTo>
                <a:lnTo>
                  <a:pt x="76930" y="64670"/>
                </a:lnTo>
                <a:lnTo>
                  <a:pt x="76940" y="64670"/>
                </a:lnTo>
                <a:lnTo>
                  <a:pt x="76950" y="64670"/>
                </a:lnTo>
                <a:lnTo>
                  <a:pt x="76950" y="64790"/>
                </a:lnTo>
                <a:lnTo>
                  <a:pt x="76950" y="64890"/>
                </a:lnTo>
                <a:lnTo>
                  <a:pt x="76950" y="65080"/>
                </a:lnTo>
                <a:lnTo>
                  <a:pt x="76950" y="65240"/>
                </a:lnTo>
                <a:lnTo>
                  <a:pt x="76950" y="65440"/>
                </a:lnTo>
                <a:lnTo>
                  <a:pt x="76950" y="65740"/>
                </a:lnTo>
                <a:lnTo>
                  <a:pt x="76950" y="66000"/>
                </a:lnTo>
                <a:lnTo>
                  <a:pt x="76950" y="66100"/>
                </a:lnTo>
                <a:lnTo>
                  <a:pt x="76950" y="66240"/>
                </a:lnTo>
                <a:lnTo>
                  <a:pt x="76960" y="66490"/>
                </a:lnTo>
                <a:lnTo>
                  <a:pt x="76960" y="66500"/>
                </a:lnTo>
                <a:lnTo>
                  <a:pt x="76970" y="66510"/>
                </a:lnTo>
                <a:lnTo>
                  <a:pt x="76970" y="66530"/>
                </a:lnTo>
                <a:lnTo>
                  <a:pt x="76980" y="66530"/>
                </a:lnTo>
                <a:lnTo>
                  <a:pt x="76980" y="66540"/>
                </a:lnTo>
                <a:lnTo>
                  <a:pt x="76980" y="66550"/>
                </a:lnTo>
                <a:lnTo>
                  <a:pt x="76980" y="66560"/>
                </a:lnTo>
                <a:lnTo>
                  <a:pt x="76990" y="66560"/>
                </a:lnTo>
                <a:lnTo>
                  <a:pt x="76990" y="66570"/>
                </a:lnTo>
                <a:lnTo>
                  <a:pt x="76990" y="66580"/>
                </a:lnTo>
                <a:lnTo>
                  <a:pt x="77000" y="66590"/>
                </a:lnTo>
                <a:lnTo>
                  <a:pt x="77010" y="66600"/>
                </a:lnTo>
                <a:lnTo>
                  <a:pt x="77010" y="66610"/>
                </a:lnTo>
                <a:lnTo>
                  <a:pt x="77000" y="66610"/>
                </a:lnTo>
                <a:lnTo>
                  <a:pt x="77000" y="66620"/>
                </a:lnTo>
                <a:lnTo>
                  <a:pt x="77000" y="66640"/>
                </a:lnTo>
                <a:lnTo>
                  <a:pt x="77000" y="66650"/>
                </a:lnTo>
                <a:lnTo>
                  <a:pt x="77020" y="66670"/>
                </a:lnTo>
                <a:lnTo>
                  <a:pt x="77010" y="66680"/>
                </a:lnTo>
                <a:lnTo>
                  <a:pt x="77020" y="66690"/>
                </a:lnTo>
                <a:lnTo>
                  <a:pt x="77020" y="66700"/>
                </a:lnTo>
                <a:lnTo>
                  <a:pt x="77030" y="66710"/>
                </a:lnTo>
                <a:lnTo>
                  <a:pt x="77030" y="66720"/>
                </a:lnTo>
                <a:lnTo>
                  <a:pt x="77030" y="66730"/>
                </a:lnTo>
                <a:lnTo>
                  <a:pt x="77040" y="66740"/>
                </a:lnTo>
                <a:lnTo>
                  <a:pt x="77050" y="66740"/>
                </a:lnTo>
                <a:lnTo>
                  <a:pt x="77050" y="66750"/>
                </a:lnTo>
                <a:lnTo>
                  <a:pt x="77050" y="66760"/>
                </a:lnTo>
                <a:lnTo>
                  <a:pt x="77060" y="66760"/>
                </a:lnTo>
                <a:lnTo>
                  <a:pt x="77060" y="66770"/>
                </a:lnTo>
                <a:lnTo>
                  <a:pt x="77070" y="66780"/>
                </a:lnTo>
                <a:lnTo>
                  <a:pt x="77080" y="66780"/>
                </a:lnTo>
                <a:lnTo>
                  <a:pt x="77090" y="66780"/>
                </a:lnTo>
                <a:lnTo>
                  <a:pt x="77090" y="66790"/>
                </a:lnTo>
                <a:lnTo>
                  <a:pt x="77090" y="66810"/>
                </a:lnTo>
                <a:lnTo>
                  <a:pt x="77090" y="66820"/>
                </a:lnTo>
                <a:lnTo>
                  <a:pt x="77100" y="66830"/>
                </a:lnTo>
                <a:lnTo>
                  <a:pt x="77100" y="66840"/>
                </a:lnTo>
                <a:lnTo>
                  <a:pt x="77100" y="66850"/>
                </a:lnTo>
                <a:lnTo>
                  <a:pt x="77100" y="66860"/>
                </a:lnTo>
                <a:lnTo>
                  <a:pt x="77100" y="66870"/>
                </a:lnTo>
                <a:lnTo>
                  <a:pt x="77100" y="66890"/>
                </a:lnTo>
                <a:lnTo>
                  <a:pt x="77100" y="66900"/>
                </a:lnTo>
                <a:lnTo>
                  <a:pt x="77110" y="66910"/>
                </a:lnTo>
                <a:lnTo>
                  <a:pt x="77110" y="66920"/>
                </a:lnTo>
                <a:lnTo>
                  <a:pt x="77110" y="66930"/>
                </a:lnTo>
                <a:lnTo>
                  <a:pt x="77100" y="66940"/>
                </a:lnTo>
                <a:lnTo>
                  <a:pt x="77110" y="66950"/>
                </a:lnTo>
                <a:lnTo>
                  <a:pt x="77110" y="66960"/>
                </a:lnTo>
                <a:lnTo>
                  <a:pt x="77100" y="66960"/>
                </a:lnTo>
                <a:lnTo>
                  <a:pt x="77090" y="66970"/>
                </a:lnTo>
                <a:lnTo>
                  <a:pt x="77080" y="66980"/>
                </a:lnTo>
                <a:lnTo>
                  <a:pt x="77080" y="66990"/>
                </a:lnTo>
                <a:lnTo>
                  <a:pt x="77070" y="66990"/>
                </a:lnTo>
                <a:lnTo>
                  <a:pt x="77070" y="67000"/>
                </a:lnTo>
                <a:lnTo>
                  <a:pt x="77080" y="67000"/>
                </a:lnTo>
                <a:lnTo>
                  <a:pt x="77080" y="67010"/>
                </a:lnTo>
                <a:lnTo>
                  <a:pt x="77080" y="67020"/>
                </a:lnTo>
                <a:lnTo>
                  <a:pt x="77090" y="67030"/>
                </a:lnTo>
                <a:lnTo>
                  <a:pt x="77090" y="67040"/>
                </a:lnTo>
                <a:lnTo>
                  <a:pt x="77090" y="67050"/>
                </a:lnTo>
                <a:lnTo>
                  <a:pt x="77100" y="67050"/>
                </a:lnTo>
                <a:lnTo>
                  <a:pt x="77110" y="67050"/>
                </a:lnTo>
                <a:lnTo>
                  <a:pt x="77120" y="67050"/>
                </a:lnTo>
                <a:lnTo>
                  <a:pt x="77130" y="67050"/>
                </a:lnTo>
                <a:lnTo>
                  <a:pt x="77150" y="67070"/>
                </a:lnTo>
                <a:lnTo>
                  <a:pt x="77160" y="67080"/>
                </a:lnTo>
                <a:lnTo>
                  <a:pt x="77170" y="67090"/>
                </a:lnTo>
                <a:lnTo>
                  <a:pt x="77180" y="67090"/>
                </a:lnTo>
                <a:lnTo>
                  <a:pt x="77180" y="67100"/>
                </a:lnTo>
                <a:lnTo>
                  <a:pt x="77190" y="67110"/>
                </a:lnTo>
                <a:lnTo>
                  <a:pt x="77200" y="67110"/>
                </a:lnTo>
                <a:lnTo>
                  <a:pt x="77200" y="67120"/>
                </a:lnTo>
                <a:lnTo>
                  <a:pt x="77210" y="67120"/>
                </a:lnTo>
                <a:lnTo>
                  <a:pt x="77210" y="67130"/>
                </a:lnTo>
                <a:lnTo>
                  <a:pt x="77210" y="67140"/>
                </a:lnTo>
                <a:lnTo>
                  <a:pt x="77220" y="67150"/>
                </a:lnTo>
                <a:lnTo>
                  <a:pt x="77230" y="67150"/>
                </a:lnTo>
                <a:lnTo>
                  <a:pt x="77240" y="67150"/>
                </a:lnTo>
                <a:lnTo>
                  <a:pt x="77250" y="67160"/>
                </a:lnTo>
                <a:lnTo>
                  <a:pt x="77260" y="67170"/>
                </a:lnTo>
                <a:lnTo>
                  <a:pt x="77270" y="67170"/>
                </a:lnTo>
                <a:lnTo>
                  <a:pt x="77280" y="67170"/>
                </a:lnTo>
                <a:lnTo>
                  <a:pt x="77280" y="67180"/>
                </a:lnTo>
                <a:lnTo>
                  <a:pt x="77290" y="67180"/>
                </a:lnTo>
                <a:lnTo>
                  <a:pt x="77300" y="67190"/>
                </a:lnTo>
                <a:lnTo>
                  <a:pt x="77310" y="67190"/>
                </a:lnTo>
                <a:lnTo>
                  <a:pt x="77320" y="67200"/>
                </a:lnTo>
                <a:lnTo>
                  <a:pt x="77330" y="67210"/>
                </a:lnTo>
                <a:lnTo>
                  <a:pt x="77340" y="67230"/>
                </a:lnTo>
                <a:lnTo>
                  <a:pt x="77340" y="67240"/>
                </a:lnTo>
                <a:lnTo>
                  <a:pt x="77340" y="67250"/>
                </a:lnTo>
                <a:lnTo>
                  <a:pt x="77340" y="67260"/>
                </a:lnTo>
                <a:lnTo>
                  <a:pt x="77340" y="67270"/>
                </a:lnTo>
                <a:lnTo>
                  <a:pt x="77340" y="67280"/>
                </a:lnTo>
                <a:lnTo>
                  <a:pt x="77340" y="67290"/>
                </a:lnTo>
                <a:lnTo>
                  <a:pt x="77340" y="67300"/>
                </a:lnTo>
                <a:lnTo>
                  <a:pt x="77330" y="67300"/>
                </a:lnTo>
                <a:lnTo>
                  <a:pt x="77320" y="67310"/>
                </a:lnTo>
                <a:lnTo>
                  <a:pt x="77310" y="67310"/>
                </a:lnTo>
                <a:lnTo>
                  <a:pt x="77300" y="67310"/>
                </a:lnTo>
                <a:lnTo>
                  <a:pt x="77300" y="67320"/>
                </a:lnTo>
                <a:lnTo>
                  <a:pt x="77290" y="67320"/>
                </a:lnTo>
                <a:lnTo>
                  <a:pt x="77280" y="67330"/>
                </a:lnTo>
                <a:lnTo>
                  <a:pt x="77270" y="67340"/>
                </a:lnTo>
                <a:lnTo>
                  <a:pt x="77260" y="67350"/>
                </a:lnTo>
                <a:lnTo>
                  <a:pt x="77260" y="67360"/>
                </a:lnTo>
                <a:lnTo>
                  <a:pt x="77260" y="67370"/>
                </a:lnTo>
                <a:lnTo>
                  <a:pt x="77250" y="67370"/>
                </a:lnTo>
                <a:lnTo>
                  <a:pt x="77250" y="67380"/>
                </a:lnTo>
                <a:lnTo>
                  <a:pt x="77250" y="67390"/>
                </a:lnTo>
                <a:lnTo>
                  <a:pt x="77350" y="67450"/>
                </a:lnTo>
                <a:lnTo>
                  <a:pt x="77350" y="67440"/>
                </a:lnTo>
                <a:lnTo>
                  <a:pt x="77360" y="67440"/>
                </a:lnTo>
                <a:lnTo>
                  <a:pt x="77360" y="67430"/>
                </a:lnTo>
                <a:lnTo>
                  <a:pt x="77370" y="67430"/>
                </a:lnTo>
                <a:lnTo>
                  <a:pt x="77370" y="67420"/>
                </a:lnTo>
                <a:lnTo>
                  <a:pt x="77380" y="67420"/>
                </a:lnTo>
                <a:lnTo>
                  <a:pt x="77390" y="67410"/>
                </a:lnTo>
                <a:lnTo>
                  <a:pt x="77400" y="67410"/>
                </a:lnTo>
                <a:lnTo>
                  <a:pt x="77410" y="67410"/>
                </a:lnTo>
                <a:lnTo>
                  <a:pt x="77420" y="67410"/>
                </a:lnTo>
                <a:lnTo>
                  <a:pt x="77420" y="67400"/>
                </a:lnTo>
                <a:lnTo>
                  <a:pt x="77430" y="67400"/>
                </a:lnTo>
                <a:lnTo>
                  <a:pt x="77440" y="67400"/>
                </a:lnTo>
                <a:lnTo>
                  <a:pt x="77450" y="67400"/>
                </a:lnTo>
                <a:lnTo>
                  <a:pt x="77460" y="67400"/>
                </a:lnTo>
                <a:lnTo>
                  <a:pt x="77470" y="67400"/>
                </a:lnTo>
                <a:lnTo>
                  <a:pt x="77480" y="67400"/>
                </a:lnTo>
                <a:lnTo>
                  <a:pt x="77490" y="67400"/>
                </a:lnTo>
                <a:lnTo>
                  <a:pt x="77500" y="67400"/>
                </a:lnTo>
                <a:lnTo>
                  <a:pt x="77510" y="67400"/>
                </a:lnTo>
                <a:lnTo>
                  <a:pt x="77520" y="67400"/>
                </a:lnTo>
                <a:lnTo>
                  <a:pt x="77530" y="67400"/>
                </a:lnTo>
                <a:lnTo>
                  <a:pt x="77540" y="67400"/>
                </a:lnTo>
                <a:lnTo>
                  <a:pt x="77550" y="67400"/>
                </a:lnTo>
                <a:lnTo>
                  <a:pt x="77560" y="67410"/>
                </a:lnTo>
                <a:lnTo>
                  <a:pt x="77570" y="67410"/>
                </a:lnTo>
                <a:lnTo>
                  <a:pt x="77580" y="67410"/>
                </a:lnTo>
                <a:lnTo>
                  <a:pt x="77590" y="67410"/>
                </a:lnTo>
                <a:lnTo>
                  <a:pt x="77600" y="67410"/>
                </a:lnTo>
                <a:lnTo>
                  <a:pt x="77610" y="67420"/>
                </a:lnTo>
                <a:lnTo>
                  <a:pt x="77620" y="67420"/>
                </a:lnTo>
                <a:lnTo>
                  <a:pt x="77630" y="67420"/>
                </a:lnTo>
                <a:lnTo>
                  <a:pt x="77640" y="67430"/>
                </a:lnTo>
                <a:lnTo>
                  <a:pt x="77650" y="67430"/>
                </a:lnTo>
                <a:lnTo>
                  <a:pt x="77660" y="67430"/>
                </a:lnTo>
                <a:lnTo>
                  <a:pt x="77670" y="67440"/>
                </a:lnTo>
                <a:lnTo>
                  <a:pt x="77680" y="67440"/>
                </a:lnTo>
                <a:lnTo>
                  <a:pt x="77680" y="67450"/>
                </a:lnTo>
                <a:lnTo>
                  <a:pt x="77690" y="67450"/>
                </a:lnTo>
                <a:lnTo>
                  <a:pt x="77690" y="67460"/>
                </a:lnTo>
                <a:lnTo>
                  <a:pt x="77700" y="67470"/>
                </a:lnTo>
                <a:lnTo>
                  <a:pt x="77690" y="67480"/>
                </a:lnTo>
                <a:lnTo>
                  <a:pt x="77690" y="67490"/>
                </a:lnTo>
                <a:lnTo>
                  <a:pt x="77680" y="67500"/>
                </a:lnTo>
                <a:lnTo>
                  <a:pt x="77680" y="67510"/>
                </a:lnTo>
                <a:lnTo>
                  <a:pt x="77680" y="67520"/>
                </a:lnTo>
                <a:lnTo>
                  <a:pt x="77680" y="67530"/>
                </a:lnTo>
                <a:lnTo>
                  <a:pt x="77680" y="67540"/>
                </a:lnTo>
                <a:lnTo>
                  <a:pt x="77690" y="67540"/>
                </a:lnTo>
                <a:lnTo>
                  <a:pt x="77750" y="67570"/>
                </a:lnTo>
                <a:lnTo>
                  <a:pt x="77760" y="67570"/>
                </a:lnTo>
                <a:lnTo>
                  <a:pt x="77760" y="67560"/>
                </a:lnTo>
                <a:lnTo>
                  <a:pt x="77770" y="67560"/>
                </a:lnTo>
                <a:lnTo>
                  <a:pt x="77780" y="67560"/>
                </a:lnTo>
                <a:lnTo>
                  <a:pt x="77790" y="67560"/>
                </a:lnTo>
                <a:lnTo>
                  <a:pt x="77820" y="67560"/>
                </a:lnTo>
                <a:lnTo>
                  <a:pt x="77830" y="67560"/>
                </a:lnTo>
                <a:lnTo>
                  <a:pt x="77840" y="67560"/>
                </a:lnTo>
                <a:lnTo>
                  <a:pt x="77860" y="67550"/>
                </a:lnTo>
                <a:lnTo>
                  <a:pt x="77880" y="67540"/>
                </a:lnTo>
                <a:lnTo>
                  <a:pt x="77880" y="67530"/>
                </a:lnTo>
                <a:lnTo>
                  <a:pt x="77890" y="67530"/>
                </a:lnTo>
                <a:lnTo>
                  <a:pt x="77900" y="67530"/>
                </a:lnTo>
                <a:lnTo>
                  <a:pt x="77910" y="67530"/>
                </a:lnTo>
                <a:lnTo>
                  <a:pt x="77920" y="67540"/>
                </a:lnTo>
                <a:lnTo>
                  <a:pt x="77930" y="67550"/>
                </a:lnTo>
                <a:lnTo>
                  <a:pt x="77940" y="67560"/>
                </a:lnTo>
                <a:lnTo>
                  <a:pt x="77940" y="67570"/>
                </a:lnTo>
                <a:lnTo>
                  <a:pt x="77940" y="67580"/>
                </a:lnTo>
                <a:lnTo>
                  <a:pt x="77950" y="67580"/>
                </a:lnTo>
                <a:lnTo>
                  <a:pt x="77950" y="67590"/>
                </a:lnTo>
                <a:lnTo>
                  <a:pt x="77950" y="67600"/>
                </a:lnTo>
                <a:lnTo>
                  <a:pt x="77960" y="67610"/>
                </a:lnTo>
                <a:lnTo>
                  <a:pt x="77960" y="67620"/>
                </a:lnTo>
                <a:lnTo>
                  <a:pt x="77970" y="67630"/>
                </a:lnTo>
                <a:lnTo>
                  <a:pt x="77970" y="67640"/>
                </a:lnTo>
                <a:lnTo>
                  <a:pt x="77980" y="67650"/>
                </a:lnTo>
                <a:lnTo>
                  <a:pt x="77990" y="67660"/>
                </a:lnTo>
                <a:lnTo>
                  <a:pt x="78000" y="67660"/>
                </a:lnTo>
                <a:lnTo>
                  <a:pt x="78010" y="67660"/>
                </a:lnTo>
                <a:lnTo>
                  <a:pt x="78020" y="67660"/>
                </a:lnTo>
                <a:lnTo>
                  <a:pt x="78030" y="67660"/>
                </a:lnTo>
                <a:lnTo>
                  <a:pt x="78040" y="67650"/>
                </a:lnTo>
                <a:lnTo>
                  <a:pt x="78050" y="67650"/>
                </a:lnTo>
                <a:lnTo>
                  <a:pt x="78060" y="67640"/>
                </a:lnTo>
                <a:lnTo>
                  <a:pt x="78070" y="67640"/>
                </a:lnTo>
                <a:lnTo>
                  <a:pt x="78080" y="67640"/>
                </a:lnTo>
                <a:lnTo>
                  <a:pt x="78080" y="67630"/>
                </a:lnTo>
                <a:lnTo>
                  <a:pt x="78090" y="67630"/>
                </a:lnTo>
                <a:lnTo>
                  <a:pt x="78100" y="67630"/>
                </a:lnTo>
                <a:lnTo>
                  <a:pt x="78110" y="67640"/>
                </a:lnTo>
                <a:lnTo>
                  <a:pt x="78110" y="67650"/>
                </a:lnTo>
                <a:lnTo>
                  <a:pt x="78100" y="67650"/>
                </a:lnTo>
                <a:lnTo>
                  <a:pt x="78100" y="67660"/>
                </a:lnTo>
                <a:lnTo>
                  <a:pt x="78090" y="67660"/>
                </a:lnTo>
                <a:lnTo>
                  <a:pt x="78090" y="67670"/>
                </a:lnTo>
                <a:lnTo>
                  <a:pt x="78080" y="67670"/>
                </a:lnTo>
                <a:lnTo>
                  <a:pt x="78080" y="67680"/>
                </a:lnTo>
                <a:lnTo>
                  <a:pt x="78070" y="67690"/>
                </a:lnTo>
                <a:lnTo>
                  <a:pt x="78070" y="67700"/>
                </a:lnTo>
                <a:lnTo>
                  <a:pt x="78060" y="67710"/>
                </a:lnTo>
                <a:lnTo>
                  <a:pt x="78060" y="67720"/>
                </a:lnTo>
                <a:lnTo>
                  <a:pt x="78060" y="67730"/>
                </a:lnTo>
                <a:lnTo>
                  <a:pt x="78060" y="67740"/>
                </a:lnTo>
                <a:lnTo>
                  <a:pt x="78060" y="67750"/>
                </a:lnTo>
                <a:lnTo>
                  <a:pt x="78060" y="67760"/>
                </a:lnTo>
                <a:lnTo>
                  <a:pt x="78070" y="67770"/>
                </a:lnTo>
                <a:lnTo>
                  <a:pt x="78080" y="67790"/>
                </a:lnTo>
                <a:lnTo>
                  <a:pt x="78110" y="67820"/>
                </a:lnTo>
                <a:lnTo>
                  <a:pt x="78140" y="67850"/>
                </a:lnTo>
                <a:lnTo>
                  <a:pt x="78150" y="67860"/>
                </a:lnTo>
                <a:lnTo>
                  <a:pt x="78160" y="67880"/>
                </a:lnTo>
                <a:lnTo>
                  <a:pt x="78160" y="67890"/>
                </a:lnTo>
                <a:lnTo>
                  <a:pt x="78150" y="67890"/>
                </a:lnTo>
                <a:lnTo>
                  <a:pt x="78140" y="67900"/>
                </a:lnTo>
                <a:lnTo>
                  <a:pt x="78130" y="67900"/>
                </a:lnTo>
                <a:lnTo>
                  <a:pt x="78120" y="67900"/>
                </a:lnTo>
                <a:lnTo>
                  <a:pt x="78110" y="67910"/>
                </a:lnTo>
                <a:lnTo>
                  <a:pt x="78100" y="67910"/>
                </a:lnTo>
                <a:lnTo>
                  <a:pt x="78090" y="67920"/>
                </a:lnTo>
                <a:lnTo>
                  <a:pt x="78080" y="67920"/>
                </a:lnTo>
                <a:lnTo>
                  <a:pt x="78000" y="68010"/>
                </a:lnTo>
                <a:lnTo>
                  <a:pt x="77910" y="68100"/>
                </a:lnTo>
                <a:lnTo>
                  <a:pt x="77910" y="68280"/>
                </a:lnTo>
                <a:lnTo>
                  <a:pt x="77920" y="68300"/>
                </a:lnTo>
                <a:lnTo>
                  <a:pt x="77970" y="68320"/>
                </a:lnTo>
                <a:lnTo>
                  <a:pt x="77970" y="68390"/>
                </a:lnTo>
                <a:lnTo>
                  <a:pt x="78010" y="68440"/>
                </a:lnTo>
                <a:lnTo>
                  <a:pt x="78020" y="68440"/>
                </a:lnTo>
                <a:lnTo>
                  <a:pt x="78020" y="68450"/>
                </a:lnTo>
                <a:lnTo>
                  <a:pt x="78030" y="68450"/>
                </a:lnTo>
                <a:lnTo>
                  <a:pt x="78040" y="68460"/>
                </a:lnTo>
                <a:lnTo>
                  <a:pt x="78050" y="68460"/>
                </a:lnTo>
                <a:lnTo>
                  <a:pt x="78060" y="68460"/>
                </a:lnTo>
                <a:lnTo>
                  <a:pt x="78060" y="68470"/>
                </a:lnTo>
                <a:lnTo>
                  <a:pt x="78070" y="68470"/>
                </a:lnTo>
                <a:lnTo>
                  <a:pt x="78080" y="68470"/>
                </a:lnTo>
                <a:lnTo>
                  <a:pt x="78090" y="68470"/>
                </a:lnTo>
                <a:lnTo>
                  <a:pt x="78090" y="68480"/>
                </a:lnTo>
                <a:lnTo>
                  <a:pt x="78090" y="68490"/>
                </a:lnTo>
                <a:lnTo>
                  <a:pt x="78080" y="68500"/>
                </a:lnTo>
                <a:lnTo>
                  <a:pt x="78080" y="68510"/>
                </a:lnTo>
                <a:lnTo>
                  <a:pt x="78070" y="68530"/>
                </a:lnTo>
                <a:lnTo>
                  <a:pt x="78070" y="68550"/>
                </a:lnTo>
                <a:lnTo>
                  <a:pt x="78070" y="68560"/>
                </a:lnTo>
                <a:lnTo>
                  <a:pt x="78050" y="68580"/>
                </a:lnTo>
                <a:lnTo>
                  <a:pt x="78040" y="68590"/>
                </a:lnTo>
                <a:lnTo>
                  <a:pt x="78030" y="68600"/>
                </a:lnTo>
                <a:lnTo>
                  <a:pt x="78030" y="68610"/>
                </a:lnTo>
                <a:lnTo>
                  <a:pt x="78040" y="68620"/>
                </a:lnTo>
                <a:lnTo>
                  <a:pt x="78060" y="68640"/>
                </a:lnTo>
                <a:lnTo>
                  <a:pt x="78070" y="68650"/>
                </a:lnTo>
                <a:lnTo>
                  <a:pt x="78070" y="68660"/>
                </a:lnTo>
                <a:lnTo>
                  <a:pt x="78070" y="68680"/>
                </a:lnTo>
                <a:lnTo>
                  <a:pt x="78060" y="68700"/>
                </a:lnTo>
                <a:lnTo>
                  <a:pt x="78050" y="68710"/>
                </a:lnTo>
                <a:lnTo>
                  <a:pt x="78050" y="68720"/>
                </a:lnTo>
                <a:lnTo>
                  <a:pt x="78050" y="68730"/>
                </a:lnTo>
                <a:lnTo>
                  <a:pt x="78040" y="68740"/>
                </a:lnTo>
                <a:lnTo>
                  <a:pt x="78040" y="68750"/>
                </a:lnTo>
                <a:lnTo>
                  <a:pt x="78040" y="68760"/>
                </a:lnTo>
                <a:lnTo>
                  <a:pt x="78040" y="68770"/>
                </a:lnTo>
                <a:lnTo>
                  <a:pt x="78040" y="68780"/>
                </a:lnTo>
                <a:lnTo>
                  <a:pt x="78040" y="68800"/>
                </a:lnTo>
                <a:lnTo>
                  <a:pt x="78040" y="68810"/>
                </a:lnTo>
                <a:lnTo>
                  <a:pt x="78050" y="68810"/>
                </a:lnTo>
                <a:lnTo>
                  <a:pt x="78060" y="68810"/>
                </a:lnTo>
                <a:lnTo>
                  <a:pt x="78070" y="68810"/>
                </a:lnTo>
                <a:lnTo>
                  <a:pt x="78080" y="68810"/>
                </a:lnTo>
                <a:lnTo>
                  <a:pt x="78080" y="68800"/>
                </a:lnTo>
                <a:lnTo>
                  <a:pt x="78090" y="68800"/>
                </a:lnTo>
                <a:lnTo>
                  <a:pt x="78100" y="68790"/>
                </a:lnTo>
                <a:lnTo>
                  <a:pt x="78110" y="68790"/>
                </a:lnTo>
                <a:lnTo>
                  <a:pt x="78110" y="68780"/>
                </a:lnTo>
                <a:lnTo>
                  <a:pt x="78120" y="68770"/>
                </a:lnTo>
                <a:lnTo>
                  <a:pt x="78130" y="68770"/>
                </a:lnTo>
                <a:lnTo>
                  <a:pt x="78140" y="68770"/>
                </a:lnTo>
                <a:lnTo>
                  <a:pt x="78160" y="68770"/>
                </a:lnTo>
                <a:lnTo>
                  <a:pt x="78170" y="68780"/>
                </a:lnTo>
                <a:lnTo>
                  <a:pt x="78180" y="68790"/>
                </a:lnTo>
                <a:lnTo>
                  <a:pt x="78180" y="68800"/>
                </a:lnTo>
                <a:lnTo>
                  <a:pt x="78180" y="68820"/>
                </a:lnTo>
                <a:lnTo>
                  <a:pt x="78180" y="68830"/>
                </a:lnTo>
                <a:lnTo>
                  <a:pt x="78180" y="68840"/>
                </a:lnTo>
                <a:lnTo>
                  <a:pt x="78180" y="68850"/>
                </a:lnTo>
                <a:lnTo>
                  <a:pt x="78180" y="68860"/>
                </a:lnTo>
                <a:lnTo>
                  <a:pt x="78180" y="68870"/>
                </a:lnTo>
                <a:lnTo>
                  <a:pt x="78170" y="68880"/>
                </a:lnTo>
                <a:lnTo>
                  <a:pt x="78170" y="68890"/>
                </a:lnTo>
                <a:lnTo>
                  <a:pt x="78170" y="68910"/>
                </a:lnTo>
                <a:lnTo>
                  <a:pt x="78170" y="68930"/>
                </a:lnTo>
                <a:lnTo>
                  <a:pt x="78170" y="68950"/>
                </a:lnTo>
                <a:lnTo>
                  <a:pt x="78170" y="68990"/>
                </a:lnTo>
                <a:lnTo>
                  <a:pt x="78180" y="69010"/>
                </a:lnTo>
                <a:lnTo>
                  <a:pt x="78180" y="69020"/>
                </a:lnTo>
                <a:lnTo>
                  <a:pt x="78200" y="69030"/>
                </a:lnTo>
                <a:lnTo>
                  <a:pt x="78210" y="69030"/>
                </a:lnTo>
                <a:lnTo>
                  <a:pt x="78220" y="69030"/>
                </a:lnTo>
                <a:lnTo>
                  <a:pt x="78230" y="69020"/>
                </a:lnTo>
                <a:lnTo>
                  <a:pt x="78240" y="69000"/>
                </a:lnTo>
                <a:lnTo>
                  <a:pt x="78250" y="68980"/>
                </a:lnTo>
                <a:lnTo>
                  <a:pt x="78260" y="68970"/>
                </a:lnTo>
                <a:lnTo>
                  <a:pt x="78270" y="68970"/>
                </a:lnTo>
                <a:lnTo>
                  <a:pt x="78280" y="68970"/>
                </a:lnTo>
                <a:lnTo>
                  <a:pt x="78290" y="68980"/>
                </a:lnTo>
                <a:lnTo>
                  <a:pt x="78300" y="68980"/>
                </a:lnTo>
                <a:lnTo>
                  <a:pt x="78300" y="68990"/>
                </a:lnTo>
                <a:lnTo>
                  <a:pt x="78310" y="68990"/>
                </a:lnTo>
                <a:lnTo>
                  <a:pt x="78320" y="69000"/>
                </a:lnTo>
                <a:lnTo>
                  <a:pt x="78330" y="69010"/>
                </a:lnTo>
                <a:lnTo>
                  <a:pt x="78340" y="69020"/>
                </a:lnTo>
                <a:lnTo>
                  <a:pt x="78350" y="69030"/>
                </a:lnTo>
                <a:lnTo>
                  <a:pt x="78360" y="69040"/>
                </a:lnTo>
                <a:lnTo>
                  <a:pt x="78360" y="69050"/>
                </a:lnTo>
                <a:lnTo>
                  <a:pt x="78360" y="69060"/>
                </a:lnTo>
                <a:lnTo>
                  <a:pt x="78360" y="69070"/>
                </a:lnTo>
                <a:lnTo>
                  <a:pt x="78350" y="69070"/>
                </a:lnTo>
                <a:lnTo>
                  <a:pt x="78350" y="69080"/>
                </a:lnTo>
                <a:lnTo>
                  <a:pt x="78340" y="69080"/>
                </a:lnTo>
                <a:lnTo>
                  <a:pt x="78330" y="69090"/>
                </a:lnTo>
                <a:lnTo>
                  <a:pt x="78320" y="69100"/>
                </a:lnTo>
                <a:lnTo>
                  <a:pt x="78310" y="69110"/>
                </a:lnTo>
                <a:lnTo>
                  <a:pt x="78300" y="69110"/>
                </a:lnTo>
                <a:lnTo>
                  <a:pt x="78300" y="69120"/>
                </a:lnTo>
                <a:lnTo>
                  <a:pt x="78300" y="69130"/>
                </a:lnTo>
                <a:lnTo>
                  <a:pt x="78300" y="69140"/>
                </a:lnTo>
                <a:lnTo>
                  <a:pt x="78310" y="69150"/>
                </a:lnTo>
                <a:lnTo>
                  <a:pt x="78310" y="69160"/>
                </a:lnTo>
                <a:lnTo>
                  <a:pt x="78320" y="69160"/>
                </a:lnTo>
                <a:lnTo>
                  <a:pt x="78330" y="69160"/>
                </a:lnTo>
                <a:lnTo>
                  <a:pt x="78350" y="69160"/>
                </a:lnTo>
                <a:lnTo>
                  <a:pt x="78360" y="69160"/>
                </a:lnTo>
                <a:lnTo>
                  <a:pt x="78380" y="69160"/>
                </a:lnTo>
                <a:lnTo>
                  <a:pt x="78390" y="69160"/>
                </a:lnTo>
                <a:lnTo>
                  <a:pt x="78400" y="69160"/>
                </a:lnTo>
                <a:lnTo>
                  <a:pt x="78400" y="69170"/>
                </a:lnTo>
                <a:lnTo>
                  <a:pt x="78410" y="69170"/>
                </a:lnTo>
                <a:lnTo>
                  <a:pt x="78420" y="69170"/>
                </a:lnTo>
                <a:lnTo>
                  <a:pt x="78430" y="69180"/>
                </a:lnTo>
                <a:lnTo>
                  <a:pt x="78470" y="69200"/>
                </a:lnTo>
                <a:lnTo>
                  <a:pt x="78560" y="69210"/>
                </a:lnTo>
                <a:lnTo>
                  <a:pt x="78570" y="69210"/>
                </a:lnTo>
                <a:lnTo>
                  <a:pt x="78580" y="69210"/>
                </a:lnTo>
                <a:lnTo>
                  <a:pt x="78600" y="69220"/>
                </a:lnTo>
                <a:lnTo>
                  <a:pt x="78610" y="69230"/>
                </a:lnTo>
                <a:lnTo>
                  <a:pt x="78620" y="69240"/>
                </a:lnTo>
                <a:lnTo>
                  <a:pt x="78630" y="69240"/>
                </a:lnTo>
                <a:lnTo>
                  <a:pt x="78630" y="69250"/>
                </a:lnTo>
                <a:lnTo>
                  <a:pt x="78640" y="69260"/>
                </a:lnTo>
                <a:lnTo>
                  <a:pt x="78650" y="69260"/>
                </a:lnTo>
                <a:lnTo>
                  <a:pt x="78660" y="69270"/>
                </a:lnTo>
                <a:lnTo>
                  <a:pt x="78670" y="69280"/>
                </a:lnTo>
                <a:lnTo>
                  <a:pt x="78680" y="69290"/>
                </a:lnTo>
                <a:lnTo>
                  <a:pt x="78690" y="69300"/>
                </a:lnTo>
                <a:lnTo>
                  <a:pt x="78700" y="69300"/>
                </a:lnTo>
                <a:lnTo>
                  <a:pt x="78710" y="69300"/>
                </a:lnTo>
                <a:lnTo>
                  <a:pt x="78720" y="69300"/>
                </a:lnTo>
                <a:lnTo>
                  <a:pt x="78720" y="69290"/>
                </a:lnTo>
                <a:lnTo>
                  <a:pt x="78730" y="69290"/>
                </a:lnTo>
                <a:lnTo>
                  <a:pt x="78730" y="69280"/>
                </a:lnTo>
                <a:lnTo>
                  <a:pt x="78740" y="69280"/>
                </a:lnTo>
                <a:lnTo>
                  <a:pt x="78740" y="69270"/>
                </a:lnTo>
                <a:lnTo>
                  <a:pt x="78730" y="69260"/>
                </a:lnTo>
                <a:lnTo>
                  <a:pt x="78730" y="69250"/>
                </a:lnTo>
                <a:lnTo>
                  <a:pt x="78720" y="69240"/>
                </a:lnTo>
                <a:lnTo>
                  <a:pt x="78710" y="69240"/>
                </a:lnTo>
                <a:lnTo>
                  <a:pt x="78700" y="69230"/>
                </a:lnTo>
                <a:lnTo>
                  <a:pt x="78690" y="69220"/>
                </a:lnTo>
                <a:lnTo>
                  <a:pt x="78680" y="69220"/>
                </a:lnTo>
                <a:lnTo>
                  <a:pt x="78680" y="69210"/>
                </a:lnTo>
                <a:lnTo>
                  <a:pt x="78680" y="69200"/>
                </a:lnTo>
                <a:lnTo>
                  <a:pt x="78680" y="69190"/>
                </a:lnTo>
                <a:lnTo>
                  <a:pt x="78690" y="69190"/>
                </a:lnTo>
                <a:lnTo>
                  <a:pt x="78700" y="69190"/>
                </a:lnTo>
                <a:lnTo>
                  <a:pt x="78710" y="69180"/>
                </a:lnTo>
                <a:lnTo>
                  <a:pt x="78720" y="69170"/>
                </a:lnTo>
                <a:lnTo>
                  <a:pt x="78730" y="69170"/>
                </a:lnTo>
                <a:lnTo>
                  <a:pt x="78740" y="69160"/>
                </a:lnTo>
                <a:lnTo>
                  <a:pt x="78750" y="69160"/>
                </a:lnTo>
                <a:lnTo>
                  <a:pt x="78770" y="69160"/>
                </a:lnTo>
                <a:lnTo>
                  <a:pt x="78780" y="69160"/>
                </a:lnTo>
                <a:lnTo>
                  <a:pt x="78790" y="69160"/>
                </a:lnTo>
                <a:lnTo>
                  <a:pt x="78790" y="69170"/>
                </a:lnTo>
                <a:lnTo>
                  <a:pt x="78790" y="69180"/>
                </a:lnTo>
                <a:lnTo>
                  <a:pt x="78790" y="69210"/>
                </a:lnTo>
                <a:lnTo>
                  <a:pt x="78790" y="69230"/>
                </a:lnTo>
                <a:lnTo>
                  <a:pt x="78780" y="69270"/>
                </a:lnTo>
                <a:lnTo>
                  <a:pt x="78780" y="69290"/>
                </a:lnTo>
                <a:lnTo>
                  <a:pt x="78780" y="69320"/>
                </a:lnTo>
                <a:lnTo>
                  <a:pt x="78790" y="69330"/>
                </a:lnTo>
                <a:lnTo>
                  <a:pt x="78790" y="69340"/>
                </a:lnTo>
                <a:lnTo>
                  <a:pt x="78800" y="69350"/>
                </a:lnTo>
                <a:lnTo>
                  <a:pt x="78800" y="69360"/>
                </a:lnTo>
                <a:lnTo>
                  <a:pt x="78810" y="69360"/>
                </a:lnTo>
                <a:lnTo>
                  <a:pt x="78810" y="69370"/>
                </a:lnTo>
                <a:lnTo>
                  <a:pt x="78810" y="69380"/>
                </a:lnTo>
                <a:lnTo>
                  <a:pt x="78820" y="69390"/>
                </a:lnTo>
                <a:lnTo>
                  <a:pt x="78810" y="69400"/>
                </a:lnTo>
                <a:lnTo>
                  <a:pt x="78810" y="69410"/>
                </a:lnTo>
                <a:lnTo>
                  <a:pt x="78810" y="69420"/>
                </a:lnTo>
                <a:lnTo>
                  <a:pt x="78820" y="69440"/>
                </a:lnTo>
                <a:lnTo>
                  <a:pt x="78820" y="69450"/>
                </a:lnTo>
                <a:lnTo>
                  <a:pt x="78830" y="69450"/>
                </a:lnTo>
                <a:lnTo>
                  <a:pt x="78840" y="69460"/>
                </a:lnTo>
                <a:lnTo>
                  <a:pt x="78850" y="69450"/>
                </a:lnTo>
                <a:lnTo>
                  <a:pt x="78860" y="69440"/>
                </a:lnTo>
                <a:lnTo>
                  <a:pt x="78880" y="69430"/>
                </a:lnTo>
                <a:lnTo>
                  <a:pt x="78890" y="69400"/>
                </a:lnTo>
                <a:lnTo>
                  <a:pt x="78900" y="69370"/>
                </a:lnTo>
                <a:lnTo>
                  <a:pt x="78900" y="69340"/>
                </a:lnTo>
                <a:lnTo>
                  <a:pt x="78910" y="69330"/>
                </a:lnTo>
                <a:lnTo>
                  <a:pt x="78930" y="69320"/>
                </a:lnTo>
                <a:lnTo>
                  <a:pt x="78960" y="69320"/>
                </a:lnTo>
                <a:lnTo>
                  <a:pt x="78990" y="69320"/>
                </a:lnTo>
                <a:lnTo>
                  <a:pt x="79030" y="69310"/>
                </a:lnTo>
                <a:lnTo>
                  <a:pt x="79050" y="69310"/>
                </a:lnTo>
                <a:lnTo>
                  <a:pt x="79060" y="69310"/>
                </a:lnTo>
                <a:lnTo>
                  <a:pt x="79060" y="69300"/>
                </a:lnTo>
                <a:lnTo>
                  <a:pt x="79080" y="69300"/>
                </a:lnTo>
                <a:lnTo>
                  <a:pt x="79090" y="69290"/>
                </a:lnTo>
                <a:lnTo>
                  <a:pt x="79100" y="69280"/>
                </a:lnTo>
                <a:lnTo>
                  <a:pt x="79110" y="69280"/>
                </a:lnTo>
                <a:lnTo>
                  <a:pt x="79120" y="69270"/>
                </a:lnTo>
                <a:lnTo>
                  <a:pt x="79130" y="69270"/>
                </a:lnTo>
                <a:lnTo>
                  <a:pt x="79130" y="69260"/>
                </a:lnTo>
                <a:lnTo>
                  <a:pt x="79140" y="69250"/>
                </a:lnTo>
                <a:lnTo>
                  <a:pt x="79150" y="69240"/>
                </a:lnTo>
                <a:lnTo>
                  <a:pt x="79150" y="69230"/>
                </a:lnTo>
                <a:lnTo>
                  <a:pt x="79160" y="69220"/>
                </a:lnTo>
                <a:lnTo>
                  <a:pt x="79150" y="69210"/>
                </a:lnTo>
                <a:lnTo>
                  <a:pt x="79160" y="69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