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Salavan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Sala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030" y="71950"/>
                </a:moveTo>
                <a:lnTo>
                  <a:pt x="83020" y="71940"/>
                </a:lnTo>
                <a:lnTo>
                  <a:pt x="83010" y="71930"/>
                </a:lnTo>
                <a:lnTo>
                  <a:pt x="83000" y="71930"/>
                </a:lnTo>
                <a:lnTo>
                  <a:pt x="82980" y="71930"/>
                </a:lnTo>
                <a:lnTo>
                  <a:pt x="82970" y="71920"/>
                </a:lnTo>
                <a:lnTo>
                  <a:pt x="82960" y="71910"/>
                </a:lnTo>
                <a:lnTo>
                  <a:pt x="82950" y="71890"/>
                </a:lnTo>
                <a:lnTo>
                  <a:pt x="82940" y="71890"/>
                </a:lnTo>
                <a:lnTo>
                  <a:pt x="82920" y="71880"/>
                </a:lnTo>
                <a:lnTo>
                  <a:pt x="82910" y="71880"/>
                </a:lnTo>
                <a:lnTo>
                  <a:pt x="82900" y="71860"/>
                </a:lnTo>
                <a:lnTo>
                  <a:pt x="82880" y="71840"/>
                </a:lnTo>
                <a:lnTo>
                  <a:pt x="82850" y="71820"/>
                </a:lnTo>
                <a:lnTo>
                  <a:pt x="82830" y="71820"/>
                </a:lnTo>
                <a:lnTo>
                  <a:pt x="82820" y="71820"/>
                </a:lnTo>
                <a:lnTo>
                  <a:pt x="82810" y="71830"/>
                </a:lnTo>
                <a:lnTo>
                  <a:pt x="82780" y="71860"/>
                </a:lnTo>
                <a:lnTo>
                  <a:pt x="82680" y="71910"/>
                </a:lnTo>
                <a:lnTo>
                  <a:pt x="82660" y="71950"/>
                </a:lnTo>
                <a:lnTo>
                  <a:pt x="82640" y="71980"/>
                </a:lnTo>
                <a:lnTo>
                  <a:pt x="82630" y="72010"/>
                </a:lnTo>
                <a:lnTo>
                  <a:pt x="82630" y="72050"/>
                </a:lnTo>
                <a:lnTo>
                  <a:pt x="82630" y="72090"/>
                </a:lnTo>
                <a:lnTo>
                  <a:pt x="82640" y="72120"/>
                </a:lnTo>
                <a:lnTo>
                  <a:pt x="82640" y="72130"/>
                </a:lnTo>
                <a:lnTo>
                  <a:pt x="82610" y="72160"/>
                </a:lnTo>
                <a:lnTo>
                  <a:pt x="82570" y="72180"/>
                </a:lnTo>
                <a:lnTo>
                  <a:pt x="82510" y="72210"/>
                </a:lnTo>
                <a:lnTo>
                  <a:pt x="82470" y="72240"/>
                </a:lnTo>
                <a:lnTo>
                  <a:pt x="82410" y="72290"/>
                </a:lnTo>
                <a:lnTo>
                  <a:pt x="82370" y="72330"/>
                </a:lnTo>
                <a:lnTo>
                  <a:pt x="82340" y="72370"/>
                </a:lnTo>
                <a:lnTo>
                  <a:pt x="82300" y="72430"/>
                </a:lnTo>
                <a:lnTo>
                  <a:pt x="82300" y="72480"/>
                </a:lnTo>
                <a:lnTo>
                  <a:pt x="82290" y="72510"/>
                </a:lnTo>
                <a:lnTo>
                  <a:pt x="82280" y="72540"/>
                </a:lnTo>
                <a:lnTo>
                  <a:pt x="82270" y="72560"/>
                </a:lnTo>
                <a:lnTo>
                  <a:pt x="82260" y="72590"/>
                </a:lnTo>
                <a:lnTo>
                  <a:pt x="82280" y="72640"/>
                </a:lnTo>
                <a:lnTo>
                  <a:pt x="82290" y="72680"/>
                </a:lnTo>
                <a:lnTo>
                  <a:pt x="82290" y="72710"/>
                </a:lnTo>
                <a:lnTo>
                  <a:pt x="82280" y="72730"/>
                </a:lnTo>
                <a:lnTo>
                  <a:pt x="82240" y="72750"/>
                </a:lnTo>
                <a:lnTo>
                  <a:pt x="82210" y="72770"/>
                </a:lnTo>
                <a:lnTo>
                  <a:pt x="82180" y="72780"/>
                </a:lnTo>
                <a:lnTo>
                  <a:pt x="82150" y="72780"/>
                </a:lnTo>
                <a:lnTo>
                  <a:pt x="82120" y="72800"/>
                </a:lnTo>
                <a:lnTo>
                  <a:pt x="82090" y="72840"/>
                </a:lnTo>
                <a:lnTo>
                  <a:pt x="82060" y="72880"/>
                </a:lnTo>
                <a:lnTo>
                  <a:pt x="82050" y="72900"/>
                </a:lnTo>
                <a:lnTo>
                  <a:pt x="82000" y="72930"/>
                </a:lnTo>
                <a:lnTo>
                  <a:pt x="81940" y="72940"/>
                </a:lnTo>
                <a:lnTo>
                  <a:pt x="81860" y="72960"/>
                </a:lnTo>
                <a:lnTo>
                  <a:pt x="81820" y="72980"/>
                </a:lnTo>
                <a:lnTo>
                  <a:pt x="81790" y="72990"/>
                </a:lnTo>
                <a:lnTo>
                  <a:pt x="81750" y="73030"/>
                </a:lnTo>
                <a:lnTo>
                  <a:pt x="81720" y="73050"/>
                </a:lnTo>
                <a:lnTo>
                  <a:pt x="81690" y="73060"/>
                </a:lnTo>
                <a:lnTo>
                  <a:pt x="81660" y="73070"/>
                </a:lnTo>
                <a:lnTo>
                  <a:pt x="81630" y="73070"/>
                </a:lnTo>
                <a:lnTo>
                  <a:pt x="81600" y="73070"/>
                </a:lnTo>
                <a:lnTo>
                  <a:pt x="81570" y="73080"/>
                </a:lnTo>
                <a:lnTo>
                  <a:pt x="81530" y="73090"/>
                </a:lnTo>
                <a:lnTo>
                  <a:pt x="81490" y="73120"/>
                </a:lnTo>
                <a:lnTo>
                  <a:pt x="81450" y="73150"/>
                </a:lnTo>
                <a:lnTo>
                  <a:pt x="81440" y="73150"/>
                </a:lnTo>
                <a:lnTo>
                  <a:pt x="81430" y="73160"/>
                </a:lnTo>
                <a:lnTo>
                  <a:pt x="81420" y="73160"/>
                </a:lnTo>
                <a:lnTo>
                  <a:pt x="81410" y="73160"/>
                </a:lnTo>
                <a:lnTo>
                  <a:pt x="81400" y="73170"/>
                </a:lnTo>
                <a:lnTo>
                  <a:pt x="81390" y="73170"/>
                </a:lnTo>
                <a:lnTo>
                  <a:pt x="81390" y="73190"/>
                </a:lnTo>
                <a:lnTo>
                  <a:pt x="81390" y="73200"/>
                </a:lnTo>
                <a:lnTo>
                  <a:pt x="81380" y="73210"/>
                </a:lnTo>
                <a:lnTo>
                  <a:pt x="81370" y="73210"/>
                </a:lnTo>
                <a:lnTo>
                  <a:pt x="81360" y="73210"/>
                </a:lnTo>
                <a:lnTo>
                  <a:pt x="81360" y="73200"/>
                </a:lnTo>
                <a:lnTo>
                  <a:pt x="81350" y="73210"/>
                </a:lnTo>
                <a:lnTo>
                  <a:pt x="81330" y="73200"/>
                </a:lnTo>
                <a:lnTo>
                  <a:pt x="81320" y="73190"/>
                </a:lnTo>
                <a:lnTo>
                  <a:pt x="81310" y="73180"/>
                </a:lnTo>
                <a:lnTo>
                  <a:pt x="81320" y="73180"/>
                </a:lnTo>
                <a:lnTo>
                  <a:pt x="81310" y="73170"/>
                </a:lnTo>
                <a:lnTo>
                  <a:pt x="81300" y="73170"/>
                </a:lnTo>
                <a:lnTo>
                  <a:pt x="81290" y="73190"/>
                </a:lnTo>
                <a:lnTo>
                  <a:pt x="81280" y="73190"/>
                </a:lnTo>
                <a:lnTo>
                  <a:pt x="81280" y="73180"/>
                </a:lnTo>
                <a:lnTo>
                  <a:pt x="81270" y="73180"/>
                </a:lnTo>
                <a:lnTo>
                  <a:pt x="81260" y="73170"/>
                </a:lnTo>
                <a:lnTo>
                  <a:pt x="81250" y="73170"/>
                </a:lnTo>
                <a:lnTo>
                  <a:pt x="81240" y="73170"/>
                </a:lnTo>
                <a:lnTo>
                  <a:pt x="81230" y="73170"/>
                </a:lnTo>
                <a:lnTo>
                  <a:pt x="81220" y="73180"/>
                </a:lnTo>
                <a:lnTo>
                  <a:pt x="81210" y="73190"/>
                </a:lnTo>
                <a:lnTo>
                  <a:pt x="81200" y="73190"/>
                </a:lnTo>
                <a:lnTo>
                  <a:pt x="81190" y="73190"/>
                </a:lnTo>
                <a:lnTo>
                  <a:pt x="81190" y="73180"/>
                </a:lnTo>
                <a:lnTo>
                  <a:pt x="81180" y="73170"/>
                </a:lnTo>
                <a:lnTo>
                  <a:pt x="81170" y="73170"/>
                </a:lnTo>
                <a:lnTo>
                  <a:pt x="81170" y="73160"/>
                </a:lnTo>
                <a:lnTo>
                  <a:pt x="81160" y="73160"/>
                </a:lnTo>
                <a:lnTo>
                  <a:pt x="81150" y="73160"/>
                </a:lnTo>
                <a:lnTo>
                  <a:pt x="81150" y="73150"/>
                </a:lnTo>
                <a:lnTo>
                  <a:pt x="81140" y="73140"/>
                </a:lnTo>
                <a:lnTo>
                  <a:pt x="81140" y="73130"/>
                </a:lnTo>
                <a:lnTo>
                  <a:pt x="81140" y="73110"/>
                </a:lnTo>
                <a:lnTo>
                  <a:pt x="81130" y="73100"/>
                </a:lnTo>
                <a:lnTo>
                  <a:pt x="81120" y="73100"/>
                </a:lnTo>
                <a:lnTo>
                  <a:pt x="81100" y="73090"/>
                </a:lnTo>
                <a:lnTo>
                  <a:pt x="81070" y="73090"/>
                </a:lnTo>
                <a:lnTo>
                  <a:pt x="81050" y="73100"/>
                </a:lnTo>
                <a:lnTo>
                  <a:pt x="81020" y="73140"/>
                </a:lnTo>
                <a:lnTo>
                  <a:pt x="80990" y="73170"/>
                </a:lnTo>
                <a:lnTo>
                  <a:pt x="80980" y="73190"/>
                </a:lnTo>
                <a:lnTo>
                  <a:pt x="80980" y="73220"/>
                </a:lnTo>
                <a:lnTo>
                  <a:pt x="80990" y="73260"/>
                </a:lnTo>
                <a:lnTo>
                  <a:pt x="81000" y="73270"/>
                </a:lnTo>
                <a:lnTo>
                  <a:pt x="80990" y="73290"/>
                </a:lnTo>
                <a:lnTo>
                  <a:pt x="80980" y="73310"/>
                </a:lnTo>
                <a:lnTo>
                  <a:pt x="80960" y="73320"/>
                </a:lnTo>
                <a:lnTo>
                  <a:pt x="80910" y="73320"/>
                </a:lnTo>
                <a:lnTo>
                  <a:pt x="80900" y="73320"/>
                </a:lnTo>
                <a:lnTo>
                  <a:pt x="80890" y="73320"/>
                </a:lnTo>
                <a:lnTo>
                  <a:pt x="80880" y="73320"/>
                </a:lnTo>
                <a:lnTo>
                  <a:pt x="80870" y="73320"/>
                </a:lnTo>
                <a:lnTo>
                  <a:pt x="80860" y="73320"/>
                </a:lnTo>
                <a:lnTo>
                  <a:pt x="80850" y="73310"/>
                </a:lnTo>
                <a:lnTo>
                  <a:pt x="80840" y="73310"/>
                </a:lnTo>
                <a:lnTo>
                  <a:pt x="80840" y="73300"/>
                </a:lnTo>
                <a:lnTo>
                  <a:pt x="80830" y="73290"/>
                </a:lnTo>
                <a:lnTo>
                  <a:pt x="80810" y="73290"/>
                </a:lnTo>
                <a:lnTo>
                  <a:pt x="80800" y="73290"/>
                </a:lnTo>
                <a:lnTo>
                  <a:pt x="80780" y="73300"/>
                </a:lnTo>
                <a:lnTo>
                  <a:pt x="80760" y="73290"/>
                </a:lnTo>
                <a:lnTo>
                  <a:pt x="80750" y="73290"/>
                </a:lnTo>
                <a:lnTo>
                  <a:pt x="80730" y="73300"/>
                </a:lnTo>
                <a:lnTo>
                  <a:pt x="80710" y="73300"/>
                </a:lnTo>
                <a:lnTo>
                  <a:pt x="80680" y="73290"/>
                </a:lnTo>
                <a:lnTo>
                  <a:pt x="80640" y="73310"/>
                </a:lnTo>
                <a:lnTo>
                  <a:pt x="80580" y="73330"/>
                </a:lnTo>
                <a:lnTo>
                  <a:pt x="80530" y="73360"/>
                </a:lnTo>
                <a:lnTo>
                  <a:pt x="80520" y="73360"/>
                </a:lnTo>
                <a:lnTo>
                  <a:pt x="80460" y="73360"/>
                </a:lnTo>
                <a:lnTo>
                  <a:pt x="80390" y="73340"/>
                </a:lnTo>
                <a:lnTo>
                  <a:pt x="80360" y="73330"/>
                </a:lnTo>
                <a:lnTo>
                  <a:pt x="80330" y="73340"/>
                </a:lnTo>
                <a:lnTo>
                  <a:pt x="80290" y="73340"/>
                </a:lnTo>
                <a:lnTo>
                  <a:pt x="80270" y="73330"/>
                </a:lnTo>
                <a:lnTo>
                  <a:pt x="80250" y="73310"/>
                </a:lnTo>
                <a:lnTo>
                  <a:pt x="80210" y="73310"/>
                </a:lnTo>
                <a:lnTo>
                  <a:pt x="80150" y="73300"/>
                </a:lnTo>
                <a:lnTo>
                  <a:pt x="80120" y="73300"/>
                </a:lnTo>
                <a:lnTo>
                  <a:pt x="80100" y="73280"/>
                </a:lnTo>
                <a:lnTo>
                  <a:pt x="80070" y="73220"/>
                </a:lnTo>
                <a:lnTo>
                  <a:pt x="80060" y="73200"/>
                </a:lnTo>
                <a:lnTo>
                  <a:pt x="80050" y="73170"/>
                </a:lnTo>
                <a:lnTo>
                  <a:pt x="80020" y="73150"/>
                </a:lnTo>
                <a:lnTo>
                  <a:pt x="79950" y="73150"/>
                </a:lnTo>
                <a:lnTo>
                  <a:pt x="79880" y="73170"/>
                </a:lnTo>
                <a:lnTo>
                  <a:pt x="79820" y="73220"/>
                </a:lnTo>
                <a:lnTo>
                  <a:pt x="79770" y="73270"/>
                </a:lnTo>
                <a:lnTo>
                  <a:pt x="79720" y="73320"/>
                </a:lnTo>
                <a:lnTo>
                  <a:pt x="79670" y="73390"/>
                </a:lnTo>
                <a:lnTo>
                  <a:pt x="79620" y="73430"/>
                </a:lnTo>
                <a:lnTo>
                  <a:pt x="79610" y="73480"/>
                </a:lnTo>
                <a:lnTo>
                  <a:pt x="79600" y="73510"/>
                </a:lnTo>
                <a:lnTo>
                  <a:pt x="79580" y="73530"/>
                </a:lnTo>
                <a:lnTo>
                  <a:pt x="79570" y="73560"/>
                </a:lnTo>
                <a:lnTo>
                  <a:pt x="79560" y="73610"/>
                </a:lnTo>
                <a:lnTo>
                  <a:pt x="79550" y="73650"/>
                </a:lnTo>
                <a:lnTo>
                  <a:pt x="79530" y="73680"/>
                </a:lnTo>
                <a:lnTo>
                  <a:pt x="79510" y="73750"/>
                </a:lnTo>
                <a:lnTo>
                  <a:pt x="79500" y="73780"/>
                </a:lnTo>
                <a:lnTo>
                  <a:pt x="79500" y="73800"/>
                </a:lnTo>
                <a:lnTo>
                  <a:pt x="79470" y="73820"/>
                </a:lnTo>
                <a:lnTo>
                  <a:pt x="79450" y="73840"/>
                </a:lnTo>
                <a:lnTo>
                  <a:pt x="79440" y="73850"/>
                </a:lnTo>
                <a:lnTo>
                  <a:pt x="79450" y="73880"/>
                </a:lnTo>
                <a:lnTo>
                  <a:pt x="79450" y="73900"/>
                </a:lnTo>
                <a:lnTo>
                  <a:pt x="79430" y="73920"/>
                </a:lnTo>
                <a:lnTo>
                  <a:pt x="79420" y="73950"/>
                </a:lnTo>
                <a:lnTo>
                  <a:pt x="79400" y="73980"/>
                </a:lnTo>
                <a:lnTo>
                  <a:pt x="79380" y="73990"/>
                </a:lnTo>
                <a:lnTo>
                  <a:pt x="79370" y="74020"/>
                </a:lnTo>
                <a:lnTo>
                  <a:pt x="79350" y="74060"/>
                </a:lnTo>
                <a:lnTo>
                  <a:pt x="79330" y="74110"/>
                </a:lnTo>
                <a:lnTo>
                  <a:pt x="79290" y="74130"/>
                </a:lnTo>
                <a:lnTo>
                  <a:pt x="79260" y="74160"/>
                </a:lnTo>
                <a:lnTo>
                  <a:pt x="79240" y="74190"/>
                </a:lnTo>
                <a:lnTo>
                  <a:pt x="79220" y="74210"/>
                </a:lnTo>
                <a:lnTo>
                  <a:pt x="79190" y="74240"/>
                </a:lnTo>
                <a:lnTo>
                  <a:pt x="79130" y="74280"/>
                </a:lnTo>
                <a:lnTo>
                  <a:pt x="79110" y="74300"/>
                </a:lnTo>
                <a:lnTo>
                  <a:pt x="79060" y="74350"/>
                </a:lnTo>
                <a:lnTo>
                  <a:pt x="79040" y="74360"/>
                </a:lnTo>
                <a:lnTo>
                  <a:pt x="79000" y="74410"/>
                </a:lnTo>
                <a:lnTo>
                  <a:pt x="78970" y="74430"/>
                </a:lnTo>
                <a:lnTo>
                  <a:pt x="78960" y="74490"/>
                </a:lnTo>
                <a:lnTo>
                  <a:pt x="78950" y="74540"/>
                </a:lnTo>
                <a:lnTo>
                  <a:pt x="78940" y="74580"/>
                </a:lnTo>
                <a:lnTo>
                  <a:pt x="78920" y="74620"/>
                </a:lnTo>
                <a:lnTo>
                  <a:pt x="78880" y="74680"/>
                </a:lnTo>
                <a:lnTo>
                  <a:pt x="78860" y="74710"/>
                </a:lnTo>
                <a:lnTo>
                  <a:pt x="78860" y="74730"/>
                </a:lnTo>
                <a:lnTo>
                  <a:pt x="78850" y="74750"/>
                </a:lnTo>
                <a:lnTo>
                  <a:pt x="78820" y="74780"/>
                </a:lnTo>
                <a:lnTo>
                  <a:pt x="78780" y="74820"/>
                </a:lnTo>
                <a:lnTo>
                  <a:pt x="78750" y="74860"/>
                </a:lnTo>
                <a:lnTo>
                  <a:pt x="78720" y="74910"/>
                </a:lnTo>
                <a:lnTo>
                  <a:pt x="78710" y="74940"/>
                </a:lnTo>
                <a:lnTo>
                  <a:pt x="78680" y="74960"/>
                </a:lnTo>
                <a:lnTo>
                  <a:pt x="78660" y="74980"/>
                </a:lnTo>
                <a:lnTo>
                  <a:pt x="78630" y="74990"/>
                </a:lnTo>
                <a:lnTo>
                  <a:pt x="78600" y="75000"/>
                </a:lnTo>
                <a:lnTo>
                  <a:pt x="78580" y="75010"/>
                </a:lnTo>
                <a:lnTo>
                  <a:pt x="78560" y="75050"/>
                </a:lnTo>
                <a:lnTo>
                  <a:pt x="78530" y="75090"/>
                </a:lnTo>
                <a:lnTo>
                  <a:pt x="78510" y="75110"/>
                </a:lnTo>
                <a:lnTo>
                  <a:pt x="78500" y="75130"/>
                </a:lnTo>
                <a:lnTo>
                  <a:pt x="78510" y="75150"/>
                </a:lnTo>
                <a:lnTo>
                  <a:pt x="78500" y="75170"/>
                </a:lnTo>
                <a:lnTo>
                  <a:pt x="78490" y="75200"/>
                </a:lnTo>
                <a:lnTo>
                  <a:pt x="78480" y="75240"/>
                </a:lnTo>
                <a:lnTo>
                  <a:pt x="78490" y="75280"/>
                </a:lnTo>
                <a:lnTo>
                  <a:pt x="78490" y="75310"/>
                </a:lnTo>
                <a:lnTo>
                  <a:pt x="78480" y="75340"/>
                </a:lnTo>
                <a:lnTo>
                  <a:pt x="78470" y="75380"/>
                </a:lnTo>
                <a:lnTo>
                  <a:pt x="78490" y="75420"/>
                </a:lnTo>
                <a:lnTo>
                  <a:pt x="78480" y="75440"/>
                </a:lnTo>
                <a:lnTo>
                  <a:pt x="78460" y="75470"/>
                </a:lnTo>
                <a:lnTo>
                  <a:pt x="78440" y="75500"/>
                </a:lnTo>
                <a:lnTo>
                  <a:pt x="78400" y="75520"/>
                </a:lnTo>
                <a:lnTo>
                  <a:pt x="78360" y="75550"/>
                </a:lnTo>
                <a:lnTo>
                  <a:pt x="78340" y="75560"/>
                </a:lnTo>
                <a:lnTo>
                  <a:pt x="78330" y="75560"/>
                </a:lnTo>
                <a:lnTo>
                  <a:pt x="78330" y="75570"/>
                </a:lnTo>
                <a:lnTo>
                  <a:pt x="78320" y="75570"/>
                </a:lnTo>
                <a:lnTo>
                  <a:pt x="78320" y="75580"/>
                </a:lnTo>
                <a:lnTo>
                  <a:pt x="78320" y="75590"/>
                </a:lnTo>
                <a:lnTo>
                  <a:pt x="78260" y="75640"/>
                </a:lnTo>
                <a:lnTo>
                  <a:pt x="78180" y="75660"/>
                </a:lnTo>
                <a:lnTo>
                  <a:pt x="78120" y="75700"/>
                </a:lnTo>
                <a:lnTo>
                  <a:pt x="78040" y="75720"/>
                </a:lnTo>
                <a:lnTo>
                  <a:pt x="77980" y="75740"/>
                </a:lnTo>
                <a:lnTo>
                  <a:pt x="77940" y="75790"/>
                </a:lnTo>
                <a:lnTo>
                  <a:pt x="77910" y="75820"/>
                </a:lnTo>
                <a:lnTo>
                  <a:pt x="77860" y="75800"/>
                </a:lnTo>
                <a:lnTo>
                  <a:pt x="77820" y="75780"/>
                </a:lnTo>
                <a:lnTo>
                  <a:pt x="77790" y="75710"/>
                </a:lnTo>
                <a:lnTo>
                  <a:pt x="77740" y="75680"/>
                </a:lnTo>
                <a:lnTo>
                  <a:pt x="77690" y="75660"/>
                </a:lnTo>
                <a:lnTo>
                  <a:pt x="77640" y="75600"/>
                </a:lnTo>
                <a:lnTo>
                  <a:pt x="77620" y="75530"/>
                </a:lnTo>
                <a:lnTo>
                  <a:pt x="77570" y="75530"/>
                </a:lnTo>
                <a:lnTo>
                  <a:pt x="77500" y="75530"/>
                </a:lnTo>
                <a:lnTo>
                  <a:pt x="77450" y="75590"/>
                </a:lnTo>
                <a:lnTo>
                  <a:pt x="77420" y="75610"/>
                </a:lnTo>
                <a:lnTo>
                  <a:pt x="77370" y="75630"/>
                </a:lnTo>
                <a:lnTo>
                  <a:pt x="77390" y="75660"/>
                </a:lnTo>
                <a:lnTo>
                  <a:pt x="77410" y="75700"/>
                </a:lnTo>
                <a:lnTo>
                  <a:pt x="77420" y="75770"/>
                </a:lnTo>
                <a:lnTo>
                  <a:pt x="77430" y="75840"/>
                </a:lnTo>
                <a:lnTo>
                  <a:pt x="77460" y="75890"/>
                </a:lnTo>
                <a:lnTo>
                  <a:pt x="77510" y="75910"/>
                </a:lnTo>
                <a:lnTo>
                  <a:pt x="77590" y="75940"/>
                </a:lnTo>
                <a:lnTo>
                  <a:pt x="77640" y="75970"/>
                </a:lnTo>
                <a:lnTo>
                  <a:pt x="77690" y="76000"/>
                </a:lnTo>
                <a:lnTo>
                  <a:pt x="77750" y="76020"/>
                </a:lnTo>
                <a:lnTo>
                  <a:pt x="77800" y="76050"/>
                </a:lnTo>
                <a:lnTo>
                  <a:pt x="77840" y="76080"/>
                </a:lnTo>
                <a:lnTo>
                  <a:pt x="77840" y="76120"/>
                </a:lnTo>
                <a:lnTo>
                  <a:pt x="77840" y="76160"/>
                </a:lnTo>
                <a:lnTo>
                  <a:pt x="77810" y="76180"/>
                </a:lnTo>
                <a:lnTo>
                  <a:pt x="77760" y="76220"/>
                </a:lnTo>
                <a:lnTo>
                  <a:pt x="77730" y="76270"/>
                </a:lnTo>
                <a:lnTo>
                  <a:pt x="77720" y="76330"/>
                </a:lnTo>
                <a:lnTo>
                  <a:pt x="77710" y="76380"/>
                </a:lnTo>
                <a:lnTo>
                  <a:pt x="77690" y="76440"/>
                </a:lnTo>
                <a:lnTo>
                  <a:pt x="77720" y="76490"/>
                </a:lnTo>
                <a:lnTo>
                  <a:pt x="77790" y="76520"/>
                </a:lnTo>
                <a:lnTo>
                  <a:pt x="77830" y="76560"/>
                </a:lnTo>
                <a:lnTo>
                  <a:pt x="77860" y="76620"/>
                </a:lnTo>
                <a:lnTo>
                  <a:pt x="77930" y="76680"/>
                </a:lnTo>
                <a:lnTo>
                  <a:pt x="77970" y="76710"/>
                </a:lnTo>
                <a:lnTo>
                  <a:pt x="78090" y="76730"/>
                </a:lnTo>
                <a:lnTo>
                  <a:pt x="78180" y="76730"/>
                </a:lnTo>
                <a:lnTo>
                  <a:pt x="78230" y="76740"/>
                </a:lnTo>
                <a:lnTo>
                  <a:pt x="78280" y="76790"/>
                </a:lnTo>
                <a:lnTo>
                  <a:pt x="78270" y="76790"/>
                </a:lnTo>
                <a:lnTo>
                  <a:pt x="78260" y="76810"/>
                </a:lnTo>
                <a:lnTo>
                  <a:pt x="78280" y="76870"/>
                </a:lnTo>
                <a:lnTo>
                  <a:pt x="78270" y="76900"/>
                </a:lnTo>
                <a:lnTo>
                  <a:pt x="78260" y="76920"/>
                </a:lnTo>
                <a:lnTo>
                  <a:pt x="78230" y="76950"/>
                </a:lnTo>
                <a:lnTo>
                  <a:pt x="78220" y="76970"/>
                </a:lnTo>
                <a:lnTo>
                  <a:pt x="78230" y="76980"/>
                </a:lnTo>
                <a:lnTo>
                  <a:pt x="78260" y="77030"/>
                </a:lnTo>
                <a:lnTo>
                  <a:pt x="78280" y="77070"/>
                </a:lnTo>
                <a:lnTo>
                  <a:pt x="78310" y="77110"/>
                </a:lnTo>
                <a:lnTo>
                  <a:pt x="78360" y="77180"/>
                </a:lnTo>
                <a:lnTo>
                  <a:pt x="78410" y="77220"/>
                </a:lnTo>
                <a:lnTo>
                  <a:pt x="78440" y="77280"/>
                </a:lnTo>
                <a:lnTo>
                  <a:pt x="78460" y="77300"/>
                </a:lnTo>
                <a:lnTo>
                  <a:pt x="78500" y="77340"/>
                </a:lnTo>
                <a:lnTo>
                  <a:pt x="78520" y="77380"/>
                </a:lnTo>
                <a:lnTo>
                  <a:pt x="78520" y="77410"/>
                </a:lnTo>
                <a:lnTo>
                  <a:pt x="78520" y="77440"/>
                </a:lnTo>
                <a:lnTo>
                  <a:pt x="78520" y="77450"/>
                </a:lnTo>
                <a:lnTo>
                  <a:pt x="78510" y="77450"/>
                </a:lnTo>
                <a:lnTo>
                  <a:pt x="78510" y="77460"/>
                </a:lnTo>
                <a:lnTo>
                  <a:pt x="78510" y="77470"/>
                </a:lnTo>
                <a:lnTo>
                  <a:pt x="78500" y="77470"/>
                </a:lnTo>
                <a:lnTo>
                  <a:pt x="78500" y="77480"/>
                </a:lnTo>
                <a:lnTo>
                  <a:pt x="78490" y="77490"/>
                </a:lnTo>
                <a:lnTo>
                  <a:pt x="78490" y="77500"/>
                </a:lnTo>
                <a:lnTo>
                  <a:pt x="78490" y="77510"/>
                </a:lnTo>
                <a:lnTo>
                  <a:pt x="78480" y="77520"/>
                </a:lnTo>
                <a:lnTo>
                  <a:pt x="78490" y="77540"/>
                </a:lnTo>
                <a:lnTo>
                  <a:pt x="78490" y="77560"/>
                </a:lnTo>
                <a:lnTo>
                  <a:pt x="78490" y="77570"/>
                </a:lnTo>
                <a:lnTo>
                  <a:pt x="78490" y="77580"/>
                </a:lnTo>
                <a:lnTo>
                  <a:pt x="78490" y="77590"/>
                </a:lnTo>
                <a:lnTo>
                  <a:pt x="78480" y="77590"/>
                </a:lnTo>
                <a:lnTo>
                  <a:pt x="78470" y="77590"/>
                </a:lnTo>
                <a:lnTo>
                  <a:pt x="78470" y="77600"/>
                </a:lnTo>
                <a:lnTo>
                  <a:pt x="78460" y="77600"/>
                </a:lnTo>
                <a:lnTo>
                  <a:pt x="78450" y="77600"/>
                </a:lnTo>
                <a:lnTo>
                  <a:pt x="78440" y="77600"/>
                </a:lnTo>
                <a:lnTo>
                  <a:pt x="78430" y="77600"/>
                </a:lnTo>
                <a:lnTo>
                  <a:pt x="78420" y="77600"/>
                </a:lnTo>
                <a:lnTo>
                  <a:pt x="78410" y="77600"/>
                </a:lnTo>
                <a:lnTo>
                  <a:pt x="78400" y="77600"/>
                </a:lnTo>
                <a:lnTo>
                  <a:pt x="78400" y="77610"/>
                </a:lnTo>
                <a:lnTo>
                  <a:pt x="78390" y="77610"/>
                </a:lnTo>
                <a:lnTo>
                  <a:pt x="78390" y="77620"/>
                </a:lnTo>
                <a:lnTo>
                  <a:pt x="78380" y="77630"/>
                </a:lnTo>
                <a:lnTo>
                  <a:pt x="78370" y="77630"/>
                </a:lnTo>
                <a:lnTo>
                  <a:pt x="78360" y="77640"/>
                </a:lnTo>
                <a:lnTo>
                  <a:pt x="78350" y="77640"/>
                </a:lnTo>
                <a:lnTo>
                  <a:pt x="78350" y="77710"/>
                </a:lnTo>
                <a:lnTo>
                  <a:pt x="78350" y="77720"/>
                </a:lnTo>
                <a:lnTo>
                  <a:pt x="78340" y="77720"/>
                </a:lnTo>
                <a:lnTo>
                  <a:pt x="78330" y="77730"/>
                </a:lnTo>
                <a:lnTo>
                  <a:pt x="78320" y="77730"/>
                </a:lnTo>
                <a:lnTo>
                  <a:pt x="78310" y="77740"/>
                </a:lnTo>
                <a:lnTo>
                  <a:pt x="78300" y="77740"/>
                </a:lnTo>
                <a:lnTo>
                  <a:pt x="78290" y="77750"/>
                </a:lnTo>
                <a:lnTo>
                  <a:pt x="78280" y="77750"/>
                </a:lnTo>
                <a:lnTo>
                  <a:pt x="78280" y="77760"/>
                </a:lnTo>
                <a:lnTo>
                  <a:pt x="78280" y="77770"/>
                </a:lnTo>
                <a:lnTo>
                  <a:pt x="78270" y="77770"/>
                </a:lnTo>
                <a:lnTo>
                  <a:pt x="78270" y="77780"/>
                </a:lnTo>
                <a:lnTo>
                  <a:pt x="78270" y="77790"/>
                </a:lnTo>
                <a:lnTo>
                  <a:pt x="78260" y="77800"/>
                </a:lnTo>
                <a:lnTo>
                  <a:pt x="78250" y="77810"/>
                </a:lnTo>
                <a:lnTo>
                  <a:pt x="78240" y="77810"/>
                </a:lnTo>
                <a:lnTo>
                  <a:pt x="78230" y="77810"/>
                </a:lnTo>
                <a:lnTo>
                  <a:pt x="78230" y="77820"/>
                </a:lnTo>
                <a:lnTo>
                  <a:pt x="78240" y="77820"/>
                </a:lnTo>
                <a:lnTo>
                  <a:pt x="78240" y="77830"/>
                </a:lnTo>
                <a:lnTo>
                  <a:pt x="78230" y="77830"/>
                </a:lnTo>
                <a:lnTo>
                  <a:pt x="78230" y="77840"/>
                </a:lnTo>
                <a:lnTo>
                  <a:pt x="78240" y="77840"/>
                </a:lnTo>
                <a:lnTo>
                  <a:pt x="78250" y="77840"/>
                </a:lnTo>
                <a:lnTo>
                  <a:pt x="78250" y="77830"/>
                </a:lnTo>
                <a:lnTo>
                  <a:pt x="78260" y="77830"/>
                </a:lnTo>
                <a:lnTo>
                  <a:pt x="78260" y="77840"/>
                </a:lnTo>
                <a:lnTo>
                  <a:pt x="78250" y="77850"/>
                </a:lnTo>
                <a:lnTo>
                  <a:pt x="78250" y="77860"/>
                </a:lnTo>
                <a:lnTo>
                  <a:pt x="78260" y="77860"/>
                </a:lnTo>
                <a:lnTo>
                  <a:pt x="78260" y="77870"/>
                </a:lnTo>
                <a:lnTo>
                  <a:pt x="78260" y="77880"/>
                </a:lnTo>
                <a:lnTo>
                  <a:pt x="78260" y="77890"/>
                </a:lnTo>
                <a:lnTo>
                  <a:pt x="78260" y="77900"/>
                </a:lnTo>
                <a:lnTo>
                  <a:pt x="78250" y="77910"/>
                </a:lnTo>
                <a:lnTo>
                  <a:pt x="78250" y="77920"/>
                </a:lnTo>
                <a:lnTo>
                  <a:pt x="78240" y="77920"/>
                </a:lnTo>
                <a:lnTo>
                  <a:pt x="78240" y="77930"/>
                </a:lnTo>
                <a:lnTo>
                  <a:pt x="78240" y="77940"/>
                </a:lnTo>
                <a:lnTo>
                  <a:pt x="78240" y="77950"/>
                </a:lnTo>
                <a:lnTo>
                  <a:pt x="78250" y="77950"/>
                </a:lnTo>
                <a:lnTo>
                  <a:pt x="78260" y="77950"/>
                </a:lnTo>
                <a:lnTo>
                  <a:pt x="78270" y="77950"/>
                </a:lnTo>
                <a:lnTo>
                  <a:pt x="78270" y="77960"/>
                </a:lnTo>
                <a:lnTo>
                  <a:pt x="78280" y="77960"/>
                </a:lnTo>
                <a:lnTo>
                  <a:pt x="78280" y="77970"/>
                </a:lnTo>
                <a:lnTo>
                  <a:pt x="78290" y="77970"/>
                </a:lnTo>
                <a:lnTo>
                  <a:pt x="78300" y="77970"/>
                </a:lnTo>
                <a:lnTo>
                  <a:pt x="78310" y="77970"/>
                </a:lnTo>
                <a:lnTo>
                  <a:pt x="78320" y="77970"/>
                </a:lnTo>
                <a:lnTo>
                  <a:pt x="78320" y="77980"/>
                </a:lnTo>
                <a:lnTo>
                  <a:pt x="78330" y="77980"/>
                </a:lnTo>
                <a:lnTo>
                  <a:pt x="78330" y="77990"/>
                </a:lnTo>
                <a:lnTo>
                  <a:pt x="78340" y="77990"/>
                </a:lnTo>
                <a:lnTo>
                  <a:pt x="78350" y="77990"/>
                </a:lnTo>
                <a:lnTo>
                  <a:pt x="78360" y="78000"/>
                </a:lnTo>
                <a:lnTo>
                  <a:pt x="78370" y="78000"/>
                </a:lnTo>
                <a:lnTo>
                  <a:pt x="78370" y="78030"/>
                </a:lnTo>
                <a:lnTo>
                  <a:pt x="78370" y="78060"/>
                </a:lnTo>
                <a:lnTo>
                  <a:pt x="78360" y="78100"/>
                </a:lnTo>
                <a:lnTo>
                  <a:pt x="78340" y="78140"/>
                </a:lnTo>
                <a:lnTo>
                  <a:pt x="78330" y="78180"/>
                </a:lnTo>
                <a:lnTo>
                  <a:pt x="78330" y="78200"/>
                </a:lnTo>
                <a:lnTo>
                  <a:pt x="78340" y="78210"/>
                </a:lnTo>
                <a:lnTo>
                  <a:pt x="78340" y="78220"/>
                </a:lnTo>
                <a:lnTo>
                  <a:pt x="78340" y="78230"/>
                </a:lnTo>
                <a:lnTo>
                  <a:pt x="78340" y="78240"/>
                </a:lnTo>
                <a:lnTo>
                  <a:pt x="78340" y="78250"/>
                </a:lnTo>
                <a:lnTo>
                  <a:pt x="78330" y="78250"/>
                </a:lnTo>
                <a:lnTo>
                  <a:pt x="78330" y="78260"/>
                </a:lnTo>
                <a:lnTo>
                  <a:pt x="78330" y="78270"/>
                </a:lnTo>
                <a:lnTo>
                  <a:pt x="78340" y="78270"/>
                </a:lnTo>
                <a:lnTo>
                  <a:pt x="78340" y="78280"/>
                </a:lnTo>
                <a:lnTo>
                  <a:pt x="78350" y="78290"/>
                </a:lnTo>
                <a:lnTo>
                  <a:pt x="78350" y="78300"/>
                </a:lnTo>
                <a:lnTo>
                  <a:pt x="78340" y="78320"/>
                </a:lnTo>
                <a:lnTo>
                  <a:pt x="78320" y="78360"/>
                </a:lnTo>
                <a:lnTo>
                  <a:pt x="78310" y="78380"/>
                </a:lnTo>
                <a:lnTo>
                  <a:pt x="78290" y="78400"/>
                </a:lnTo>
                <a:lnTo>
                  <a:pt x="78280" y="78400"/>
                </a:lnTo>
                <a:lnTo>
                  <a:pt x="78270" y="78400"/>
                </a:lnTo>
                <a:lnTo>
                  <a:pt x="78260" y="78390"/>
                </a:lnTo>
                <a:lnTo>
                  <a:pt x="78250" y="78390"/>
                </a:lnTo>
                <a:lnTo>
                  <a:pt x="78220" y="78390"/>
                </a:lnTo>
                <a:lnTo>
                  <a:pt x="78170" y="78370"/>
                </a:lnTo>
                <a:lnTo>
                  <a:pt x="78140" y="78360"/>
                </a:lnTo>
                <a:lnTo>
                  <a:pt x="78120" y="78360"/>
                </a:lnTo>
                <a:lnTo>
                  <a:pt x="78080" y="78350"/>
                </a:lnTo>
                <a:lnTo>
                  <a:pt x="78050" y="78320"/>
                </a:lnTo>
                <a:lnTo>
                  <a:pt x="78030" y="78300"/>
                </a:lnTo>
                <a:lnTo>
                  <a:pt x="78020" y="78280"/>
                </a:lnTo>
                <a:lnTo>
                  <a:pt x="78010" y="78250"/>
                </a:lnTo>
                <a:lnTo>
                  <a:pt x="78000" y="78230"/>
                </a:lnTo>
                <a:lnTo>
                  <a:pt x="77990" y="78220"/>
                </a:lnTo>
                <a:lnTo>
                  <a:pt x="77990" y="78230"/>
                </a:lnTo>
                <a:lnTo>
                  <a:pt x="77980" y="78240"/>
                </a:lnTo>
                <a:lnTo>
                  <a:pt x="77970" y="78260"/>
                </a:lnTo>
                <a:lnTo>
                  <a:pt x="77960" y="78260"/>
                </a:lnTo>
                <a:lnTo>
                  <a:pt x="77930" y="78270"/>
                </a:lnTo>
                <a:lnTo>
                  <a:pt x="77900" y="78280"/>
                </a:lnTo>
                <a:lnTo>
                  <a:pt x="77870" y="78330"/>
                </a:lnTo>
                <a:lnTo>
                  <a:pt x="77870" y="78340"/>
                </a:lnTo>
                <a:lnTo>
                  <a:pt x="77850" y="78350"/>
                </a:lnTo>
                <a:lnTo>
                  <a:pt x="77820" y="78330"/>
                </a:lnTo>
                <a:lnTo>
                  <a:pt x="77790" y="78330"/>
                </a:lnTo>
                <a:lnTo>
                  <a:pt x="77760" y="78320"/>
                </a:lnTo>
                <a:lnTo>
                  <a:pt x="77740" y="78320"/>
                </a:lnTo>
                <a:lnTo>
                  <a:pt x="77720" y="78320"/>
                </a:lnTo>
                <a:lnTo>
                  <a:pt x="77700" y="78310"/>
                </a:lnTo>
                <a:lnTo>
                  <a:pt x="77700" y="78280"/>
                </a:lnTo>
                <a:lnTo>
                  <a:pt x="77660" y="78280"/>
                </a:lnTo>
                <a:lnTo>
                  <a:pt x="77630" y="78280"/>
                </a:lnTo>
                <a:lnTo>
                  <a:pt x="77590" y="78290"/>
                </a:lnTo>
                <a:lnTo>
                  <a:pt x="77580" y="78300"/>
                </a:lnTo>
                <a:lnTo>
                  <a:pt x="77560" y="78320"/>
                </a:lnTo>
                <a:lnTo>
                  <a:pt x="77540" y="78340"/>
                </a:lnTo>
                <a:lnTo>
                  <a:pt x="77510" y="78350"/>
                </a:lnTo>
                <a:lnTo>
                  <a:pt x="77490" y="78360"/>
                </a:lnTo>
                <a:lnTo>
                  <a:pt x="77460" y="78360"/>
                </a:lnTo>
                <a:lnTo>
                  <a:pt x="77430" y="78350"/>
                </a:lnTo>
                <a:lnTo>
                  <a:pt x="77410" y="78350"/>
                </a:lnTo>
                <a:lnTo>
                  <a:pt x="77390" y="78350"/>
                </a:lnTo>
                <a:lnTo>
                  <a:pt x="77390" y="78360"/>
                </a:lnTo>
                <a:lnTo>
                  <a:pt x="77400" y="78400"/>
                </a:lnTo>
                <a:lnTo>
                  <a:pt x="77420" y="78410"/>
                </a:lnTo>
                <a:lnTo>
                  <a:pt x="77430" y="78440"/>
                </a:lnTo>
                <a:lnTo>
                  <a:pt x="77420" y="78460"/>
                </a:lnTo>
                <a:lnTo>
                  <a:pt x="77420" y="78470"/>
                </a:lnTo>
                <a:lnTo>
                  <a:pt x="77390" y="78490"/>
                </a:lnTo>
                <a:lnTo>
                  <a:pt x="77360" y="78510"/>
                </a:lnTo>
                <a:lnTo>
                  <a:pt x="77340" y="78520"/>
                </a:lnTo>
                <a:lnTo>
                  <a:pt x="77310" y="78530"/>
                </a:lnTo>
                <a:lnTo>
                  <a:pt x="77280" y="78550"/>
                </a:lnTo>
                <a:lnTo>
                  <a:pt x="77260" y="78560"/>
                </a:lnTo>
                <a:lnTo>
                  <a:pt x="77230" y="78560"/>
                </a:lnTo>
                <a:lnTo>
                  <a:pt x="77200" y="78570"/>
                </a:lnTo>
                <a:lnTo>
                  <a:pt x="77180" y="78570"/>
                </a:lnTo>
                <a:lnTo>
                  <a:pt x="77170" y="78580"/>
                </a:lnTo>
                <a:lnTo>
                  <a:pt x="77160" y="78570"/>
                </a:lnTo>
                <a:lnTo>
                  <a:pt x="77150" y="78560"/>
                </a:lnTo>
                <a:lnTo>
                  <a:pt x="77140" y="78560"/>
                </a:lnTo>
                <a:lnTo>
                  <a:pt x="77130" y="78550"/>
                </a:lnTo>
                <a:lnTo>
                  <a:pt x="77130" y="78540"/>
                </a:lnTo>
                <a:lnTo>
                  <a:pt x="77120" y="78530"/>
                </a:lnTo>
                <a:lnTo>
                  <a:pt x="77100" y="78520"/>
                </a:lnTo>
                <a:lnTo>
                  <a:pt x="77080" y="78520"/>
                </a:lnTo>
                <a:lnTo>
                  <a:pt x="77080" y="78510"/>
                </a:lnTo>
                <a:lnTo>
                  <a:pt x="77070" y="78510"/>
                </a:lnTo>
                <a:lnTo>
                  <a:pt x="77060" y="78520"/>
                </a:lnTo>
                <a:lnTo>
                  <a:pt x="77050" y="78520"/>
                </a:lnTo>
                <a:lnTo>
                  <a:pt x="77050" y="78530"/>
                </a:lnTo>
                <a:lnTo>
                  <a:pt x="77040" y="78530"/>
                </a:lnTo>
                <a:lnTo>
                  <a:pt x="77040" y="78540"/>
                </a:lnTo>
                <a:lnTo>
                  <a:pt x="77040" y="78550"/>
                </a:lnTo>
                <a:lnTo>
                  <a:pt x="77030" y="78550"/>
                </a:lnTo>
                <a:lnTo>
                  <a:pt x="77030" y="78560"/>
                </a:lnTo>
                <a:lnTo>
                  <a:pt x="77020" y="78560"/>
                </a:lnTo>
                <a:lnTo>
                  <a:pt x="77020" y="78570"/>
                </a:lnTo>
                <a:lnTo>
                  <a:pt x="77010" y="78570"/>
                </a:lnTo>
                <a:lnTo>
                  <a:pt x="77000" y="78580"/>
                </a:lnTo>
                <a:lnTo>
                  <a:pt x="77000" y="78590"/>
                </a:lnTo>
                <a:lnTo>
                  <a:pt x="77000" y="78600"/>
                </a:lnTo>
                <a:lnTo>
                  <a:pt x="77000" y="78610"/>
                </a:lnTo>
                <a:lnTo>
                  <a:pt x="76990" y="78610"/>
                </a:lnTo>
                <a:lnTo>
                  <a:pt x="76980" y="78610"/>
                </a:lnTo>
                <a:lnTo>
                  <a:pt x="76970" y="78610"/>
                </a:lnTo>
                <a:lnTo>
                  <a:pt x="76970" y="78600"/>
                </a:lnTo>
                <a:lnTo>
                  <a:pt x="76960" y="78580"/>
                </a:lnTo>
                <a:lnTo>
                  <a:pt x="76950" y="78570"/>
                </a:lnTo>
                <a:lnTo>
                  <a:pt x="76940" y="78570"/>
                </a:lnTo>
                <a:lnTo>
                  <a:pt x="76940" y="78580"/>
                </a:lnTo>
                <a:lnTo>
                  <a:pt x="76930" y="78580"/>
                </a:lnTo>
                <a:lnTo>
                  <a:pt x="76920" y="78580"/>
                </a:lnTo>
                <a:lnTo>
                  <a:pt x="76910" y="78580"/>
                </a:lnTo>
                <a:lnTo>
                  <a:pt x="76910" y="78570"/>
                </a:lnTo>
                <a:lnTo>
                  <a:pt x="76900" y="78570"/>
                </a:lnTo>
                <a:lnTo>
                  <a:pt x="76900" y="78560"/>
                </a:lnTo>
                <a:lnTo>
                  <a:pt x="76900" y="78550"/>
                </a:lnTo>
                <a:lnTo>
                  <a:pt x="76890" y="78550"/>
                </a:lnTo>
                <a:lnTo>
                  <a:pt x="76890" y="78540"/>
                </a:lnTo>
                <a:lnTo>
                  <a:pt x="76880" y="78540"/>
                </a:lnTo>
                <a:lnTo>
                  <a:pt x="76870" y="78540"/>
                </a:lnTo>
                <a:lnTo>
                  <a:pt x="76860" y="78540"/>
                </a:lnTo>
                <a:lnTo>
                  <a:pt x="76850" y="78540"/>
                </a:lnTo>
                <a:lnTo>
                  <a:pt x="76850" y="78550"/>
                </a:lnTo>
                <a:lnTo>
                  <a:pt x="76850" y="78560"/>
                </a:lnTo>
                <a:lnTo>
                  <a:pt x="76850" y="78570"/>
                </a:lnTo>
                <a:lnTo>
                  <a:pt x="76850" y="78580"/>
                </a:lnTo>
                <a:lnTo>
                  <a:pt x="76840" y="78590"/>
                </a:lnTo>
                <a:lnTo>
                  <a:pt x="76840" y="78600"/>
                </a:lnTo>
                <a:lnTo>
                  <a:pt x="76840" y="78610"/>
                </a:lnTo>
                <a:lnTo>
                  <a:pt x="76830" y="78620"/>
                </a:lnTo>
                <a:lnTo>
                  <a:pt x="76820" y="78620"/>
                </a:lnTo>
                <a:lnTo>
                  <a:pt x="76810" y="78620"/>
                </a:lnTo>
                <a:lnTo>
                  <a:pt x="76800" y="78610"/>
                </a:lnTo>
                <a:lnTo>
                  <a:pt x="76790" y="78600"/>
                </a:lnTo>
                <a:lnTo>
                  <a:pt x="76780" y="78600"/>
                </a:lnTo>
                <a:lnTo>
                  <a:pt x="76770" y="78600"/>
                </a:lnTo>
                <a:lnTo>
                  <a:pt x="76770" y="78590"/>
                </a:lnTo>
                <a:lnTo>
                  <a:pt x="76760" y="78590"/>
                </a:lnTo>
                <a:lnTo>
                  <a:pt x="76760" y="78600"/>
                </a:lnTo>
                <a:lnTo>
                  <a:pt x="76760" y="78610"/>
                </a:lnTo>
                <a:lnTo>
                  <a:pt x="76750" y="78610"/>
                </a:lnTo>
                <a:lnTo>
                  <a:pt x="76750" y="78600"/>
                </a:lnTo>
                <a:lnTo>
                  <a:pt x="76740" y="78590"/>
                </a:lnTo>
                <a:lnTo>
                  <a:pt x="76730" y="78590"/>
                </a:lnTo>
                <a:lnTo>
                  <a:pt x="76720" y="78590"/>
                </a:lnTo>
                <a:lnTo>
                  <a:pt x="76700" y="78600"/>
                </a:lnTo>
                <a:lnTo>
                  <a:pt x="76690" y="78600"/>
                </a:lnTo>
                <a:lnTo>
                  <a:pt x="76680" y="78600"/>
                </a:lnTo>
                <a:lnTo>
                  <a:pt x="76680" y="78610"/>
                </a:lnTo>
                <a:lnTo>
                  <a:pt x="76670" y="78610"/>
                </a:lnTo>
                <a:lnTo>
                  <a:pt x="76670" y="78620"/>
                </a:lnTo>
                <a:lnTo>
                  <a:pt x="76660" y="78620"/>
                </a:lnTo>
                <a:lnTo>
                  <a:pt x="76650" y="78620"/>
                </a:lnTo>
                <a:lnTo>
                  <a:pt x="76640" y="78620"/>
                </a:lnTo>
                <a:lnTo>
                  <a:pt x="76630" y="78620"/>
                </a:lnTo>
                <a:lnTo>
                  <a:pt x="76620" y="78620"/>
                </a:lnTo>
                <a:lnTo>
                  <a:pt x="76610" y="78620"/>
                </a:lnTo>
                <a:lnTo>
                  <a:pt x="76600" y="78620"/>
                </a:lnTo>
                <a:lnTo>
                  <a:pt x="76590" y="78620"/>
                </a:lnTo>
                <a:lnTo>
                  <a:pt x="76580" y="78620"/>
                </a:lnTo>
                <a:lnTo>
                  <a:pt x="76570" y="78620"/>
                </a:lnTo>
                <a:lnTo>
                  <a:pt x="76570" y="78610"/>
                </a:lnTo>
                <a:lnTo>
                  <a:pt x="76580" y="78600"/>
                </a:lnTo>
                <a:lnTo>
                  <a:pt x="76580" y="78590"/>
                </a:lnTo>
                <a:lnTo>
                  <a:pt x="76570" y="78590"/>
                </a:lnTo>
                <a:lnTo>
                  <a:pt x="76570" y="78580"/>
                </a:lnTo>
                <a:lnTo>
                  <a:pt x="76560" y="78580"/>
                </a:lnTo>
                <a:lnTo>
                  <a:pt x="76560" y="78570"/>
                </a:lnTo>
                <a:lnTo>
                  <a:pt x="76550" y="78570"/>
                </a:lnTo>
                <a:lnTo>
                  <a:pt x="76550" y="78560"/>
                </a:lnTo>
                <a:lnTo>
                  <a:pt x="76540" y="78560"/>
                </a:lnTo>
                <a:lnTo>
                  <a:pt x="76530" y="78560"/>
                </a:lnTo>
                <a:lnTo>
                  <a:pt x="76530" y="78550"/>
                </a:lnTo>
                <a:lnTo>
                  <a:pt x="76530" y="78540"/>
                </a:lnTo>
                <a:lnTo>
                  <a:pt x="76520" y="78540"/>
                </a:lnTo>
                <a:lnTo>
                  <a:pt x="76520" y="78530"/>
                </a:lnTo>
                <a:lnTo>
                  <a:pt x="76510" y="78520"/>
                </a:lnTo>
                <a:lnTo>
                  <a:pt x="76500" y="78510"/>
                </a:lnTo>
                <a:lnTo>
                  <a:pt x="76500" y="78500"/>
                </a:lnTo>
                <a:lnTo>
                  <a:pt x="76490" y="78490"/>
                </a:lnTo>
                <a:lnTo>
                  <a:pt x="76490" y="78480"/>
                </a:lnTo>
                <a:lnTo>
                  <a:pt x="76490" y="78470"/>
                </a:lnTo>
                <a:lnTo>
                  <a:pt x="76480" y="78470"/>
                </a:lnTo>
                <a:lnTo>
                  <a:pt x="76480" y="78460"/>
                </a:lnTo>
                <a:lnTo>
                  <a:pt x="76470" y="78450"/>
                </a:lnTo>
                <a:lnTo>
                  <a:pt x="76460" y="78450"/>
                </a:lnTo>
                <a:lnTo>
                  <a:pt x="76450" y="78440"/>
                </a:lnTo>
                <a:lnTo>
                  <a:pt x="76440" y="78440"/>
                </a:lnTo>
                <a:lnTo>
                  <a:pt x="76430" y="78440"/>
                </a:lnTo>
                <a:lnTo>
                  <a:pt x="76410" y="78440"/>
                </a:lnTo>
                <a:lnTo>
                  <a:pt x="76380" y="78440"/>
                </a:lnTo>
                <a:lnTo>
                  <a:pt x="76350" y="78450"/>
                </a:lnTo>
                <a:lnTo>
                  <a:pt x="76290" y="78470"/>
                </a:lnTo>
                <a:lnTo>
                  <a:pt x="76220" y="78480"/>
                </a:lnTo>
                <a:lnTo>
                  <a:pt x="76180" y="78480"/>
                </a:lnTo>
                <a:lnTo>
                  <a:pt x="76120" y="78500"/>
                </a:lnTo>
                <a:lnTo>
                  <a:pt x="76110" y="78510"/>
                </a:lnTo>
                <a:lnTo>
                  <a:pt x="76100" y="78530"/>
                </a:lnTo>
                <a:lnTo>
                  <a:pt x="76090" y="78540"/>
                </a:lnTo>
                <a:lnTo>
                  <a:pt x="76090" y="78550"/>
                </a:lnTo>
                <a:lnTo>
                  <a:pt x="76090" y="78560"/>
                </a:lnTo>
                <a:lnTo>
                  <a:pt x="76090" y="78570"/>
                </a:lnTo>
                <a:lnTo>
                  <a:pt x="76080" y="78590"/>
                </a:lnTo>
                <a:lnTo>
                  <a:pt x="76080" y="78600"/>
                </a:lnTo>
                <a:lnTo>
                  <a:pt x="76080" y="78610"/>
                </a:lnTo>
                <a:lnTo>
                  <a:pt x="76080" y="78630"/>
                </a:lnTo>
                <a:lnTo>
                  <a:pt x="76080" y="78640"/>
                </a:lnTo>
                <a:lnTo>
                  <a:pt x="76080" y="78650"/>
                </a:lnTo>
                <a:lnTo>
                  <a:pt x="76070" y="78670"/>
                </a:lnTo>
                <a:lnTo>
                  <a:pt x="76060" y="78670"/>
                </a:lnTo>
                <a:lnTo>
                  <a:pt x="76050" y="78680"/>
                </a:lnTo>
                <a:lnTo>
                  <a:pt x="76050" y="78690"/>
                </a:lnTo>
                <a:lnTo>
                  <a:pt x="76050" y="78700"/>
                </a:lnTo>
                <a:lnTo>
                  <a:pt x="76050" y="78710"/>
                </a:lnTo>
                <a:lnTo>
                  <a:pt x="76040" y="78720"/>
                </a:lnTo>
                <a:lnTo>
                  <a:pt x="76030" y="78770"/>
                </a:lnTo>
                <a:lnTo>
                  <a:pt x="76000" y="78850"/>
                </a:lnTo>
                <a:lnTo>
                  <a:pt x="75990" y="78870"/>
                </a:lnTo>
                <a:lnTo>
                  <a:pt x="75970" y="78880"/>
                </a:lnTo>
                <a:lnTo>
                  <a:pt x="75940" y="78890"/>
                </a:lnTo>
                <a:lnTo>
                  <a:pt x="75900" y="78900"/>
                </a:lnTo>
                <a:lnTo>
                  <a:pt x="75840" y="78910"/>
                </a:lnTo>
                <a:lnTo>
                  <a:pt x="75800" y="78920"/>
                </a:lnTo>
                <a:lnTo>
                  <a:pt x="75760" y="78940"/>
                </a:lnTo>
                <a:lnTo>
                  <a:pt x="75740" y="78950"/>
                </a:lnTo>
                <a:lnTo>
                  <a:pt x="75720" y="78950"/>
                </a:lnTo>
                <a:lnTo>
                  <a:pt x="75690" y="78930"/>
                </a:lnTo>
                <a:lnTo>
                  <a:pt x="75640" y="78900"/>
                </a:lnTo>
                <a:lnTo>
                  <a:pt x="75590" y="78890"/>
                </a:lnTo>
                <a:lnTo>
                  <a:pt x="75560" y="78880"/>
                </a:lnTo>
                <a:lnTo>
                  <a:pt x="75540" y="78870"/>
                </a:lnTo>
                <a:lnTo>
                  <a:pt x="75490" y="78860"/>
                </a:lnTo>
                <a:lnTo>
                  <a:pt x="75450" y="78850"/>
                </a:lnTo>
                <a:lnTo>
                  <a:pt x="75390" y="78840"/>
                </a:lnTo>
                <a:lnTo>
                  <a:pt x="75330" y="78830"/>
                </a:lnTo>
                <a:lnTo>
                  <a:pt x="75300" y="78820"/>
                </a:lnTo>
                <a:lnTo>
                  <a:pt x="75290" y="78830"/>
                </a:lnTo>
                <a:lnTo>
                  <a:pt x="75260" y="78840"/>
                </a:lnTo>
                <a:lnTo>
                  <a:pt x="75240" y="78850"/>
                </a:lnTo>
                <a:lnTo>
                  <a:pt x="75210" y="78850"/>
                </a:lnTo>
                <a:lnTo>
                  <a:pt x="75160" y="78840"/>
                </a:lnTo>
                <a:lnTo>
                  <a:pt x="75120" y="78830"/>
                </a:lnTo>
                <a:lnTo>
                  <a:pt x="75090" y="78810"/>
                </a:lnTo>
                <a:lnTo>
                  <a:pt x="75070" y="78790"/>
                </a:lnTo>
                <a:lnTo>
                  <a:pt x="75040" y="78760"/>
                </a:lnTo>
                <a:lnTo>
                  <a:pt x="75010" y="78740"/>
                </a:lnTo>
                <a:lnTo>
                  <a:pt x="74990" y="78740"/>
                </a:lnTo>
                <a:lnTo>
                  <a:pt x="74970" y="78740"/>
                </a:lnTo>
                <a:lnTo>
                  <a:pt x="74950" y="78750"/>
                </a:lnTo>
                <a:lnTo>
                  <a:pt x="74940" y="78750"/>
                </a:lnTo>
                <a:lnTo>
                  <a:pt x="74910" y="78740"/>
                </a:lnTo>
                <a:lnTo>
                  <a:pt x="74890" y="78750"/>
                </a:lnTo>
                <a:lnTo>
                  <a:pt x="74860" y="78760"/>
                </a:lnTo>
                <a:lnTo>
                  <a:pt x="74830" y="78770"/>
                </a:lnTo>
                <a:lnTo>
                  <a:pt x="74760" y="78810"/>
                </a:lnTo>
                <a:lnTo>
                  <a:pt x="74730" y="78840"/>
                </a:lnTo>
                <a:lnTo>
                  <a:pt x="74720" y="78860"/>
                </a:lnTo>
                <a:lnTo>
                  <a:pt x="74720" y="78880"/>
                </a:lnTo>
                <a:lnTo>
                  <a:pt x="74710" y="78950"/>
                </a:lnTo>
                <a:lnTo>
                  <a:pt x="74710" y="78970"/>
                </a:lnTo>
                <a:lnTo>
                  <a:pt x="74690" y="78990"/>
                </a:lnTo>
                <a:lnTo>
                  <a:pt x="74680" y="79020"/>
                </a:lnTo>
                <a:lnTo>
                  <a:pt x="74670" y="79060"/>
                </a:lnTo>
                <a:lnTo>
                  <a:pt x="74670" y="79110"/>
                </a:lnTo>
                <a:lnTo>
                  <a:pt x="74660" y="79130"/>
                </a:lnTo>
                <a:lnTo>
                  <a:pt x="74660" y="79140"/>
                </a:lnTo>
                <a:lnTo>
                  <a:pt x="74650" y="79140"/>
                </a:lnTo>
                <a:lnTo>
                  <a:pt x="74650" y="79150"/>
                </a:lnTo>
                <a:lnTo>
                  <a:pt x="74640" y="79150"/>
                </a:lnTo>
                <a:lnTo>
                  <a:pt x="74640" y="79160"/>
                </a:lnTo>
                <a:lnTo>
                  <a:pt x="74630" y="79160"/>
                </a:lnTo>
                <a:lnTo>
                  <a:pt x="74620" y="79160"/>
                </a:lnTo>
                <a:lnTo>
                  <a:pt x="74610" y="79160"/>
                </a:lnTo>
                <a:lnTo>
                  <a:pt x="74610" y="79170"/>
                </a:lnTo>
                <a:lnTo>
                  <a:pt x="74600" y="79170"/>
                </a:lnTo>
                <a:lnTo>
                  <a:pt x="74600" y="79180"/>
                </a:lnTo>
                <a:lnTo>
                  <a:pt x="74590" y="79180"/>
                </a:lnTo>
                <a:lnTo>
                  <a:pt x="74580" y="79180"/>
                </a:lnTo>
                <a:lnTo>
                  <a:pt x="74580" y="79190"/>
                </a:lnTo>
                <a:lnTo>
                  <a:pt x="74570" y="79190"/>
                </a:lnTo>
                <a:lnTo>
                  <a:pt x="74560" y="79190"/>
                </a:lnTo>
                <a:lnTo>
                  <a:pt x="74550" y="79190"/>
                </a:lnTo>
                <a:lnTo>
                  <a:pt x="74540" y="79200"/>
                </a:lnTo>
                <a:lnTo>
                  <a:pt x="74530" y="79200"/>
                </a:lnTo>
                <a:lnTo>
                  <a:pt x="74520" y="79210"/>
                </a:lnTo>
                <a:lnTo>
                  <a:pt x="74510" y="79220"/>
                </a:lnTo>
                <a:lnTo>
                  <a:pt x="74500" y="79220"/>
                </a:lnTo>
                <a:lnTo>
                  <a:pt x="74460" y="79240"/>
                </a:lnTo>
                <a:lnTo>
                  <a:pt x="74440" y="79260"/>
                </a:lnTo>
                <a:lnTo>
                  <a:pt x="74440" y="79280"/>
                </a:lnTo>
                <a:lnTo>
                  <a:pt x="74440" y="79300"/>
                </a:lnTo>
                <a:lnTo>
                  <a:pt x="74450" y="79340"/>
                </a:lnTo>
                <a:lnTo>
                  <a:pt x="74440" y="79370"/>
                </a:lnTo>
                <a:lnTo>
                  <a:pt x="74440" y="79390"/>
                </a:lnTo>
                <a:lnTo>
                  <a:pt x="74430" y="79420"/>
                </a:lnTo>
                <a:lnTo>
                  <a:pt x="74430" y="79460"/>
                </a:lnTo>
                <a:lnTo>
                  <a:pt x="74430" y="79500"/>
                </a:lnTo>
                <a:lnTo>
                  <a:pt x="74430" y="79540"/>
                </a:lnTo>
                <a:lnTo>
                  <a:pt x="74430" y="79550"/>
                </a:lnTo>
                <a:lnTo>
                  <a:pt x="74460" y="79580"/>
                </a:lnTo>
                <a:lnTo>
                  <a:pt x="74490" y="79600"/>
                </a:lnTo>
                <a:lnTo>
                  <a:pt x="74520" y="79610"/>
                </a:lnTo>
                <a:lnTo>
                  <a:pt x="74550" y="79630"/>
                </a:lnTo>
                <a:lnTo>
                  <a:pt x="74580" y="79650"/>
                </a:lnTo>
                <a:lnTo>
                  <a:pt x="74610" y="79680"/>
                </a:lnTo>
                <a:lnTo>
                  <a:pt x="74630" y="79700"/>
                </a:lnTo>
                <a:lnTo>
                  <a:pt x="74650" y="79720"/>
                </a:lnTo>
                <a:lnTo>
                  <a:pt x="74670" y="79760"/>
                </a:lnTo>
                <a:lnTo>
                  <a:pt x="74670" y="79910"/>
                </a:lnTo>
                <a:lnTo>
                  <a:pt x="74660" y="79980"/>
                </a:lnTo>
                <a:lnTo>
                  <a:pt x="74690" y="80080"/>
                </a:lnTo>
                <a:lnTo>
                  <a:pt x="74620" y="80090"/>
                </a:lnTo>
                <a:lnTo>
                  <a:pt x="74560" y="80110"/>
                </a:lnTo>
                <a:lnTo>
                  <a:pt x="74530" y="80120"/>
                </a:lnTo>
                <a:lnTo>
                  <a:pt x="74510" y="80130"/>
                </a:lnTo>
                <a:lnTo>
                  <a:pt x="74460" y="80170"/>
                </a:lnTo>
                <a:lnTo>
                  <a:pt x="74440" y="80180"/>
                </a:lnTo>
                <a:lnTo>
                  <a:pt x="74390" y="80220"/>
                </a:lnTo>
                <a:lnTo>
                  <a:pt x="74350" y="80250"/>
                </a:lnTo>
                <a:lnTo>
                  <a:pt x="74310" y="80270"/>
                </a:lnTo>
                <a:lnTo>
                  <a:pt x="74280" y="80290"/>
                </a:lnTo>
                <a:lnTo>
                  <a:pt x="74230" y="80320"/>
                </a:lnTo>
                <a:lnTo>
                  <a:pt x="74190" y="80350"/>
                </a:lnTo>
                <a:lnTo>
                  <a:pt x="74180" y="80370"/>
                </a:lnTo>
                <a:lnTo>
                  <a:pt x="74150" y="80390"/>
                </a:lnTo>
                <a:lnTo>
                  <a:pt x="74110" y="80410"/>
                </a:lnTo>
                <a:lnTo>
                  <a:pt x="74070" y="80420"/>
                </a:lnTo>
                <a:lnTo>
                  <a:pt x="74030" y="80450"/>
                </a:lnTo>
                <a:lnTo>
                  <a:pt x="73990" y="80470"/>
                </a:lnTo>
                <a:lnTo>
                  <a:pt x="73950" y="80490"/>
                </a:lnTo>
                <a:lnTo>
                  <a:pt x="73920" y="80510"/>
                </a:lnTo>
                <a:lnTo>
                  <a:pt x="73880" y="80520"/>
                </a:lnTo>
                <a:lnTo>
                  <a:pt x="73850" y="80530"/>
                </a:lnTo>
                <a:lnTo>
                  <a:pt x="73820" y="80550"/>
                </a:lnTo>
                <a:lnTo>
                  <a:pt x="73780" y="80580"/>
                </a:lnTo>
                <a:lnTo>
                  <a:pt x="73760" y="80600"/>
                </a:lnTo>
                <a:lnTo>
                  <a:pt x="73740" y="80610"/>
                </a:lnTo>
                <a:lnTo>
                  <a:pt x="73710" y="80620"/>
                </a:lnTo>
                <a:lnTo>
                  <a:pt x="73680" y="80640"/>
                </a:lnTo>
                <a:lnTo>
                  <a:pt x="73640" y="80660"/>
                </a:lnTo>
                <a:lnTo>
                  <a:pt x="73620" y="80680"/>
                </a:lnTo>
                <a:lnTo>
                  <a:pt x="73590" y="80690"/>
                </a:lnTo>
                <a:lnTo>
                  <a:pt x="73600" y="80710"/>
                </a:lnTo>
                <a:lnTo>
                  <a:pt x="73590" y="80730"/>
                </a:lnTo>
                <a:lnTo>
                  <a:pt x="73570" y="80750"/>
                </a:lnTo>
                <a:lnTo>
                  <a:pt x="73550" y="80790"/>
                </a:lnTo>
                <a:lnTo>
                  <a:pt x="73530" y="80810"/>
                </a:lnTo>
                <a:lnTo>
                  <a:pt x="73480" y="80880"/>
                </a:lnTo>
                <a:lnTo>
                  <a:pt x="73440" y="80930"/>
                </a:lnTo>
                <a:lnTo>
                  <a:pt x="73440" y="80950"/>
                </a:lnTo>
                <a:lnTo>
                  <a:pt x="73430" y="80970"/>
                </a:lnTo>
                <a:lnTo>
                  <a:pt x="73420" y="80990"/>
                </a:lnTo>
                <a:lnTo>
                  <a:pt x="73350" y="81060"/>
                </a:lnTo>
                <a:lnTo>
                  <a:pt x="73300" y="81100"/>
                </a:lnTo>
                <a:lnTo>
                  <a:pt x="73240" y="81140"/>
                </a:lnTo>
                <a:lnTo>
                  <a:pt x="73160" y="81190"/>
                </a:lnTo>
                <a:lnTo>
                  <a:pt x="73100" y="81230"/>
                </a:lnTo>
                <a:lnTo>
                  <a:pt x="73070" y="81250"/>
                </a:lnTo>
                <a:lnTo>
                  <a:pt x="73060" y="81250"/>
                </a:lnTo>
                <a:lnTo>
                  <a:pt x="73050" y="81250"/>
                </a:lnTo>
                <a:lnTo>
                  <a:pt x="73040" y="81230"/>
                </a:lnTo>
                <a:lnTo>
                  <a:pt x="73030" y="81190"/>
                </a:lnTo>
                <a:lnTo>
                  <a:pt x="73010" y="81170"/>
                </a:lnTo>
                <a:lnTo>
                  <a:pt x="72980" y="81150"/>
                </a:lnTo>
                <a:lnTo>
                  <a:pt x="72960" y="81140"/>
                </a:lnTo>
                <a:lnTo>
                  <a:pt x="72940" y="81140"/>
                </a:lnTo>
                <a:lnTo>
                  <a:pt x="72910" y="81150"/>
                </a:lnTo>
                <a:lnTo>
                  <a:pt x="72890" y="81160"/>
                </a:lnTo>
                <a:lnTo>
                  <a:pt x="72850" y="81180"/>
                </a:lnTo>
                <a:lnTo>
                  <a:pt x="72830" y="81180"/>
                </a:lnTo>
                <a:lnTo>
                  <a:pt x="72810" y="81170"/>
                </a:lnTo>
                <a:lnTo>
                  <a:pt x="72800" y="81170"/>
                </a:lnTo>
                <a:lnTo>
                  <a:pt x="72800" y="81150"/>
                </a:lnTo>
                <a:lnTo>
                  <a:pt x="72790" y="81130"/>
                </a:lnTo>
                <a:lnTo>
                  <a:pt x="72760" y="81090"/>
                </a:lnTo>
                <a:lnTo>
                  <a:pt x="72750" y="81080"/>
                </a:lnTo>
                <a:lnTo>
                  <a:pt x="72740" y="81070"/>
                </a:lnTo>
                <a:lnTo>
                  <a:pt x="72730" y="81050"/>
                </a:lnTo>
                <a:lnTo>
                  <a:pt x="72730" y="80970"/>
                </a:lnTo>
                <a:lnTo>
                  <a:pt x="72720" y="80900"/>
                </a:lnTo>
                <a:lnTo>
                  <a:pt x="72700" y="80840"/>
                </a:lnTo>
                <a:lnTo>
                  <a:pt x="72690" y="80810"/>
                </a:lnTo>
                <a:lnTo>
                  <a:pt x="72670" y="80770"/>
                </a:lnTo>
                <a:lnTo>
                  <a:pt x="72650" y="80760"/>
                </a:lnTo>
                <a:lnTo>
                  <a:pt x="72630" y="80740"/>
                </a:lnTo>
                <a:lnTo>
                  <a:pt x="72590" y="80710"/>
                </a:lnTo>
                <a:lnTo>
                  <a:pt x="72570" y="80690"/>
                </a:lnTo>
                <a:lnTo>
                  <a:pt x="72560" y="80690"/>
                </a:lnTo>
                <a:lnTo>
                  <a:pt x="72550" y="80670"/>
                </a:lnTo>
                <a:lnTo>
                  <a:pt x="72540" y="80660"/>
                </a:lnTo>
                <a:lnTo>
                  <a:pt x="72510" y="80630"/>
                </a:lnTo>
                <a:lnTo>
                  <a:pt x="72510" y="80570"/>
                </a:lnTo>
                <a:lnTo>
                  <a:pt x="72480" y="80530"/>
                </a:lnTo>
                <a:lnTo>
                  <a:pt x="72460" y="80480"/>
                </a:lnTo>
                <a:lnTo>
                  <a:pt x="72440" y="80410"/>
                </a:lnTo>
                <a:lnTo>
                  <a:pt x="72420" y="80330"/>
                </a:lnTo>
                <a:lnTo>
                  <a:pt x="72450" y="80300"/>
                </a:lnTo>
                <a:lnTo>
                  <a:pt x="72480" y="80240"/>
                </a:lnTo>
                <a:lnTo>
                  <a:pt x="72470" y="80160"/>
                </a:lnTo>
                <a:lnTo>
                  <a:pt x="72430" y="80110"/>
                </a:lnTo>
                <a:lnTo>
                  <a:pt x="72370" y="80080"/>
                </a:lnTo>
                <a:lnTo>
                  <a:pt x="72340" y="80040"/>
                </a:lnTo>
                <a:lnTo>
                  <a:pt x="72330" y="80000"/>
                </a:lnTo>
                <a:lnTo>
                  <a:pt x="72340" y="79920"/>
                </a:lnTo>
                <a:lnTo>
                  <a:pt x="72330" y="79910"/>
                </a:lnTo>
                <a:lnTo>
                  <a:pt x="72330" y="79890"/>
                </a:lnTo>
                <a:lnTo>
                  <a:pt x="72330" y="79880"/>
                </a:lnTo>
                <a:lnTo>
                  <a:pt x="72340" y="79870"/>
                </a:lnTo>
                <a:lnTo>
                  <a:pt x="72360" y="79850"/>
                </a:lnTo>
                <a:lnTo>
                  <a:pt x="72390" y="79840"/>
                </a:lnTo>
                <a:lnTo>
                  <a:pt x="72450" y="79780"/>
                </a:lnTo>
                <a:lnTo>
                  <a:pt x="72490" y="79760"/>
                </a:lnTo>
                <a:lnTo>
                  <a:pt x="72510" y="79730"/>
                </a:lnTo>
                <a:lnTo>
                  <a:pt x="72530" y="79720"/>
                </a:lnTo>
                <a:lnTo>
                  <a:pt x="72540" y="79690"/>
                </a:lnTo>
                <a:lnTo>
                  <a:pt x="72520" y="79640"/>
                </a:lnTo>
                <a:lnTo>
                  <a:pt x="72490" y="79620"/>
                </a:lnTo>
                <a:lnTo>
                  <a:pt x="72460" y="79610"/>
                </a:lnTo>
                <a:lnTo>
                  <a:pt x="72440" y="79600"/>
                </a:lnTo>
                <a:lnTo>
                  <a:pt x="72420" y="79600"/>
                </a:lnTo>
                <a:lnTo>
                  <a:pt x="72400" y="79590"/>
                </a:lnTo>
                <a:lnTo>
                  <a:pt x="72380" y="79560"/>
                </a:lnTo>
                <a:lnTo>
                  <a:pt x="72370" y="79550"/>
                </a:lnTo>
                <a:lnTo>
                  <a:pt x="72360" y="79520"/>
                </a:lnTo>
                <a:lnTo>
                  <a:pt x="72360" y="79490"/>
                </a:lnTo>
                <a:lnTo>
                  <a:pt x="72360" y="79460"/>
                </a:lnTo>
                <a:lnTo>
                  <a:pt x="72350" y="79450"/>
                </a:lnTo>
                <a:lnTo>
                  <a:pt x="72310" y="79430"/>
                </a:lnTo>
                <a:lnTo>
                  <a:pt x="72260" y="79390"/>
                </a:lnTo>
                <a:lnTo>
                  <a:pt x="72230" y="79360"/>
                </a:lnTo>
                <a:lnTo>
                  <a:pt x="72210" y="79340"/>
                </a:lnTo>
                <a:lnTo>
                  <a:pt x="72180" y="79310"/>
                </a:lnTo>
                <a:lnTo>
                  <a:pt x="72160" y="79300"/>
                </a:lnTo>
                <a:lnTo>
                  <a:pt x="72130" y="79280"/>
                </a:lnTo>
                <a:lnTo>
                  <a:pt x="72100" y="79270"/>
                </a:lnTo>
                <a:lnTo>
                  <a:pt x="72080" y="79260"/>
                </a:lnTo>
                <a:lnTo>
                  <a:pt x="72020" y="79260"/>
                </a:lnTo>
                <a:lnTo>
                  <a:pt x="71990" y="79270"/>
                </a:lnTo>
                <a:lnTo>
                  <a:pt x="71960" y="79280"/>
                </a:lnTo>
                <a:lnTo>
                  <a:pt x="71950" y="79290"/>
                </a:lnTo>
                <a:lnTo>
                  <a:pt x="71900" y="79320"/>
                </a:lnTo>
                <a:lnTo>
                  <a:pt x="71870" y="79350"/>
                </a:lnTo>
                <a:lnTo>
                  <a:pt x="71850" y="79370"/>
                </a:lnTo>
                <a:lnTo>
                  <a:pt x="71830" y="79390"/>
                </a:lnTo>
                <a:lnTo>
                  <a:pt x="71800" y="79410"/>
                </a:lnTo>
                <a:lnTo>
                  <a:pt x="71790" y="79430"/>
                </a:lnTo>
                <a:lnTo>
                  <a:pt x="71770" y="79430"/>
                </a:lnTo>
                <a:lnTo>
                  <a:pt x="71750" y="79430"/>
                </a:lnTo>
                <a:lnTo>
                  <a:pt x="71730" y="79430"/>
                </a:lnTo>
                <a:lnTo>
                  <a:pt x="71720" y="79430"/>
                </a:lnTo>
                <a:lnTo>
                  <a:pt x="71650" y="79510"/>
                </a:lnTo>
                <a:lnTo>
                  <a:pt x="71630" y="79530"/>
                </a:lnTo>
                <a:lnTo>
                  <a:pt x="71620" y="79550"/>
                </a:lnTo>
                <a:lnTo>
                  <a:pt x="71610" y="79560"/>
                </a:lnTo>
                <a:lnTo>
                  <a:pt x="71600" y="79580"/>
                </a:lnTo>
                <a:lnTo>
                  <a:pt x="71580" y="79600"/>
                </a:lnTo>
                <a:lnTo>
                  <a:pt x="71570" y="79620"/>
                </a:lnTo>
                <a:lnTo>
                  <a:pt x="71560" y="79630"/>
                </a:lnTo>
                <a:lnTo>
                  <a:pt x="71550" y="79640"/>
                </a:lnTo>
                <a:lnTo>
                  <a:pt x="71530" y="79650"/>
                </a:lnTo>
                <a:lnTo>
                  <a:pt x="71520" y="79660"/>
                </a:lnTo>
                <a:lnTo>
                  <a:pt x="71510" y="79670"/>
                </a:lnTo>
                <a:lnTo>
                  <a:pt x="71490" y="79680"/>
                </a:lnTo>
                <a:lnTo>
                  <a:pt x="71480" y="79680"/>
                </a:lnTo>
                <a:lnTo>
                  <a:pt x="71470" y="79690"/>
                </a:lnTo>
                <a:lnTo>
                  <a:pt x="71450" y="79690"/>
                </a:lnTo>
                <a:lnTo>
                  <a:pt x="71430" y="79690"/>
                </a:lnTo>
                <a:lnTo>
                  <a:pt x="71410" y="79700"/>
                </a:lnTo>
                <a:lnTo>
                  <a:pt x="71390" y="79720"/>
                </a:lnTo>
                <a:lnTo>
                  <a:pt x="71370" y="79740"/>
                </a:lnTo>
                <a:lnTo>
                  <a:pt x="71340" y="79770"/>
                </a:lnTo>
                <a:lnTo>
                  <a:pt x="71330" y="79690"/>
                </a:lnTo>
                <a:lnTo>
                  <a:pt x="71330" y="79650"/>
                </a:lnTo>
                <a:lnTo>
                  <a:pt x="71320" y="79610"/>
                </a:lnTo>
                <a:lnTo>
                  <a:pt x="71300" y="79580"/>
                </a:lnTo>
                <a:lnTo>
                  <a:pt x="71280" y="79550"/>
                </a:lnTo>
                <a:lnTo>
                  <a:pt x="71280" y="79470"/>
                </a:lnTo>
                <a:lnTo>
                  <a:pt x="71240" y="79420"/>
                </a:lnTo>
                <a:lnTo>
                  <a:pt x="71220" y="79370"/>
                </a:lnTo>
                <a:lnTo>
                  <a:pt x="71170" y="79330"/>
                </a:lnTo>
                <a:lnTo>
                  <a:pt x="71110" y="79280"/>
                </a:lnTo>
                <a:lnTo>
                  <a:pt x="71030" y="79250"/>
                </a:lnTo>
                <a:lnTo>
                  <a:pt x="70990" y="79220"/>
                </a:lnTo>
                <a:lnTo>
                  <a:pt x="70970" y="79200"/>
                </a:lnTo>
                <a:lnTo>
                  <a:pt x="70930" y="79190"/>
                </a:lnTo>
                <a:lnTo>
                  <a:pt x="70900" y="79160"/>
                </a:lnTo>
                <a:lnTo>
                  <a:pt x="70900" y="79150"/>
                </a:lnTo>
                <a:lnTo>
                  <a:pt x="70840" y="79200"/>
                </a:lnTo>
                <a:lnTo>
                  <a:pt x="70830" y="79240"/>
                </a:lnTo>
                <a:lnTo>
                  <a:pt x="70830" y="79260"/>
                </a:lnTo>
                <a:lnTo>
                  <a:pt x="70810" y="79370"/>
                </a:lnTo>
                <a:lnTo>
                  <a:pt x="70780" y="79420"/>
                </a:lnTo>
                <a:lnTo>
                  <a:pt x="70710" y="79470"/>
                </a:lnTo>
                <a:lnTo>
                  <a:pt x="70680" y="79490"/>
                </a:lnTo>
                <a:lnTo>
                  <a:pt x="70660" y="79510"/>
                </a:lnTo>
                <a:lnTo>
                  <a:pt x="70610" y="79530"/>
                </a:lnTo>
                <a:lnTo>
                  <a:pt x="70590" y="79540"/>
                </a:lnTo>
                <a:lnTo>
                  <a:pt x="70550" y="79560"/>
                </a:lnTo>
                <a:lnTo>
                  <a:pt x="70530" y="79560"/>
                </a:lnTo>
                <a:lnTo>
                  <a:pt x="70480" y="79530"/>
                </a:lnTo>
                <a:lnTo>
                  <a:pt x="70390" y="79500"/>
                </a:lnTo>
                <a:lnTo>
                  <a:pt x="70290" y="79480"/>
                </a:lnTo>
                <a:lnTo>
                  <a:pt x="70240" y="79470"/>
                </a:lnTo>
                <a:lnTo>
                  <a:pt x="70120" y="79480"/>
                </a:lnTo>
                <a:lnTo>
                  <a:pt x="70100" y="79480"/>
                </a:lnTo>
                <a:lnTo>
                  <a:pt x="70050" y="79500"/>
                </a:lnTo>
                <a:lnTo>
                  <a:pt x="70010" y="79520"/>
                </a:lnTo>
                <a:lnTo>
                  <a:pt x="69970" y="79550"/>
                </a:lnTo>
                <a:lnTo>
                  <a:pt x="69940" y="79560"/>
                </a:lnTo>
                <a:lnTo>
                  <a:pt x="69910" y="79560"/>
                </a:lnTo>
                <a:lnTo>
                  <a:pt x="69830" y="79540"/>
                </a:lnTo>
                <a:lnTo>
                  <a:pt x="69750" y="79520"/>
                </a:lnTo>
                <a:lnTo>
                  <a:pt x="69730" y="79520"/>
                </a:lnTo>
                <a:lnTo>
                  <a:pt x="69690" y="79520"/>
                </a:lnTo>
                <a:lnTo>
                  <a:pt x="69660" y="79520"/>
                </a:lnTo>
                <a:lnTo>
                  <a:pt x="69620" y="79510"/>
                </a:lnTo>
                <a:lnTo>
                  <a:pt x="69600" y="79510"/>
                </a:lnTo>
                <a:lnTo>
                  <a:pt x="69570" y="79520"/>
                </a:lnTo>
                <a:lnTo>
                  <a:pt x="69550" y="79530"/>
                </a:lnTo>
                <a:lnTo>
                  <a:pt x="69520" y="79560"/>
                </a:lnTo>
                <a:lnTo>
                  <a:pt x="69500" y="79580"/>
                </a:lnTo>
                <a:lnTo>
                  <a:pt x="69460" y="79620"/>
                </a:lnTo>
                <a:lnTo>
                  <a:pt x="69430" y="79650"/>
                </a:lnTo>
                <a:lnTo>
                  <a:pt x="69410" y="79670"/>
                </a:lnTo>
                <a:lnTo>
                  <a:pt x="69390" y="79690"/>
                </a:lnTo>
                <a:lnTo>
                  <a:pt x="69370" y="79700"/>
                </a:lnTo>
                <a:lnTo>
                  <a:pt x="69340" y="79720"/>
                </a:lnTo>
                <a:lnTo>
                  <a:pt x="69320" y="79720"/>
                </a:lnTo>
                <a:lnTo>
                  <a:pt x="69310" y="79720"/>
                </a:lnTo>
                <a:lnTo>
                  <a:pt x="69300" y="79700"/>
                </a:lnTo>
                <a:lnTo>
                  <a:pt x="69290" y="79680"/>
                </a:lnTo>
                <a:lnTo>
                  <a:pt x="69280" y="79670"/>
                </a:lnTo>
                <a:lnTo>
                  <a:pt x="69270" y="79650"/>
                </a:lnTo>
                <a:lnTo>
                  <a:pt x="69250" y="79620"/>
                </a:lnTo>
                <a:lnTo>
                  <a:pt x="69250" y="79610"/>
                </a:lnTo>
                <a:lnTo>
                  <a:pt x="69230" y="79590"/>
                </a:lnTo>
                <a:lnTo>
                  <a:pt x="69220" y="79580"/>
                </a:lnTo>
                <a:lnTo>
                  <a:pt x="69220" y="79560"/>
                </a:lnTo>
                <a:lnTo>
                  <a:pt x="69220" y="79550"/>
                </a:lnTo>
                <a:lnTo>
                  <a:pt x="69230" y="79540"/>
                </a:lnTo>
                <a:lnTo>
                  <a:pt x="69230" y="79530"/>
                </a:lnTo>
                <a:lnTo>
                  <a:pt x="69220" y="79530"/>
                </a:lnTo>
                <a:lnTo>
                  <a:pt x="69200" y="79520"/>
                </a:lnTo>
                <a:lnTo>
                  <a:pt x="69120" y="79520"/>
                </a:lnTo>
                <a:lnTo>
                  <a:pt x="69100" y="79530"/>
                </a:lnTo>
                <a:lnTo>
                  <a:pt x="69070" y="79560"/>
                </a:lnTo>
                <a:lnTo>
                  <a:pt x="69040" y="79570"/>
                </a:lnTo>
                <a:lnTo>
                  <a:pt x="69020" y="79580"/>
                </a:lnTo>
                <a:lnTo>
                  <a:pt x="69010" y="79580"/>
                </a:lnTo>
                <a:lnTo>
                  <a:pt x="68970" y="79520"/>
                </a:lnTo>
                <a:lnTo>
                  <a:pt x="68940" y="79490"/>
                </a:lnTo>
                <a:lnTo>
                  <a:pt x="68930" y="79470"/>
                </a:lnTo>
                <a:lnTo>
                  <a:pt x="68920" y="79450"/>
                </a:lnTo>
                <a:lnTo>
                  <a:pt x="68900" y="79430"/>
                </a:lnTo>
                <a:lnTo>
                  <a:pt x="68860" y="79410"/>
                </a:lnTo>
                <a:lnTo>
                  <a:pt x="68840" y="79400"/>
                </a:lnTo>
                <a:lnTo>
                  <a:pt x="68830" y="79400"/>
                </a:lnTo>
                <a:lnTo>
                  <a:pt x="68810" y="79410"/>
                </a:lnTo>
                <a:lnTo>
                  <a:pt x="68800" y="79430"/>
                </a:lnTo>
                <a:lnTo>
                  <a:pt x="68790" y="79430"/>
                </a:lnTo>
                <a:lnTo>
                  <a:pt x="68780" y="79440"/>
                </a:lnTo>
                <a:lnTo>
                  <a:pt x="68770" y="79440"/>
                </a:lnTo>
                <a:lnTo>
                  <a:pt x="68760" y="79450"/>
                </a:lnTo>
                <a:lnTo>
                  <a:pt x="68760" y="79460"/>
                </a:lnTo>
                <a:lnTo>
                  <a:pt x="68760" y="79470"/>
                </a:lnTo>
                <a:lnTo>
                  <a:pt x="68750" y="79470"/>
                </a:lnTo>
                <a:lnTo>
                  <a:pt x="68750" y="79480"/>
                </a:lnTo>
                <a:lnTo>
                  <a:pt x="68740" y="79480"/>
                </a:lnTo>
                <a:lnTo>
                  <a:pt x="68730" y="79490"/>
                </a:lnTo>
                <a:lnTo>
                  <a:pt x="68720" y="79500"/>
                </a:lnTo>
                <a:lnTo>
                  <a:pt x="68720" y="79510"/>
                </a:lnTo>
                <a:lnTo>
                  <a:pt x="68720" y="79530"/>
                </a:lnTo>
                <a:lnTo>
                  <a:pt x="68710" y="79540"/>
                </a:lnTo>
                <a:lnTo>
                  <a:pt x="68690" y="79550"/>
                </a:lnTo>
                <a:lnTo>
                  <a:pt x="68680" y="79550"/>
                </a:lnTo>
                <a:lnTo>
                  <a:pt x="68640" y="79540"/>
                </a:lnTo>
                <a:lnTo>
                  <a:pt x="68630" y="79540"/>
                </a:lnTo>
                <a:lnTo>
                  <a:pt x="68610" y="79540"/>
                </a:lnTo>
                <a:lnTo>
                  <a:pt x="68600" y="79550"/>
                </a:lnTo>
                <a:lnTo>
                  <a:pt x="68570" y="79570"/>
                </a:lnTo>
                <a:lnTo>
                  <a:pt x="68560" y="79590"/>
                </a:lnTo>
                <a:lnTo>
                  <a:pt x="68520" y="79640"/>
                </a:lnTo>
                <a:lnTo>
                  <a:pt x="68510" y="79630"/>
                </a:lnTo>
                <a:lnTo>
                  <a:pt x="68500" y="79620"/>
                </a:lnTo>
                <a:lnTo>
                  <a:pt x="68490" y="79610"/>
                </a:lnTo>
                <a:lnTo>
                  <a:pt x="68480" y="79610"/>
                </a:lnTo>
                <a:lnTo>
                  <a:pt x="68480" y="79600"/>
                </a:lnTo>
                <a:lnTo>
                  <a:pt x="68470" y="79610"/>
                </a:lnTo>
                <a:lnTo>
                  <a:pt x="68460" y="79610"/>
                </a:lnTo>
                <a:lnTo>
                  <a:pt x="68450" y="79600"/>
                </a:lnTo>
                <a:lnTo>
                  <a:pt x="68440" y="79590"/>
                </a:lnTo>
                <a:lnTo>
                  <a:pt x="68430" y="79590"/>
                </a:lnTo>
                <a:lnTo>
                  <a:pt x="68410" y="79570"/>
                </a:lnTo>
                <a:lnTo>
                  <a:pt x="68400" y="79570"/>
                </a:lnTo>
                <a:lnTo>
                  <a:pt x="68390" y="79570"/>
                </a:lnTo>
                <a:lnTo>
                  <a:pt x="68380" y="79570"/>
                </a:lnTo>
                <a:lnTo>
                  <a:pt x="68370" y="79570"/>
                </a:lnTo>
                <a:lnTo>
                  <a:pt x="68360" y="79570"/>
                </a:lnTo>
                <a:lnTo>
                  <a:pt x="68350" y="79570"/>
                </a:lnTo>
                <a:lnTo>
                  <a:pt x="68340" y="79560"/>
                </a:lnTo>
                <a:lnTo>
                  <a:pt x="68330" y="79550"/>
                </a:lnTo>
                <a:lnTo>
                  <a:pt x="68320" y="79550"/>
                </a:lnTo>
                <a:lnTo>
                  <a:pt x="68320" y="79540"/>
                </a:lnTo>
                <a:lnTo>
                  <a:pt x="68310" y="79530"/>
                </a:lnTo>
                <a:lnTo>
                  <a:pt x="68300" y="79530"/>
                </a:lnTo>
                <a:lnTo>
                  <a:pt x="68290" y="79520"/>
                </a:lnTo>
                <a:lnTo>
                  <a:pt x="68280" y="79510"/>
                </a:lnTo>
                <a:lnTo>
                  <a:pt x="68270" y="79510"/>
                </a:lnTo>
                <a:lnTo>
                  <a:pt x="68270" y="79500"/>
                </a:lnTo>
                <a:lnTo>
                  <a:pt x="68260" y="79500"/>
                </a:lnTo>
                <a:lnTo>
                  <a:pt x="68250" y="79500"/>
                </a:lnTo>
                <a:lnTo>
                  <a:pt x="68240" y="79500"/>
                </a:lnTo>
                <a:lnTo>
                  <a:pt x="68230" y="79490"/>
                </a:lnTo>
                <a:lnTo>
                  <a:pt x="68220" y="79490"/>
                </a:lnTo>
                <a:lnTo>
                  <a:pt x="68210" y="79490"/>
                </a:lnTo>
                <a:lnTo>
                  <a:pt x="68200" y="79490"/>
                </a:lnTo>
                <a:lnTo>
                  <a:pt x="68190" y="79490"/>
                </a:lnTo>
                <a:lnTo>
                  <a:pt x="68190" y="79480"/>
                </a:lnTo>
                <a:lnTo>
                  <a:pt x="68200" y="79470"/>
                </a:lnTo>
                <a:lnTo>
                  <a:pt x="68200" y="79460"/>
                </a:lnTo>
                <a:lnTo>
                  <a:pt x="68190" y="79450"/>
                </a:lnTo>
                <a:lnTo>
                  <a:pt x="68180" y="79440"/>
                </a:lnTo>
                <a:lnTo>
                  <a:pt x="68170" y="79440"/>
                </a:lnTo>
                <a:lnTo>
                  <a:pt x="68170" y="79430"/>
                </a:lnTo>
                <a:lnTo>
                  <a:pt x="68160" y="79430"/>
                </a:lnTo>
                <a:lnTo>
                  <a:pt x="68160" y="79420"/>
                </a:lnTo>
                <a:lnTo>
                  <a:pt x="68170" y="79410"/>
                </a:lnTo>
                <a:lnTo>
                  <a:pt x="68160" y="79400"/>
                </a:lnTo>
                <a:lnTo>
                  <a:pt x="68150" y="79400"/>
                </a:lnTo>
                <a:lnTo>
                  <a:pt x="68140" y="79410"/>
                </a:lnTo>
                <a:lnTo>
                  <a:pt x="68130" y="79410"/>
                </a:lnTo>
                <a:lnTo>
                  <a:pt x="68130" y="79420"/>
                </a:lnTo>
                <a:lnTo>
                  <a:pt x="68120" y="79420"/>
                </a:lnTo>
                <a:lnTo>
                  <a:pt x="68120" y="79410"/>
                </a:lnTo>
                <a:lnTo>
                  <a:pt x="68110" y="79410"/>
                </a:lnTo>
                <a:lnTo>
                  <a:pt x="68110" y="79400"/>
                </a:lnTo>
                <a:lnTo>
                  <a:pt x="68120" y="79390"/>
                </a:lnTo>
                <a:lnTo>
                  <a:pt x="68120" y="79380"/>
                </a:lnTo>
                <a:lnTo>
                  <a:pt x="68110" y="79380"/>
                </a:lnTo>
                <a:lnTo>
                  <a:pt x="68100" y="79380"/>
                </a:lnTo>
                <a:lnTo>
                  <a:pt x="68090" y="79390"/>
                </a:lnTo>
                <a:lnTo>
                  <a:pt x="68080" y="79400"/>
                </a:lnTo>
                <a:lnTo>
                  <a:pt x="68070" y="79400"/>
                </a:lnTo>
                <a:lnTo>
                  <a:pt x="68060" y="79400"/>
                </a:lnTo>
                <a:lnTo>
                  <a:pt x="68050" y="79390"/>
                </a:lnTo>
                <a:lnTo>
                  <a:pt x="68040" y="79390"/>
                </a:lnTo>
                <a:lnTo>
                  <a:pt x="68030" y="79390"/>
                </a:lnTo>
                <a:lnTo>
                  <a:pt x="68020" y="79390"/>
                </a:lnTo>
                <a:lnTo>
                  <a:pt x="68010" y="79420"/>
                </a:lnTo>
                <a:lnTo>
                  <a:pt x="68000" y="79420"/>
                </a:lnTo>
                <a:lnTo>
                  <a:pt x="68000" y="79430"/>
                </a:lnTo>
                <a:lnTo>
                  <a:pt x="67990" y="79430"/>
                </a:lnTo>
                <a:lnTo>
                  <a:pt x="67990" y="79420"/>
                </a:lnTo>
                <a:lnTo>
                  <a:pt x="67980" y="79420"/>
                </a:lnTo>
                <a:lnTo>
                  <a:pt x="67980" y="79430"/>
                </a:lnTo>
                <a:lnTo>
                  <a:pt x="67960" y="79430"/>
                </a:lnTo>
                <a:lnTo>
                  <a:pt x="67950" y="79440"/>
                </a:lnTo>
                <a:lnTo>
                  <a:pt x="67940" y="79440"/>
                </a:lnTo>
                <a:lnTo>
                  <a:pt x="67930" y="79430"/>
                </a:lnTo>
                <a:lnTo>
                  <a:pt x="67920" y="79430"/>
                </a:lnTo>
                <a:lnTo>
                  <a:pt x="67910" y="79430"/>
                </a:lnTo>
                <a:lnTo>
                  <a:pt x="67900" y="79430"/>
                </a:lnTo>
                <a:lnTo>
                  <a:pt x="67890" y="79430"/>
                </a:lnTo>
                <a:lnTo>
                  <a:pt x="67880" y="79430"/>
                </a:lnTo>
                <a:lnTo>
                  <a:pt x="67870" y="79430"/>
                </a:lnTo>
                <a:lnTo>
                  <a:pt x="67860" y="79430"/>
                </a:lnTo>
                <a:lnTo>
                  <a:pt x="67850" y="79440"/>
                </a:lnTo>
                <a:lnTo>
                  <a:pt x="67840" y="79440"/>
                </a:lnTo>
                <a:lnTo>
                  <a:pt x="67830" y="79440"/>
                </a:lnTo>
                <a:lnTo>
                  <a:pt x="67820" y="79440"/>
                </a:lnTo>
                <a:lnTo>
                  <a:pt x="67810" y="79450"/>
                </a:lnTo>
                <a:lnTo>
                  <a:pt x="67810" y="79460"/>
                </a:lnTo>
                <a:lnTo>
                  <a:pt x="67800" y="79470"/>
                </a:lnTo>
                <a:lnTo>
                  <a:pt x="67800" y="79480"/>
                </a:lnTo>
                <a:lnTo>
                  <a:pt x="67790" y="79480"/>
                </a:lnTo>
                <a:lnTo>
                  <a:pt x="67780" y="79480"/>
                </a:lnTo>
                <a:lnTo>
                  <a:pt x="67770" y="79480"/>
                </a:lnTo>
                <a:lnTo>
                  <a:pt x="67770" y="79470"/>
                </a:lnTo>
                <a:lnTo>
                  <a:pt x="67760" y="79480"/>
                </a:lnTo>
                <a:lnTo>
                  <a:pt x="67760" y="79490"/>
                </a:lnTo>
                <a:lnTo>
                  <a:pt x="67760" y="79500"/>
                </a:lnTo>
                <a:lnTo>
                  <a:pt x="67760" y="79510"/>
                </a:lnTo>
                <a:lnTo>
                  <a:pt x="67760" y="79520"/>
                </a:lnTo>
                <a:lnTo>
                  <a:pt x="67760" y="79530"/>
                </a:lnTo>
                <a:lnTo>
                  <a:pt x="67750" y="79540"/>
                </a:lnTo>
                <a:lnTo>
                  <a:pt x="67740" y="79550"/>
                </a:lnTo>
                <a:lnTo>
                  <a:pt x="67730" y="79550"/>
                </a:lnTo>
                <a:lnTo>
                  <a:pt x="67720" y="79540"/>
                </a:lnTo>
                <a:lnTo>
                  <a:pt x="67720" y="79530"/>
                </a:lnTo>
                <a:lnTo>
                  <a:pt x="67710" y="79530"/>
                </a:lnTo>
                <a:lnTo>
                  <a:pt x="67700" y="79530"/>
                </a:lnTo>
                <a:lnTo>
                  <a:pt x="67690" y="79530"/>
                </a:lnTo>
                <a:lnTo>
                  <a:pt x="67690" y="79540"/>
                </a:lnTo>
                <a:lnTo>
                  <a:pt x="67680" y="79540"/>
                </a:lnTo>
                <a:lnTo>
                  <a:pt x="67680" y="79550"/>
                </a:lnTo>
                <a:lnTo>
                  <a:pt x="67680" y="79560"/>
                </a:lnTo>
                <a:lnTo>
                  <a:pt x="67670" y="79560"/>
                </a:lnTo>
                <a:lnTo>
                  <a:pt x="67660" y="79560"/>
                </a:lnTo>
                <a:lnTo>
                  <a:pt x="67650" y="79560"/>
                </a:lnTo>
                <a:lnTo>
                  <a:pt x="67640" y="79560"/>
                </a:lnTo>
                <a:lnTo>
                  <a:pt x="67630" y="79570"/>
                </a:lnTo>
                <a:lnTo>
                  <a:pt x="67630" y="79580"/>
                </a:lnTo>
                <a:lnTo>
                  <a:pt x="67620" y="79590"/>
                </a:lnTo>
                <a:lnTo>
                  <a:pt x="67610" y="79590"/>
                </a:lnTo>
                <a:lnTo>
                  <a:pt x="67600" y="79590"/>
                </a:lnTo>
                <a:lnTo>
                  <a:pt x="67600" y="79580"/>
                </a:lnTo>
                <a:lnTo>
                  <a:pt x="67590" y="79580"/>
                </a:lnTo>
                <a:lnTo>
                  <a:pt x="67580" y="79590"/>
                </a:lnTo>
                <a:lnTo>
                  <a:pt x="67570" y="79590"/>
                </a:lnTo>
                <a:lnTo>
                  <a:pt x="67560" y="79590"/>
                </a:lnTo>
                <a:lnTo>
                  <a:pt x="67550" y="79600"/>
                </a:lnTo>
                <a:lnTo>
                  <a:pt x="67540" y="79600"/>
                </a:lnTo>
                <a:lnTo>
                  <a:pt x="67530" y="79590"/>
                </a:lnTo>
                <a:lnTo>
                  <a:pt x="67520" y="79590"/>
                </a:lnTo>
                <a:lnTo>
                  <a:pt x="67520" y="79600"/>
                </a:lnTo>
                <a:lnTo>
                  <a:pt x="67510" y="79610"/>
                </a:lnTo>
                <a:lnTo>
                  <a:pt x="67500" y="79620"/>
                </a:lnTo>
                <a:lnTo>
                  <a:pt x="67500" y="79630"/>
                </a:lnTo>
                <a:lnTo>
                  <a:pt x="67500" y="79640"/>
                </a:lnTo>
                <a:lnTo>
                  <a:pt x="67490" y="79640"/>
                </a:lnTo>
                <a:lnTo>
                  <a:pt x="67490" y="79650"/>
                </a:lnTo>
                <a:lnTo>
                  <a:pt x="67480" y="79650"/>
                </a:lnTo>
                <a:lnTo>
                  <a:pt x="67470" y="79650"/>
                </a:lnTo>
                <a:lnTo>
                  <a:pt x="67460" y="79650"/>
                </a:lnTo>
                <a:lnTo>
                  <a:pt x="67450" y="79650"/>
                </a:lnTo>
                <a:lnTo>
                  <a:pt x="67440" y="79650"/>
                </a:lnTo>
                <a:lnTo>
                  <a:pt x="67430" y="79650"/>
                </a:lnTo>
                <a:lnTo>
                  <a:pt x="67410" y="79650"/>
                </a:lnTo>
                <a:lnTo>
                  <a:pt x="67400" y="79650"/>
                </a:lnTo>
                <a:lnTo>
                  <a:pt x="67400" y="79660"/>
                </a:lnTo>
                <a:lnTo>
                  <a:pt x="67400" y="79670"/>
                </a:lnTo>
                <a:lnTo>
                  <a:pt x="67400" y="79680"/>
                </a:lnTo>
                <a:lnTo>
                  <a:pt x="67390" y="79690"/>
                </a:lnTo>
                <a:lnTo>
                  <a:pt x="67390" y="79700"/>
                </a:lnTo>
                <a:lnTo>
                  <a:pt x="67380" y="79700"/>
                </a:lnTo>
                <a:lnTo>
                  <a:pt x="67370" y="79710"/>
                </a:lnTo>
                <a:lnTo>
                  <a:pt x="67350" y="79720"/>
                </a:lnTo>
                <a:lnTo>
                  <a:pt x="67340" y="79730"/>
                </a:lnTo>
                <a:lnTo>
                  <a:pt x="67340" y="79720"/>
                </a:lnTo>
                <a:lnTo>
                  <a:pt x="67340" y="79710"/>
                </a:lnTo>
                <a:lnTo>
                  <a:pt x="67330" y="79700"/>
                </a:lnTo>
                <a:lnTo>
                  <a:pt x="67450" y="79590"/>
                </a:lnTo>
                <a:lnTo>
                  <a:pt x="67510" y="79410"/>
                </a:lnTo>
                <a:lnTo>
                  <a:pt x="67520" y="78960"/>
                </a:lnTo>
                <a:lnTo>
                  <a:pt x="67570" y="78740"/>
                </a:lnTo>
                <a:lnTo>
                  <a:pt x="67810" y="78090"/>
                </a:lnTo>
                <a:lnTo>
                  <a:pt x="67920" y="77560"/>
                </a:lnTo>
                <a:lnTo>
                  <a:pt x="67810" y="77060"/>
                </a:lnTo>
                <a:lnTo>
                  <a:pt x="67530" y="76650"/>
                </a:lnTo>
                <a:lnTo>
                  <a:pt x="67090" y="76360"/>
                </a:lnTo>
                <a:lnTo>
                  <a:pt x="66660" y="76210"/>
                </a:lnTo>
                <a:lnTo>
                  <a:pt x="66480" y="76190"/>
                </a:lnTo>
                <a:lnTo>
                  <a:pt x="66430" y="76190"/>
                </a:lnTo>
                <a:lnTo>
                  <a:pt x="66330" y="76200"/>
                </a:lnTo>
                <a:lnTo>
                  <a:pt x="66020" y="76220"/>
                </a:lnTo>
                <a:lnTo>
                  <a:pt x="65880" y="76200"/>
                </a:lnTo>
                <a:lnTo>
                  <a:pt x="65760" y="76130"/>
                </a:lnTo>
                <a:lnTo>
                  <a:pt x="65630" y="76000"/>
                </a:lnTo>
                <a:lnTo>
                  <a:pt x="65520" y="75840"/>
                </a:lnTo>
                <a:lnTo>
                  <a:pt x="65120" y="74980"/>
                </a:lnTo>
                <a:lnTo>
                  <a:pt x="65000" y="74590"/>
                </a:lnTo>
                <a:lnTo>
                  <a:pt x="65020" y="74220"/>
                </a:lnTo>
                <a:lnTo>
                  <a:pt x="65260" y="73950"/>
                </a:lnTo>
                <a:lnTo>
                  <a:pt x="65450" y="73870"/>
                </a:lnTo>
                <a:lnTo>
                  <a:pt x="65470" y="73880"/>
                </a:lnTo>
                <a:lnTo>
                  <a:pt x="65490" y="73880"/>
                </a:lnTo>
                <a:lnTo>
                  <a:pt x="65520" y="73890"/>
                </a:lnTo>
                <a:lnTo>
                  <a:pt x="65550" y="73890"/>
                </a:lnTo>
                <a:lnTo>
                  <a:pt x="65590" y="73890"/>
                </a:lnTo>
                <a:lnTo>
                  <a:pt x="65610" y="73880"/>
                </a:lnTo>
                <a:lnTo>
                  <a:pt x="65620" y="73870"/>
                </a:lnTo>
                <a:lnTo>
                  <a:pt x="65650" y="73830"/>
                </a:lnTo>
                <a:lnTo>
                  <a:pt x="65660" y="73840"/>
                </a:lnTo>
                <a:lnTo>
                  <a:pt x="65670" y="73850"/>
                </a:lnTo>
                <a:lnTo>
                  <a:pt x="65680" y="73850"/>
                </a:lnTo>
                <a:lnTo>
                  <a:pt x="65690" y="73850"/>
                </a:lnTo>
                <a:lnTo>
                  <a:pt x="65700" y="73860"/>
                </a:lnTo>
                <a:lnTo>
                  <a:pt x="65700" y="73870"/>
                </a:lnTo>
                <a:lnTo>
                  <a:pt x="65710" y="73880"/>
                </a:lnTo>
                <a:lnTo>
                  <a:pt x="65720" y="73880"/>
                </a:lnTo>
                <a:lnTo>
                  <a:pt x="65730" y="73890"/>
                </a:lnTo>
                <a:lnTo>
                  <a:pt x="65740" y="73880"/>
                </a:lnTo>
                <a:lnTo>
                  <a:pt x="65740" y="73870"/>
                </a:lnTo>
                <a:lnTo>
                  <a:pt x="65740" y="73860"/>
                </a:lnTo>
                <a:lnTo>
                  <a:pt x="65740" y="73850"/>
                </a:lnTo>
                <a:lnTo>
                  <a:pt x="65740" y="73830"/>
                </a:lnTo>
                <a:lnTo>
                  <a:pt x="65750" y="73820"/>
                </a:lnTo>
                <a:lnTo>
                  <a:pt x="65750" y="73810"/>
                </a:lnTo>
                <a:lnTo>
                  <a:pt x="65760" y="73810"/>
                </a:lnTo>
                <a:lnTo>
                  <a:pt x="65770" y="73810"/>
                </a:lnTo>
                <a:lnTo>
                  <a:pt x="65780" y="73810"/>
                </a:lnTo>
                <a:lnTo>
                  <a:pt x="65790" y="73820"/>
                </a:lnTo>
                <a:lnTo>
                  <a:pt x="65800" y="73830"/>
                </a:lnTo>
                <a:lnTo>
                  <a:pt x="65810" y="73830"/>
                </a:lnTo>
                <a:lnTo>
                  <a:pt x="65810" y="73840"/>
                </a:lnTo>
                <a:lnTo>
                  <a:pt x="65820" y="73840"/>
                </a:lnTo>
                <a:lnTo>
                  <a:pt x="65820" y="73850"/>
                </a:lnTo>
                <a:lnTo>
                  <a:pt x="65810" y="73860"/>
                </a:lnTo>
                <a:lnTo>
                  <a:pt x="65810" y="73870"/>
                </a:lnTo>
                <a:lnTo>
                  <a:pt x="65810" y="73880"/>
                </a:lnTo>
                <a:lnTo>
                  <a:pt x="65810" y="73890"/>
                </a:lnTo>
                <a:lnTo>
                  <a:pt x="65810" y="73900"/>
                </a:lnTo>
                <a:lnTo>
                  <a:pt x="65820" y="73900"/>
                </a:lnTo>
                <a:lnTo>
                  <a:pt x="65830" y="73900"/>
                </a:lnTo>
                <a:lnTo>
                  <a:pt x="65840" y="73910"/>
                </a:lnTo>
                <a:lnTo>
                  <a:pt x="65850" y="73910"/>
                </a:lnTo>
                <a:lnTo>
                  <a:pt x="65860" y="73900"/>
                </a:lnTo>
                <a:lnTo>
                  <a:pt x="65870" y="73890"/>
                </a:lnTo>
                <a:lnTo>
                  <a:pt x="65880" y="73870"/>
                </a:lnTo>
                <a:lnTo>
                  <a:pt x="65880" y="73860"/>
                </a:lnTo>
                <a:lnTo>
                  <a:pt x="65890" y="73840"/>
                </a:lnTo>
                <a:lnTo>
                  <a:pt x="65890" y="73830"/>
                </a:lnTo>
                <a:lnTo>
                  <a:pt x="65900" y="73830"/>
                </a:lnTo>
                <a:lnTo>
                  <a:pt x="65910" y="73830"/>
                </a:lnTo>
                <a:lnTo>
                  <a:pt x="65910" y="73820"/>
                </a:lnTo>
                <a:lnTo>
                  <a:pt x="65900" y="73810"/>
                </a:lnTo>
                <a:lnTo>
                  <a:pt x="65890" y="73810"/>
                </a:lnTo>
                <a:lnTo>
                  <a:pt x="65880" y="73800"/>
                </a:lnTo>
                <a:lnTo>
                  <a:pt x="65870" y="73800"/>
                </a:lnTo>
                <a:lnTo>
                  <a:pt x="65870" y="73790"/>
                </a:lnTo>
                <a:lnTo>
                  <a:pt x="65860" y="73780"/>
                </a:lnTo>
                <a:lnTo>
                  <a:pt x="65860" y="73770"/>
                </a:lnTo>
                <a:lnTo>
                  <a:pt x="65870" y="73770"/>
                </a:lnTo>
                <a:lnTo>
                  <a:pt x="65870" y="73760"/>
                </a:lnTo>
                <a:lnTo>
                  <a:pt x="65880" y="73760"/>
                </a:lnTo>
                <a:lnTo>
                  <a:pt x="65890" y="73760"/>
                </a:lnTo>
                <a:lnTo>
                  <a:pt x="65900" y="73760"/>
                </a:lnTo>
                <a:lnTo>
                  <a:pt x="65910" y="73760"/>
                </a:lnTo>
                <a:lnTo>
                  <a:pt x="65920" y="73770"/>
                </a:lnTo>
                <a:lnTo>
                  <a:pt x="65930" y="73770"/>
                </a:lnTo>
                <a:lnTo>
                  <a:pt x="65940" y="73770"/>
                </a:lnTo>
                <a:lnTo>
                  <a:pt x="65950" y="73760"/>
                </a:lnTo>
                <a:lnTo>
                  <a:pt x="65960" y="73750"/>
                </a:lnTo>
                <a:lnTo>
                  <a:pt x="65960" y="73740"/>
                </a:lnTo>
                <a:lnTo>
                  <a:pt x="65970" y="73740"/>
                </a:lnTo>
                <a:lnTo>
                  <a:pt x="65980" y="73740"/>
                </a:lnTo>
                <a:lnTo>
                  <a:pt x="65990" y="73740"/>
                </a:lnTo>
                <a:lnTo>
                  <a:pt x="65990" y="73730"/>
                </a:lnTo>
                <a:lnTo>
                  <a:pt x="66000" y="73730"/>
                </a:lnTo>
                <a:lnTo>
                  <a:pt x="66010" y="73720"/>
                </a:lnTo>
                <a:lnTo>
                  <a:pt x="66020" y="73710"/>
                </a:lnTo>
                <a:lnTo>
                  <a:pt x="66030" y="73710"/>
                </a:lnTo>
                <a:lnTo>
                  <a:pt x="66040" y="73700"/>
                </a:lnTo>
                <a:lnTo>
                  <a:pt x="66040" y="73710"/>
                </a:lnTo>
                <a:lnTo>
                  <a:pt x="66050" y="73710"/>
                </a:lnTo>
                <a:lnTo>
                  <a:pt x="66060" y="73720"/>
                </a:lnTo>
                <a:lnTo>
                  <a:pt x="66060" y="73730"/>
                </a:lnTo>
                <a:lnTo>
                  <a:pt x="66050" y="73740"/>
                </a:lnTo>
                <a:lnTo>
                  <a:pt x="66040" y="73750"/>
                </a:lnTo>
                <a:lnTo>
                  <a:pt x="66030" y="73750"/>
                </a:lnTo>
                <a:lnTo>
                  <a:pt x="66030" y="73760"/>
                </a:lnTo>
                <a:lnTo>
                  <a:pt x="66030" y="73770"/>
                </a:lnTo>
                <a:lnTo>
                  <a:pt x="66030" y="73780"/>
                </a:lnTo>
                <a:lnTo>
                  <a:pt x="66040" y="73800"/>
                </a:lnTo>
                <a:lnTo>
                  <a:pt x="66050" y="73810"/>
                </a:lnTo>
                <a:lnTo>
                  <a:pt x="66060" y="73810"/>
                </a:lnTo>
                <a:lnTo>
                  <a:pt x="66070" y="73820"/>
                </a:lnTo>
                <a:lnTo>
                  <a:pt x="66080" y="73820"/>
                </a:lnTo>
                <a:lnTo>
                  <a:pt x="66080" y="73810"/>
                </a:lnTo>
                <a:lnTo>
                  <a:pt x="66080" y="73800"/>
                </a:lnTo>
                <a:lnTo>
                  <a:pt x="66080" y="73790"/>
                </a:lnTo>
                <a:lnTo>
                  <a:pt x="66070" y="73780"/>
                </a:lnTo>
                <a:lnTo>
                  <a:pt x="66080" y="73770"/>
                </a:lnTo>
                <a:lnTo>
                  <a:pt x="66080" y="73760"/>
                </a:lnTo>
                <a:lnTo>
                  <a:pt x="66090" y="73760"/>
                </a:lnTo>
                <a:lnTo>
                  <a:pt x="66090" y="73750"/>
                </a:lnTo>
                <a:lnTo>
                  <a:pt x="66100" y="73750"/>
                </a:lnTo>
                <a:lnTo>
                  <a:pt x="66110" y="73750"/>
                </a:lnTo>
                <a:lnTo>
                  <a:pt x="66120" y="73760"/>
                </a:lnTo>
                <a:lnTo>
                  <a:pt x="66130" y="73760"/>
                </a:lnTo>
                <a:lnTo>
                  <a:pt x="66140" y="73760"/>
                </a:lnTo>
                <a:lnTo>
                  <a:pt x="66150" y="73770"/>
                </a:lnTo>
                <a:lnTo>
                  <a:pt x="66160" y="73770"/>
                </a:lnTo>
                <a:lnTo>
                  <a:pt x="66170" y="73770"/>
                </a:lnTo>
                <a:lnTo>
                  <a:pt x="66180" y="73770"/>
                </a:lnTo>
                <a:lnTo>
                  <a:pt x="66180" y="73760"/>
                </a:lnTo>
                <a:lnTo>
                  <a:pt x="66190" y="73760"/>
                </a:lnTo>
                <a:lnTo>
                  <a:pt x="66190" y="73750"/>
                </a:lnTo>
                <a:lnTo>
                  <a:pt x="66190" y="73740"/>
                </a:lnTo>
                <a:lnTo>
                  <a:pt x="66190" y="73730"/>
                </a:lnTo>
                <a:lnTo>
                  <a:pt x="66190" y="73720"/>
                </a:lnTo>
                <a:lnTo>
                  <a:pt x="66190" y="73710"/>
                </a:lnTo>
                <a:lnTo>
                  <a:pt x="66200" y="73710"/>
                </a:lnTo>
                <a:lnTo>
                  <a:pt x="66210" y="73700"/>
                </a:lnTo>
                <a:lnTo>
                  <a:pt x="66220" y="73700"/>
                </a:lnTo>
                <a:lnTo>
                  <a:pt x="66240" y="73690"/>
                </a:lnTo>
                <a:lnTo>
                  <a:pt x="66260" y="73690"/>
                </a:lnTo>
                <a:lnTo>
                  <a:pt x="66270" y="73690"/>
                </a:lnTo>
                <a:lnTo>
                  <a:pt x="66280" y="73690"/>
                </a:lnTo>
                <a:lnTo>
                  <a:pt x="66290" y="73710"/>
                </a:lnTo>
                <a:lnTo>
                  <a:pt x="66300" y="73720"/>
                </a:lnTo>
                <a:lnTo>
                  <a:pt x="66300" y="73730"/>
                </a:lnTo>
                <a:lnTo>
                  <a:pt x="66310" y="73740"/>
                </a:lnTo>
                <a:lnTo>
                  <a:pt x="66320" y="73750"/>
                </a:lnTo>
                <a:lnTo>
                  <a:pt x="66330" y="73760"/>
                </a:lnTo>
                <a:lnTo>
                  <a:pt x="66330" y="73770"/>
                </a:lnTo>
                <a:lnTo>
                  <a:pt x="66340" y="73770"/>
                </a:lnTo>
                <a:lnTo>
                  <a:pt x="66340" y="73780"/>
                </a:lnTo>
                <a:lnTo>
                  <a:pt x="66340" y="73790"/>
                </a:lnTo>
                <a:lnTo>
                  <a:pt x="66340" y="73800"/>
                </a:lnTo>
                <a:lnTo>
                  <a:pt x="66350" y="73810"/>
                </a:lnTo>
                <a:lnTo>
                  <a:pt x="66350" y="73820"/>
                </a:lnTo>
                <a:lnTo>
                  <a:pt x="66350" y="73830"/>
                </a:lnTo>
                <a:lnTo>
                  <a:pt x="66350" y="73840"/>
                </a:lnTo>
                <a:lnTo>
                  <a:pt x="66350" y="73850"/>
                </a:lnTo>
                <a:lnTo>
                  <a:pt x="66370" y="73870"/>
                </a:lnTo>
                <a:lnTo>
                  <a:pt x="66370" y="73880"/>
                </a:lnTo>
                <a:lnTo>
                  <a:pt x="66380" y="73900"/>
                </a:lnTo>
                <a:lnTo>
                  <a:pt x="66390" y="73910"/>
                </a:lnTo>
                <a:lnTo>
                  <a:pt x="66390" y="73920"/>
                </a:lnTo>
                <a:lnTo>
                  <a:pt x="66400" y="73930"/>
                </a:lnTo>
                <a:lnTo>
                  <a:pt x="66400" y="73940"/>
                </a:lnTo>
                <a:lnTo>
                  <a:pt x="66410" y="73950"/>
                </a:lnTo>
                <a:lnTo>
                  <a:pt x="66410" y="73960"/>
                </a:lnTo>
                <a:lnTo>
                  <a:pt x="66420" y="73960"/>
                </a:lnTo>
                <a:lnTo>
                  <a:pt x="66420" y="73970"/>
                </a:lnTo>
                <a:lnTo>
                  <a:pt x="66430" y="73970"/>
                </a:lnTo>
                <a:lnTo>
                  <a:pt x="66440" y="73970"/>
                </a:lnTo>
                <a:lnTo>
                  <a:pt x="66450" y="73960"/>
                </a:lnTo>
                <a:lnTo>
                  <a:pt x="66460" y="73950"/>
                </a:lnTo>
                <a:lnTo>
                  <a:pt x="66470" y="73940"/>
                </a:lnTo>
                <a:lnTo>
                  <a:pt x="66480" y="73940"/>
                </a:lnTo>
                <a:lnTo>
                  <a:pt x="66490" y="73950"/>
                </a:lnTo>
                <a:lnTo>
                  <a:pt x="66500" y="73950"/>
                </a:lnTo>
                <a:lnTo>
                  <a:pt x="66510" y="73950"/>
                </a:lnTo>
                <a:lnTo>
                  <a:pt x="66520" y="73950"/>
                </a:lnTo>
                <a:lnTo>
                  <a:pt x="66530" y="73950"/>
                </a:lnTo>
                <a:lnTo>
                  <a:pt x="66540" y="73950"/>
                </a:lnTo>
                <a:lnTo>
                  <a:pt x="66550" y="73960"/>
                </a:lnTo>
                <a:lnTo>
                  <a:pt x="66560" y="73970"/>
                </a:lnTo>
                <a:lnTo>
                  <a:pt x="66570" y="73970"/>
                </a:lnTo>
                <a:lnTo>
                  <a:pt x="66580" y="73970"/>
                </a:lnTo>
                <a:lnTo>
                  <a:pt x="66590" y="73970"/>
                </a:lnTo>
                <a:lnTo>
                  <a:pt x="66590" y="73960"/>
                </a:lnTo>
                <a:lnTo>
                  <a:pt x="66600" y="73960"/>
                </a:lnTo>
                <a:lnTo>
                  <a:pt x="66610" y="73950"/>
                </a:lnTo>
                <a:lnTo>
                  <a:pt x="66620" y="73940"/>
                </a:lnTo>
                <a:lnTo>
                  <a:pt x="66630" y="73940"/>
                </a:lnTo>
                <a:lnTo>
                  <a:pt x="66640" y="73940"/>
                </a:lnTo>
                <a:lnTo>
                  <a:pt x="66640" y="73950"/>
                </a:lnTo>
                <a:lnTo>
                  <a:pt x="66640" y="73960"/>
                </a:lnTo>
                <a:lnTo>
                  <a:pt x="66650" y="73970"/>
                </a:lnTo>
                <a:lnTo>
                  <a:pt x="66650" y="73980"/>
                </a:lnTo>
                <a:lnTo>
                  <a:pt x="66660" y="73980"/>
                </a:lnTo>
                <a:lnTo>
                  <a:pt x="66670" y="73990"/>
                </a:lnTo>
                <a:lnTo>
                  <a:pt x="66680" y="74000"/>
                </a:lnTo>
                <a:lnTo>
                  <a:pt x="66690" y="74010"/>
                </a:lnTo>
                <a:lnTo>
                  <a:pt x="66700" y="74000"/>
                </a:lnTo>
                <a:lnTo>
                  <a:pt x="66710" y="73990"/>
                </a:lnTo>
                <a:lnTo>
                  <a:pt x="66710" y="73980"/>
                </a:lnTo>
                <a:lnTo>
                  <a:pt x="66720" y="73970"/>
                </a:lnTo>
                <a:lnTo>
                  <a:pt x="66720" y="73960"/>
                </a:lnTo>
                <a:lnTo>
                  <a:pt x="66720" y="73950"/>
                </a:lnTo>
                <a:lnTo>
                  <a:pt x="66730" y="73950"/>
                </a:lnTo>
                <a:lnTo>
                  <a:pt x="66730" y="73940"/>
                </a:lnTo>
                <a:lnTo>
                  <a:pt x="66740" y="73940"/>
                </a:lnTo>
                <a:lnTo>
                  <a:pt x="66750" y="73940"/>
                </a:lnTo>
                <a:lnTo>
                  <a:pt x="66760" y="73940"/>
                </a:lnTo>
                <a:lnTo>
                  <a:pt x="66770" y="73940"/>
                </a:lnTo>
                <a:lnTo>
                  <a:pt x="66780" y="73940"/>
                </a:lnTo>
                <a:lnTo>
                  <a:pt x="66790" y="73950"/>
                </a:lnTo>
                <a:lnTo>
                  <a:pt x="66800" y="73950"/>
                </a:lnTo>
                <a:lnTo>
                  <a:pt x="66800" y="73960"/>
                </a:lnTo>
                <a:lnTo>
                  <a:pt x="66800" y="73970"/>
                </a:lnTo>
                <a:lnTo>
                  <a:pt x="66800" y="73980"/>
                </a:lnTo>
                <a:lnTo>
                  <a:pt x="66800" y="73990"/>
                </a:lnTo>
                <a:lnTo>
                  <a:pt x="66790" y="74000"/>
                </a:lnTo>
                <a:lnTo>
                  <a:pt x="66790" y="74010"/>
                </a:lnTo>
                <a:lnTo>
                  <a:pt x="66790" y="74020"/>
                </a:lnTo>
                <a:lnTo>
                  <a:pt x="66780" y="74020"/>
                </a:lnTo>
                <a:lnTo>
                  <a:pt x="66780" y="74030"/>
                </a:lnTo>
                <a:lnTo>
                  <a:pt x="66770" y="74030"/>
                </a:lnTo>
                <a:lnTo>
                  <a:pt x="66770" y="74040"/>
                </a:lnTo>
                <a:lnTo>
                  <a:pt x="66780" y="74040"/>
                </a:lnTo>
                <a:lnTo>
                  <a:pt x="66790" y="74050"/>
                </a:lnTo>
                <a:lnTo>
                  <a:pt x="66800" y="74050"/>
                </a:lnTo>
                <a:lnTo>
                  <a:pt x="66810" y="74060"/>
                </a:lnTo>
                <a:lnTo>
                  <a:pt x="66820" y="74070"/>
                </a:lnTo>
                <a:lnTo>
                  <a:pt x="66830" y="74080"/>
                </a:lnTo>
                <a:lnTo>
                  <a:pt x="66840" y="74090"/>
                </a:lnTo>
                <a:lnTo>
                  <a:pt x="66850" y="74100"/>
                </a:lnTo>
                <a:lnTo>
                  <a:pt x="66860" y="74100"/>
                </a:lnTo>
                <a:lnTo>
                  <a:pt x="66870" y="74110"/>
                </a:lnTo>
                <a:lnTo>
                  <a:pt x="66880" y="74100"/>
                </a:lnTo>
                <a:lnTo>
                  <a:pt x="66890" y="74100"/>
                </a:lnTo>
                <a:lnTo>
                  <a:pt x="66900" y="74090"/>
                </a:lnTo>
                <a:lnTo>
                  <a:pt x="66900" y="74080"/>
                </a:lnTo>
                <a:lnTo>
                  <a:pt x="66910" y="74080"/>
                </a:lnTo>
                <a:lnTo>
                  <a:pt x="66910" y="74070"/>
                </a:lnTo>
                <a:lnTo>
                  <a:pt x="66920" y="74060"/>
                </a:lnTo>
                <a:lnTo>
                  <a:pt x="66930" y="74060"/>
                </a:lnTo>
                <a:lnTo>
                  <a:pt x="66940" y="74060"/>
                </a:lnTo>
                <a:lnTo>
                  <a:pt x="66950" y="74060"/>
                </a:lnTo>
                <a:lnTo>
                  <a:pt x="66960" y="74060"/>
                </a:lnTo>
                <a:lnTo>
                  <a:pt x="66960" y="74070"/>
                </a:lnTo>
                <a:lnTo>
                  <a:pt x="66970" y="74070"/>
                </a:lnTo>
                <a:lnTo>
                  <a:pt x="66980" y="74070"/>
                </a:lnTo>
                <a:lnTo>
                  <a:pt x="66990" y="74060"/>
                </a:lnTo>
                <a:lnTo>
                  <a:pt x="67000" y="74060"/>
                </a:lnTo>
                <a:lnTo>
                  <a:pt x="67020" y="74050"/>
                </a:lnTo>
                <a:lnTo>
                  <a:pt x="67030" y="74050"/>
                </a:lnTo>
                <a:lnTo>
                  <a:pt x="67040" y="74050"/>
                </a:lnTo>
                <a:lnTo>
                  <a:pt x="67050" y="74050"/>
                </a:lnTo>
                <a:lnTo>
                  <a:pt x="67060" y="74040"/>
                </a:lnTo>
                <a:lnTo>
                  <a:pt x="67070" y="74040"/>
                </a:lnTo>
                <a:lnTo>
                  <a:pt x="67080" y="74040"/>
                </a:lnTo>
                <a:lnTo>
                  <a:pt x="67090" y="74050"/>
                </a:lnTo>
                <a:lnTo>
                  <a:pt x="67100" y="74050"/>
                </a:lnTo>
                <a:lnTo>
                  <a:pt x="67110" y="74060"/>
                </a:lnTo>
                <a:lnTo>
                  <a:pt x="67110" y="74070"/>
                </a:lnTo>
                <a:lnTo>
                  <a:pt x="67120" y="74080"/>
                </a:lnTo>
                <a:lnTo>
                  <a:pt x="67120" y="74090"/>
                </a:lnTo>
                <a:lnTo>
                  <a:pt x="67130" y="74090"/>
                </a:lnTo>
                <a:lnTo>
                  <a:pt x="67130" y="74100"/>
                </a:lnTo>
                <a:lnTo>
                  <a:pt x="67130" y="74110"/>
                </a:lnTo>
                <a:lnTo>
                  <a:pt x="67140" y="74120"/>
                </a:lnTo>
                <a:lnTo>
                  <a:pt x="67150" y="74120"/>
                </a:lnTo>
                <a:lnTo>
                  <a:pt x="67150" y="74130"/>
                </a:lnTo>
                <a:lnTo>
                  <a:pt x="67160" y="74130"/>
                </a:lnTo>
                <a:lnTo>
                  <a:pt x="67170" y="74140"/>
                </a:lnTo>
                <a:lnTo>
                  <a:pt x="67170" y="74150"/>
                </a:lnTo>
                <a:lnTo>
                  <a:pt x="67180" y="74160"/>
                </a:lnTo>
                <a:lnTo>
                  <a:pt x="67190" y="74160"/>
                </a:lnTo>
                <a:lnTo>
                  <a:pt x="67200" y="74170"/>
                </a:lnTo>
                <a:lnTo>
                  <a:pt x="67210" y="74170"/>
                </a:lnTo>
                <a:lnTo>
                  <a:pt x="67220" y="74170"/>
                </a:lnTo>
                <a:lnTo>
                  <a:pt x="67230" y="74170"/>
                </a:lnTo>
                <a:lnTo>
                  <a:pt x="67240" y="74170"/>
                </a:lnTo>
                <a:lnTo>
                  <a:pt x="67250" y="74170"/>
                </a:lnTo>
                <a:lnTo>
                  <a:pt x="67260" y="74170"/>
                </a:lnTo>
                <a:lnTo>
                  <a:pt x="67270" y="74170"/>
                </a:lnTo>
                <a:lnTo>
                  <a:pt x="67270" y="74160"/>
                </a:lnTo>
                <a:lnTo>
                  <a:pt x="67270" y="74150"/>
                </a:lnTo>
                <a:lnTo>
                  <a:pt x="67270" y="74140"/>
                </a:lnTo>
                <a:lnTo>
                  <a:pt x="67280" y="74140"/>
                </a:lnTo>
                <a:lnTo>
                  <a:pt x="67290" y="74140"/>
                </a:lnTo>
                <a:lnTo>
                  <a:pt x="67300" y="74150"/>
                </a:lnTo>
                <a:lnTo>
                  <a:pt x="67310" y="74150"/>
                </a:lnTo>
                <a:lnTo>
                  <a:pt x="67320" y="74160"/>
                </a:lnTo>
                <a:lnTo>
                  <a:pt x="67330" y="74160"/>
                </a:lnTo>
                <a:lnTo>
                  <a:pt x="67330" y="74170"/>
                </a:lnTo>
                <a:lnTo>
                  <a:pt x="67340" y="74170"/>
                </a:lnTo>
                <a:lnTo>
                  <a:pt x="67350" y="74170"/>
                </a:lnTo>
                <a:lnTo>
                  <a:pt x="67360" y="74180"/>
                </a:lnTo>
                <a:lnTo>
                  <a:pt x="67380" y="74170"/>
                </a:lnTo>
                <a:lnTo>
                  <a:pt x="67400" y="74170"/>
                </a:lnTo>
                <a:lnTo>
                  <a:pt x="67410" y="74170"/>
                </a:lnTo>
                <a:lnTo>
                  <a:pt x="67420" y="74170"/>
                </a:lnTo>
                <a:lnTo>
                  <a:pt x="67420" y="74160"/>
                </a:lnTo>
                <a:lnTo>
                  <a:pt x="67420" y="74150"/>
                </a:lnTo>
                <a:lnTo>
                  <a:pt x="67420" y="74140"/>
                </a:lnTo>
                <a:lnTo>
                  <a:pt x="67430" y="74130"/>
                </a:lnTo>
                <a:lnTo>
                  <a:pt x="67440" y="74130"/>
                </a:lnTo>
                <a:lnTo>
                  <a:pt x="67440" y="74120"/>
                </a:lnTo>
                <a:lnTo>
                  <a:pt x="67450" y="74120"/>
                </a:lnTo>
                <a:lnTo>
                  <a:pt x="67460" y="74120"/>
                </a:lnTo>
                <a:lnTo>
                  <a:pt x="67470" y="74120"/>
                </a:lnTo>
                <a:lnTo>
                  <a:pt x="67490" y="74120"/>
                </a:lnTo>
                <a:lnTo>
                  <a:pt x="67490" y="74130"/>
                </a:lnTo>
                <a:lnTo>
                  <a:pt x="67500" y="74130"/>
                </a:lnTo>
                <a:lnTo>
                  <a:pt x="67510" y="74120"/>
                </a:lnTo>
                <a:lnTo>
                  <a:pt x="67520" y="74110"/>
                </a:lnTo>
                <a:lnTo>
                  <a:pt x="67520" y="74100"/>
                </a:lnTo>
                <a:lnTo>
                  <a:pt x="67540" y="74090"/>
                </a:lnTo>
                <a:lnTo>
                  <a:pt x="67550" y="74090"/>
                </a:lnTo>
                <a:lnTo>
                  <a:pt x="67560" y="74090"/>
                </a:lnTo>
                <a:lnTo>
                  <a:pt x="67560" y="74100"/>
                </a:lnTo>
                <a:lnTo>
                  <a:pt x="67560" y="74110"/>
                </a:lnTo>
                <a:lnTo>
                  <a:pt x="67560" y="74120"/>
                </a:lnTo>
                <a:lnTo>
                  <a:pt x="67550" y="74130"/>
                </a:lnTo>
                <a:lnTo>
                  <a:pt x="67560" y="74130"/>
                </a:lnTo>
                <a:lnTo>
                  <a:pt x="67570" y="74140"/>
                </a:lnTo>
                <a:lnTo>
                  <a:pt x="67580" y="74140"/>
                </a:lnTo>
                <a:lnTo>
                  <a:pt x="67590" y="74140"/>
                </a:lnTo>
                <a:lnTo>
                  <a:pt x="67600" y="74140"/>
                </a:lnTo>
                <a:lnTo>
                  <a:pt x="67610" y="74150"/>
                </a:lnTo>
                <a:lnTo>
                  <a:pt x="67620" y="74150"/>
                </a:lnTo>
                <a:lnTo>
                  <a:pt x="67630" y="74160"/>
                </a:lnTo>
                <a:lnTo>
                  <a:pt x="67640" y="74160"/>
                </a:lnTo>
                <a:lnTo>
                  <a:pt x="67650" y="74170"/>
                </a:lnTo>
                <a:lnTo>
                  <a:pt x="67650" y="74180"/>
                </a:lnTo>
                <a:lnTo>
                  <a:pt x="67640" y="74180"/>
                </a:lnTo>
                <a:lnTo>
                  <a:pt x="67640" y="74190"/>
                </a:lnTo>
                <a:lnTo>
                  <a:pt x="67630" y="74190"/>
                </a:lnTo>
                <a:lnTo>
                  <a:pt x="67620" y="74200"/>
                </a:lnTo>
                <a:lnTo>
                  <a:pt x="67610" y="74200"/>
                </a:lnTo>
                <a:lnTo>
                  <a:pt x="67600" y="74190"/>
                </a:lnTo>
                <a:lnTo>
                  <a:pt x="67590" y="74190"/>
                </a:lnTo>
                <a:lnTo>
                  <a:pt x="67590" y="74200"/>
                </a:lnTo>
                <a:lnTo>
                  <a:pt x="67580" y="74200"/>
                </a:lnTo>
                <a:lnTo>
                  <a:pt x="67580" y="74210"/>
                </a:lnTo>
                <a:lnTo>
                  <a:pt x="67580" y="74220"/>
                </a:lnTo>
                <a:lnTo>
                  <a:pt x="67600" y="74230"/>
                </a:lnTo>
                <a:lnTo>
                  <a:pt x="67610" y="74230"/>
                </a:lnTo>
                <a:lnTo>
                  <a:pt x="67620" y="74240"/>
                </a:lnTo>
                <a:lnTo>
                  <a:pt x="67630" y="74240"/>
                </a:lnTo>
                <a:lnTo>
                  <a:pt x="67640" y="74240"/>
                </a:lnTo>
                <a:lnTo>
                  <a:pt x="67640" y="74250"/>
                </a:lnTo>
                <a:lnTo>
                  <a:pt x="67650" y="74250"/>
                </a:lnTo>
                <a:lnTo>
                  <a:pt x="67660" y="74260"/>
                </a:lnTo>
                <a:lnTo>
                  <a:pt x="67660" y="74270"/>
                </a:lnTo>
                <a:lnTo>
                  <a:pt x="67660" y="74280"/>
                </a:lnTo>
                <a:lnTo>
                  <a:pt x="67640" y="74290"/>
                </a:lnTo>
                <a:lnTo>
                  <a:pt x="67640" y="74300"/>
                </a:lnTo>
                <a:lnTo>
                  <a:pt x="67630" y="74300"/>
                </a:lnTo>
                <a:lnTo>
                  <a:pt x="67630" y="74310"/>
                </a:lnTo>
                <a:lnTo>
                  <a:pt x="67630" y="74320"/>
                </a:lnTo>
                <a:lnTo>
                  <a:pt x="67640" y="74320"/>
                </a:lnTo>
                <a:lnTo>
                  <a:pt x="67650" y="74320"/>
                </a:lnTo>
                <a:lnTo>
                  <a:pt x="67650" y="74330"/>
                </a:lnTo>
                <a:lnTo>
                  <a:pt x="67660" y="74330"/>
                </a:lnTo>
                <a:lnTo>
                  <a:pt x="67670" y="74330"/>
                </a:lnTo>
                <a:lnTo>
                  <a:pt x="67680" y="74330"/>
                </a:lnTo>
                <a:lnTo>
                  <a:pt x="67700" y="74320"/>
                </a:lnTo>
                <a:lnTo>
                  <a:pt x="67710" y="74320"/>
                </a:lnTo>
                <a:lnTo>
                  <a:pt x="67720" y="74320"/>
                </a:lnTo>
                <a:lnTo>
                  <a:pt x="67730" y="74320"/>
                </a:lnTo>
                <a:lnTo>
                  <a:pt x="67740" y="74320"/>
                </a:lnTo>
                <a:lnTo>
                  <a:pt x="67750" y="74320"/>
                </a:lnTo>
                <a:lnTo>
                  <a:pt x="67750" y="74310"/>
                </a:lnTo>
                <a:lnTo>
                  <a:pt x="67760" y="74300"/>
                </a:lnTo>
                <a:lnTo>
                  <a:pt x="67770" y="74280"/>
                </a:lnTo>
                <a:lnTo>
                  <a:pt x="67770" y="74270"/>
                </a:lnTo>
                <a:lnTo>
                  <a:pt x="67780" y="74260"/>
                </a:lnTo>
                <a:lnTo>
                  <a:pt x="67790" y="74260"/>
                </a:lnTo>
                <a:lnTo>
                  <a:pt x="67800" y="74260"/>
                </a:lnTo>
                <a:lnTo>
                  <a:pt x="67800" y="74270"/>
                </a:lnTo>
                <a:lnTo>
                  <a:pt x="67810" y="74270"/>
                </a:lnTo>
                <a:lnTo>
                  <a:pt x="67820" y="74270"/>
                </a:lnTo>
                <a:lnTo>
                  <a:pt x="67820" y="74280"/>
                </a:lnTo>
                <a:lnTo>
                  <a:pt x="67830" y="74290"/>
                </a:lnTo>
                <a:lnTo>
                  <a:pt x="67820" y="74300"/>
                </a:lnTo>
                <a:lnTo>
                  <a:pt x="67820" y="74310"/>
                </a:lnTo>
                <a:lnTo>
                  <a:pt x="67810" y="74320"/>
                </a:lnTo>
                <a:lnTo>
                  <a:pt x="67820" y="74330"/>
                </a:lnTo>
                <a:lnTo>
                  <a:pt x="67820" y="74340"/>
                </a:lnTo>
                <a:lnTo>
                  <a:pt x="67830" y="74350"/>
                </a:lnTo>
                <a:lnTo>
                  <a:pt x="67830" y="74370"/>
                </a:lnTo>
                <a:lnTo>
                  <a:pt x="67830" y="74380"/>
                </a:lnTo>
                <a:lnTo>
                  <a:pt x="67840" y="74380"/>
                </a:lnTo>
                <a:lnTo>
                  <a:pt x="67860" y="74380"/>
                </a:lnTo>
                <a:lnTo>
                  <a:pt x="67870" y="74380"/>
                </a:lnTo>
                <a:lnTo>
                  <a:pt x="67880" y="74390"/>
                </a:lnTo>
                <a:lnTo>
                  <a:pt x="67890" y="74390"/>
                </a:lnTo>
                <a:lnTo>
                  <a:pt x="67900" y="74400"/>
                </a:lnTo>
                <a:lnTo>
                  <a:pt x="67900" y="74410"/>
                </a:lnTo>
                <a:lnTo>
                  <a:pt x="67900" y="74420"/>
                </a:lnTo>
                <a:lnTo>
                  <a:pt x="67890" y="74430"/>
                </a:lnTo>
                <a:lnTo>
                  <a:pt x="67880" y="74440"/>
                </a:lnTo>
                <a:lnTo>
                  <a:pt x="67880" y="74450"/>
                </a:lnTo>
                <a:lnTo>
                  <a:pt x="67890" y="74460"/>
                </a:lnTo>
                <a:lnTo>
                  <a:pt x="67900" y="74460"/>
                </a:lnTo>
                <a:lnTo>
                  <a:pt x="67910" y="74470"/>
                </a:lnTo>
                <a:lnTo>
                  <a:pt x="67920" y="74480"/>
                </a:lnTo>
                <a:lnTo>
                  <a:pt x="67930" y="74490"/>
                </a:lnTo>
                <a:lnTo>
                  <a:pt x="67940" y="74490"/>
                </a:lnTo>
                <a:lnTo>
                  <a:pt x="67940" y="74480"/>
                </a:lnTo>
                <a:lnTo>
                  <a:pt x="67950" y="74480"/>
                </a:lnTo>
                <a:lnTo>
                  <a:pt x="67950" y="74470"/>
                </a:lnTo>
                <a:lnTo>
                  <a:pt x="67950" y="74460"/>
                </a:lnTo>
                <a:lnTo>
                  <a:pt x="67950" y="74450"/>
                </a:lnTo>
                <a:lnTo>
                  <a:pt x="67960" y="74440"/>
                </a:lnTo>
                <a:lnTo>
                  <a:pt x="67960" y="74430"/>
                </a:lnTo>
                <a:lnTo>
                  <a:pt x="67970" y="74420"/>
                </a:lnTo>
                <a:lnTo>
                  <a:pt x="67970" y="74410"/>
                </a:lnTo>
                <a:lnTo>
                  <a:pt x="67980" y="74410"/>
                </a:lnTo>
                <a:lnTo>
                  <a:pt x="67990" y="74410"/>
                </a:lnTo>
                <a:lnTo>
                  <a:pt x="67990" y="74420"/>
                </a:lnTo>
                <a:lnTo>
                  <a:pt x="67990" y="74430"/>
                </a:lnTo>
                <a:lnTo>
                  <a:pt x="67990" y="74440"/>
                </a:lnTo>
                <a:lnTo>
                  <a:pt x="67990" y="74450"/>
                </a:lnTo>
                <a:lnTo>
                  <a:pt x="67990" y="74470"/>
                </a:lnTo>
                <a:lnTo>
                  <a:pt x="68000" y="74470"/>
                </a:lnTo>
                <a:lnTo>
                  <a:pt x="68000" y="74480"/>
                </a:lnTo>
                <a:lnTo>
                  <a:pt x="68010" y="74480"/>
                </a:lnTo>
                <a:lnTo>
                  <a:pt x="68020" y="74480"/>
                </a:lnTo>
                <a:lnTo>
                  <a:pt x="68030" y="74470"/>
                </a:lnTo>
                <a:lnTo>
                  <a:pt x="68050" y="74470"/>
                </a:lnTo>
                <a:lnTo>
                  <a:pt x="68050" y="74460"/>
                </a:lnTo>
                <a:lnTo>
                  <a:pt x="68060" y="74460"/>
                </a:lnTo>
                <a:lnTo>
                  <a:pt x="68070" y="74450"/>
                </a:lnTo>
                <a:lnTo>
                  <a:pt x="68080" y="74450"/>
                </a:lnTo>
                <a:lnTo>
                  <a:pt x="68090" y="74440"/>
                </a:lnTo>
                <a:lnTo>
                  <a:pt x="68100" y="74440"/>
                </a:lnTo>
                <a:lnTo>
                  <a:pt x="68100" y="74430"/>
                </a:lnTo>
                <a:lnTo>
                  <a:pt x="68110" y="74420"/>
                </a:lnTo>
                <a:lnTo>
                  <a:pt x="68110" y="74410"/>
                </a:lnTo>
                <a:lnTo>
                  <a:pt x="68120" y="74400"/>
                </a:lnTo>
                <a:lnTo>
                  <a:pt x="68130" y="74400"/>
                </a:lnTo>
                <a:lnTo>
                  <a:pt x="68140" y="74400"/>
                </a:lnTo>
                <a:lnTo>
                  <a:pt x="68150" y="74400"/>
                </a:lnTo>
                <a:lnTo>
                  <a:pt x="68150" y="74410"/>
                </a:lnTo>
                <a:lnTo>
                  <a:pt x="68150" y="74420"/>
                </a:lnTo>
                <a:lnTo>
                  <a:pt x="68140" y="74430"/>
                </a:lnTo>
                <a:lnTo>
                  <a:pt x="68150" y="74440"/>
                </a:lnTo>
                <a:lnTo>
                  <a:pt x="68150" y="74450"/>
                </a:lnTo>
                <a:lnTo>
                  <a:pt x="68150" y="74460"/>
                </a:lnTo>
                <a:lnTo>
                  <a:pt x="68160" y="74470"/>
                </a:lnTo>
                <a:lnTo>
                  <a:pt x="68170" y="74480"/>
                </a:lnTo>
                <a:lnTo>
                  <a:pt x="68170" y="74490"/>
                </a:lnTo>
                <a:lnTo>
                  <a:pt x="68170" y="74500"/>
                </a:lnTo>
                <a:lnTo>
                  <a:pt x="68170" y="74520"/>
                </a:lnTo>
                <a:lnTo>
                  <a:pt x="68170" y="74530"/>
                </a:lnTo>
                <a:lnTo>
                  <a:pt x="68180" y="74530"/>
                </a:lnTo>
                <a:lnTo>
                  <a:pt x="68190" y="74530"/>
                </a:lnTo>
                <a:lnTo>
                  <a:pt x="68190" y="74520"/>
                </a:lnTo>
                <a:lnTo>
                  <a:pt x="68200" y="74520"/>
                </a:lnTo>
                <a:lnTo>
                  <a:pt x="68210" y="74510"/>
                </a:lnTo>
                <a:lnTo>
                  <a:pt x="68220" y="74510"/>
                </a:lnTo>
                <a:lnTo>
                  <a:pt x="68230" y="74510"/>
                </a:lnTo>
                <a:lnTo>
                  <a:pt x="68240" y="74500"/>
                </a:lnTo>
                <a:lnTo>
                  <a:pt x="68250" y="74500"/>
                </a:lnTo>
                <a:lnTo>
                  <a:pt x="68260" y="74500"/>
                </a:lnTo>
                <a:lnTo>
                  <a:pt x="68270" y="74500"/>
                </a:lnTo>
                <a:lnTo>
                  <a:pt x="68270" y="74510"/>
                </a:lnTo>
                <a:lnTo>
                  <a:pt x="68280" y="74510"/>
                </a:lnTo>
                <a:lnTo>
                  <a:pt x="68280" y="74520"/>
                </a:lnTo>
                <a:lnTo>
                  <a:pt x="68280" y="74530"/>
                </a:lnTo>
                <a:lnTo>
                  <a:pt x="68270" y="74530"/>
                </a:lnTo>
                <a:lnTo>
                  <a:pt x="68260" y="74530"/>
                </a:lnTo>
                <a:lnTo>
                  <a:pt x="68260" y="74540"/>
                </a:lnTo>
                <a:lnTo>
                  <a:pt x="68250" y="74550"/>
                </a:lnTo>
                <a:lnTo>
                  <a:pt x="68250" y="74560"/>
                </a:lnTo>
                <a:lnTo>
                  <a:pt x="68250" y="74570"/>
                </a:lnTo>
                <a:lnTo>
                  <a:pt x="68260" y="74580"/>
                </a:lnTo>
                <a:lnTo>
                  <a:pt x="68270" y="74590"/>
                </a:lnTo>
                <a:lnTo>
                  <a:pt x="68280" y="74580"/>
                </a:lnTo>
                <a:lnTo>
                  <a:pt x="68300" y="74580"/>
                </a:lnTo>
                <a:lnTo>
                  <a:pt x="68300" y="74570"/>
                </a:lnTo>
                <a:lnTo>
                  <a:pt x="68310" y="74570"/>
                </a:lnTo>
                <a:lnTo>
                  <a:pt x="68310" y="74560"/>
                </a:lnTo>
                <a:lnTo>
                  <a:pt x="68330" y="74550"/>
                </a:lnTo>
                <a:lnTo>
                  <a:pt x="68330" y="74540"/>
                </a:lnTo>
                <a:lnTo>
                  <a:pt x="68340" y="74530"/>
                </a:lnTo>
                <a:lnTo>
                  <a:pt x="68340" y="74520"/>
                </a:lnTo>
                <a:lnTo>
                  <a:pt x="68340" y="74510"/>
                </a:lnTo>
                <a:lnTo>
                  <a:pt x="68350" y="74510"/>
                </a:lnTo>
                <a:lnTo>
                  <a:pt x="68360" y="74510"/>
                </a:lnTo>
                <a:lnTo>
                  <a:pt x="68370" y="74510"/>
                </a:lnTo>
                <a:lnTo>
                  <a:pt x="68370" y="74520"/>
                </a:lnTo>
                <a:lnTo>
                  <a:pt x="68380" y="74520"/>
                </a:lnTo>
                <a:lnTo>
                  <a:pt x="68380" y="74530"/>
                </a:lnTo>
                <a:lnTo>
                  <a:pt x="68370" y="74550"/>
                </a:lnTo>
                <a:lnTo>
                  <a:pt x="68370" y="74570"/>
                </a:lnTo>
                <a:lnTo>
                  <a:pt x="68370" y="74580"/>
                </a:lnTo>
                <a:lnTo>
                  <a:pt x="68370" y="74590"/>
                </a:lnTo>
                <a:lnTo>
                  <a:pt x="68360" y="74610"/>
                </a:lnTo>
                <a:lnTo>
                  <a:pt x="68350" y="74620"/>
                </a:lnTo>
                <a:lnTo>
                  <a:pt x="68350" y="74630"/>
                </a:lnTo>
                <a:lnTo>
                  <a:pt x="68350" y="74640"/>
                </a:lnTo>
                <a:lnTo>
                  <a:pt x="68360" y="74640"/>
                </a:lnTo>
                <a:lnTo>
                  <a:pt x="68370" y="74640"/>
                </a:lnTo>
                <a:lnTo>
                  <a:pt x="68390" y="74640"/>
                </a:lnTo>
                <a:lnTo>
                  <a:pt x="68400" y="74640"/>
                </a:lnTo>
                <a:lnTo>
                  <a:pt x="68410" y="74650"/>
                </a:lnTo>
                <a:lnTo>
                  <a:pt x="68420" y="74670"/>
                </a:lnTo>
                <a:lnTo>
                  <a:pt x="68420" y="74680"/>
                </a:lnTo>
                <a:lnTo>
                  <a:pt x="68430" y="74690"/>
                </a:lnTo>
                <a:lnTo>
                  <a:pt x="68440" y="74690"/>
                </a:lnTo>
                <a:lnTo>
                  <a:pt x="68450" y="74690"/>
                </a:lnTo>
                <a:lnTo>
                  <a:pt x="68460" y="74680"/>
                </a:lnTo>
                <a:lnTo>
                  <a:pt x="68480" y="74680"/>
                </a:lnTo>
                <a:lnTo>
                  <a:pt x="68490" y="74670"/>
                </a:lnTo>
                <a:lnTo>
                  <a:pt x="68510" y="74670"/>
                </a:lnTo>
                <a:lnTo>
                  <a:pt x="68520" y="74670"/>
                </a:lnTo>
                <a:lnTo>
                  <a:pt x="68530" y="74670"/>
                </a:lnTo>
                <a:lnTo>
                  <a:pt x="68540" y="74660"/>
                </a:lnTo>
                <a:lnTo>
                  <a:pt x="68550" y="74660"/>
                </a:lnTo>
                <a:lnTo>
                  <a:pt x="68560" y="74670"/>
                </a:lnTo>
                <a:lnTo>
                  <a:pt x="68570" y="74680"/>
                </a:lnTo>
                <a:lnTo>
                  <a:pt x="68570" y="74700"/>
                </a:lnTo>
                <a:lnTo>
                  <a:pt x="68580" y="74700"/>
                </a:lnTo>
                <a:lnTo>
                  <a:pt x="68580" y="74710"/>
                </a:lnTo>
                <a:lnTo>
                  <a:pt x="68590" y="74700"/>
                </a:lnTo>
                <a:lnTo>
                  <a:pt x="68600" y="74700"/>
                </a:lnTo>
                <a:lnTo>
                  <a:pt x="68610" y="74700"/>
                </a:lnTo>
                <a:lnTo>
                  <a:pt x="68620" y="74690"/>
                </a:lnTo>
                <a:lnTo>
                  <a:pt x="68630" y="74670"/>
                </a:lnTo>
                <a:lnTo>
                  <a:pt x="68640" y="74660"/>
                </a:lnTo>
                <a:lnTo>
                  <a:pt x="68650" y="74650"/>
                </a:lnTo>
                <a:lnTo>
                  <a:pt x="68660" y="74650"/>
                </a:lnTo>
                <a:lnTo>
                  <a:pt x="68670" y="74660"/>
                </a:lnTo>
                <a:lnTo>
                  <a:pt x="68680" y="74670"/>
                </a:lnTo>
                <a:lnTo>
                  <a:pt x="68690" y="74670"/>
                </a:lnTo>
                <a:lnTo>
                  <a:pt x="68700" y="74660"/>
                </a:lnTo>
                <a:lnTo>
                  <a:pt x="68710" y="74650"/>
                </a:lnTo>
                <a:lnTo>
                  <a:pt x="68720" y="74640"/>
                </a:lnTo>
                <a:lnTo>
                  <a:pt x="68730" y="74640"/>
                </a:lnTo>
                <a:lnTo>
                  <a:pt x="68730" y="74630"/>
                </a:lnTo>
                <a:lnTo>
                  <a:pt x="68720" y="74620"/>
                </a:lnTo>
                <a:lnTo>
                  <a:pt x="68710" y="74620"/>
                </a:lnTo>
                <a:lnTo>
                  <a:pt x="68710" y="74610"/>
                </a:lnTo>
                <a:lnTo>
                  <a:pt x="68710" y="74600"/>
                </a:lnTo>
                <a:lnTo>
                  <a:pt x="68720" y="74600"/>
                </a:lnTo>
                <a:lnTo>
                  <a:pt x="68730" y="74600"/>
                </a:lnTo>
                <a:lnTo>
                  <a:pt x="68740" y="74610"/>
                </a:lnTo>
                <a:lnTo>
                  <a:pt x="68750" y="74620"/>
                </a:lnTo>
                <a:lnTo>
                  <a:pt x="68760" y="74630"/>
                </a:lnTo>
                <a:lnTo>
                  <a:pt x="68770" y="74620"/>
                </a:lnTo>
                <a:lnTo>
                  <a:pt x="68790" y="74610"/>
                </a:lnTo>
                <a:lnTo>
                  <a:pt x="68800" y="74610"/>
                </a:lnTo>
                <a:lnTo>
                  <a:pt x="68810" y="74620"/>
                </a:lnTo>
                <a:lnTo>
                  <a:pt x="68810" y="74630"/>
                </a:lnTo>
                <a:lnTo>
                  <a:pt x="68810" y="74640"/>
                </a:lnTo>
                <a:lnTo>
                  <a:pt x="68810" y="74650"/>
                </a:lnTo>
                <a:lnTo>
                  <a:pt x="68810" y="74660"/>
                </a:lnTo>
                <a:lnTo>
                  <a:pt x="68810" y="74670"/>
                </a:lnTo>
                <a:lnTo>
                  <a:pt x="68810" y="74680"/>
                </a:lnTo>
                <a:lnTo>
                  <a:pt x="68820" y="74680"/>
                </a:lnTo>
                <a:lnTo>
                  <a:pt x="68830" y="74690"/>
                </a:lnTo>
                <a:lnTo>
                  <a:pt x="68840" y="74690"/>
                </a:lnTo>
                <a:lnTo>
                  <a:pt x="68850" y="74690"/>
                </a:lnTo>
                <a:lnTo>
                  <a:pt x="68860" y="74690"/>
                </a:lnTo>
                <a:lnTo>
                  <a:pt x="68880" y="74690"/>
                </a:lnTo>
                <a:lnTo>
                  <a:pt x="68890" y="74690"/>
                </a:lnTo>
                <a:lnTo>
                  <a:pt x="68910" y="74690"/>
                </a:lnTo>
                <a:lnTo>
                  <a:pt x="68920" y="74690"/>
                </a:lnTo>
                <a:lnTo>
                  <a:pt x="68940" y="74700"/>
                </a:lnTo>
                <a:lnTo>
                  <a:pt x="68950" y="74700"/>
                </a:lnTo>
                <a:lnTo>
                  <a:pt x="68950" y="74710"/>
                </a:lnTo>
                <a:lnTo>
                  <a:pt x="68940" y="74720"/>
                </a:lnTo>
                <a:lnTo>
                  <a:pt x="68930" y="74720"/>
                </a:lnTo>
                <a:lnTo>
                  <a:pt x="68930" y="74730"/>
                </a:lnTo>
                <a:lnTo>
                  <a:pt x="68920" y="74730"/>
                </a:lnTo>
                <a:lnTo>
                  <a:pt x="68930" y="74740"/>
                </a:lnTo>
                <a:lnTo>
                  <a:pt x="68940" y="74740"/>
                </a:lnTo>
                <a:lnTo>
                  <a:pt x="68950" y="74740"/>
                </a:lnTo>
                <a:lnTo>
                  <a:pt x="68970" y="74750"/>
                </a:lnTo>
                <a:lnTo>
                  <a:pt x="68980" y="74750"/>
                </a:lnTo>
                <a:lnTo>
                  <a:pt x="69000" y="74750"/>
                </a:lnTo>
                <a:lnTo>
                  <a:pt x="69010" y="74750"/>
                </a:lnTo>
                <a:lnTo>
                  <a:pt x="69020" y="74750"/>
                </a:lnTo>
                <a:lnTo>
                  <a:pt x="69030" y="74760"/>
                </a:lnTo>
                <a:lnTo>
                  <a:pt x="69030" y="74770"/>
                </a:lnTo>
                <a:lnTo>
                  <a:pt x="69020" y="74780"/>
                </a:lnTo>
                <a:lnTo>
                  <a:pt x="69010" y="74780"/>
                </a:lnTo>
                <a:lnTo>
                  <a:pt x="69010" y="74790"/>
                </a:lnTo>
                <a:lnTo>
                  <a:pt x="69020" y="74790"/>
                </a:lnTo>
                <a:lnTo>
                  <a:pt x="69020" y="74800"/>
                </a:lnTo>
                <a:lnTo>
                  <a:pt x="69030" y="74800"/>
                </a:lnTo>
                <a:lnTo>
                  <a:pt x="69040" y="74800"/>
                </a:lnTo>
                <a:lnTo>
                  <a:pt x="69050" y="74800"/>
                </a:lnTo>
                <a:lnTo>
                  <a:pt x="69060" y="74800"/>
                </a:lnTo>
                <a:lnTo>
                  <a:pt x="69070" y="74810"/>
                </a:lnTo>
                <a:lnTo>
                  <a:pt x="69080" y="74810"/>
                </a:lnTo>
                <a:lnTo>
                  <a:pt x="69090" y="74820"/>
                </a:lnTo>
                <a:lnTo>
                  <a:pt x="69100" y="74830"/>
                </a:lnTo>
                <a:lnTo>
                  <a:pt x="69100" y="74840"/>
                </a:lnTo>
                <a:lnTo>
                  <a:pt x="69110" y="74850"/>
                </a:lnTo>
                <a:lnTo>
                  <a:pt x="69120" y="74850"/>
                </a:lnTo>
                <a:lnTo>
                  <a:pt x="69130" y="74850"/>
                </a:lnTo>
                <a:lnTo>
                  <a:pt x="69130" y="74840"/>
                </a:lnTo>
                <a:lnTo>
                  <a:pt x="69130" y="74830"/>
                </a:lnTo>
                <a:lnTo>
                  <a:pt x="69140" y="74830"/>
                </a:lnTo>
                <a:lnTo>
                  <a:pt x="69140" y="74820"/>
                </a:lnTo>
                <a:lnTo>
                  <a:pt x="69150" y="74820"/>
                </a:lnTo>
                <a:lnTo>
                  <a:pt x="69160" y="74820"/>
                </a:lnTo>
                <a:lnTo>
                  <a:pt x="69170" y="74820"/>
                </a:lnTo>
                <a:lnTo>
                  <a:pt x="69180" y="74820"/>
                </a:lnTo>
                <a:lnTo>
                  <a:pt x="69190" y="74820"/>
                </a:lnTo>
                <a:lnTo>
                  <a:pt x="69200" y="74820"/>
                </a:lnTo>
                <a:lnTo>
                  <a:pt x="69200" y="74830"/>
                </a:lnTo>
                <a:lnTo>
                  <a:pt x="69200" y="74840"/>
                </a:lnTo>
                <a:lnTo>
                  <a:pt x="69200" y="74850"/>
                </a:lnTo>
                <a:lnTo>
                  <a:pt x="69190" y="74860"/>
                </a:lnTo>
                <a:lnTo>
                  <a:pt x="69190" y="74870"/>
                </a:lnTo>
                <a:lnTo>
                  <a:pt x="69200" y="74880"/>
                </a:lnTo>
                <a:lnTo>
                  <a:pt x="69210" y="74890"/>
                </a:lnTo>
                <a:lnTo>
                  <a:pt x="69220" y="74890"/>
                </a:lnTo>
                <a:lnTo>
                  <a:pt x="69230" y="74890"/>
                </a:lnTo>
                <a:lnTo>
                  <a:pt x="69230" y="74900"/>
                </a:lnTo>
                <a:lnTo>
                  <a:pt x="69230" y="74910"/>
                </a:lnTo>
                <a:lnTo>
                  <a:pt x="69230" y="74920"/>
                </a:lnTo>
                <a:lnTo>
                  <a:pt x="69230" y="74930"/>
                </a:lnTo>
                <a:lnTo>
                  <a:pt x="69220" y="74940"/>
                </a:lnTo>
                <a:lnTo>
                  <a:pt x="69210" y="74950"/>
                </a:lnTo>
                <a:lnTo>
                  <a:pt x="69220" y="74960"/>
                </a:lnTo>
                <a:lnTo>
                  <a:pt x="69230" y="74970"/>
                </a:lnTo>
                <a:lnTo>
                  <a:pt x="69250" y="74990"/>
                </a:lnTo>
                <a:lnTo>
                  <a:pt x="69260" y="75000"/>
                </a:lnTo>
                <a:lnTo>
                  <a:pt x="69260" y="75010"/>
                </a:lnTo>
                <a:lnTo>
                  <a:pt x="69270" y="75010"/>
                </a:lnTo>
                <a:lnTo>
                  <a:pt x="69270" y="75020"/>
                </a:lnTo>
                <a:lnTo>
                  <a:pt x="69270" y="75030"/>
                </a:lnTo>
                <a:lnTo>
                  <a:pt x="69280" y="75030"/>
                </a:lnTo>
                <a:lnTo>
                  <a:pt x="69280" y="75040"/>
                </a:lnTo>
                <a:lnTo>
                  <a:pt x="69290" y="75030"/>
                </a:lnTo>
                <a:lnTo>
                  <a:pt x="69300" y="75030"/>
                </a:lnTo>
                <a:lnTo>
                  <a:pt x="69310" y="75030"/>
                </a:lnTo>
                <a:lnTo>
                  <a:pt x="69330" y="75020"/>
                </a:lnTo>
                <a:lnTo>
                  <a:pt x="69340" y="75010"/>
                </a:lnTo>
                <a:lnTo>
                  <a:pt x="69350" y="75000"/>
                </a:lnTo>
                <a:lnTo>
                  <a:pt x="69360" y="74990"/>
                </a:lnTo>
                <a:lnTo>
                  <a:pt x="69380" y="74980"/>
                </a:lnTo>
                <a:lnTo>
                  <a:pt x="69380" y="74970"/>
                </a:lnTo>
                <a:lnTo>
                  <a:pt x="69390" y="74960"/>
                </a:lnTo>
                <a:lnTo>
                  <a:pt x="69390" y="74950"/>
                </a:lnTo>
                <a:lnTo>
                  <a:pt x="69390" y="74940"/>
                </a:lnTo>
                <a:lnTo>
                  <a:pt x="69400" y="74940"/>
                </a:lnTo>
                <a:lnTo>
                  <a:pt x="69410" y="74940"/>
                </a:lnTo>
                <a:lnTo>
                  <a:pt x="69410" y="74950"/>
                </a:lnTo>
                <a:lnTo>
                  <a:pt x="69420" y="74950"/>
                </a:lnTo>
                <a:lnTo>
                  <a:pt x="69430" y="74950"/>
                </a:lnTo>
                <a:lnTo>
                  <a:pt x="69440" y="74950"/>
                </a:lnTo>
                <a:lnTo>
                  <a:pt x="69440" y="74940"/>
                </a:lnTo>
                <a:lnTo>
                  <a:pt x="69450" y="74940"/>
                </a:lnTo>
                <a:lnTo>
                  <a:pt x="69450" y="74930"/>
                </a:lnTo>
                <a:lnTo>
                  <a:pt x="69460" y="74930"/>
                </a:lnTo>
                <a:lnTo>
                  <a:pt x="69460" y="74920"/>
                </a:lnTo>
                <a:lnTo>
                  <a:pt x="69470" y="74920"/>
                </a:lnTo>
                <a:lnTo>
                  <a:pt x="69480" y="74920"/>
                </a:lnTo>
                <a:lnTo>
                  <a:pt x="69490" y="74930"/>
                </a:lnTo>
                <a:lnTo>
                  <a:pt x="69500" y="74940"/>
                </a:lnTo>
                <a:lnTo>
                  <a:pt x="69500" y="74930"/>
                </a:lnTo>
                <a:lnTo>
                  <a:pt x="69510" y="74930"/>
                </a:lnTo>
                <a:lnTo>
                  <a:pt x="69510" y="74920"/>
                </a:lnTo>
                <a:lnTo>
                  <a:pt x="69510" y="74910"/>
                </a:lnTo>
                <a:lnTo>
                  <a:pt x="69510" y="74900"/>
                </a:lnTo>
                <a:lnTo>
                  <a:pt x="69500" y="74870"/>
                </a:lnTo>
                <a:lnTo>
                  <a:pt x="69500" y="74850"/>
                </a:lnTo>
                <a:lnTo>
                  <a:pt x="69500" y="74840"/>
                </a:lnTo>
                <a:lnTo>
                  <a:pt x="69510" y="74840"/>
                </a:lnTo>
                <a:lnTo>
                  <a:pt x="69520" y="74840"/>
                </a:lnTo>
                <a:lnTo>
                  <a:pt x="69530" y="74850"/>
                </a:lnTo>
                <a:lnTo>
                  <a:pt x="69550" y="74850"/>
                </a:lnTo>
                <a:lnTo>
                  <a:pt x="69580" y="74860"/>
                </a:lnTo>
                <a:lnTo>
                  <a:pt x="69600" y="74860"/>
                </a:lnTo>
                <a:lnTo>
                  <a:pt x="69610" y="74860"/>
                </a:lnTo>
                <a:lnTo>
                  <a:pt x="69620" y="74860"/>
                </a:lnTo>
                <a:lnTo>
                  <a:pt x="69630" y="74860"/>
                </a:lnTo>
                <a:lnTo>
                  <a:pt x="69630" y="74870"/>
                </a:lnTo>
                <a:lnTo>
                  <a:pt x="69640" y="74880"/>
                </a:lnTo>
                <a:lnTo>
                  <a:pt x="69650" y="74880"/>
                </a:lnTo>
                <a:lnTo>
                  <a:pt x="69660" y="74870"/>
                </a:lnTo>
                <a:lnTo>
                  <a:pt x="69680" y="74860"/>
                </a:lnTo>
                <a:lnTo>
                  <a:pt x="69700" y="74860"/>
                </a:lnTo>
                <a:lnTo>
                  <a:pt x="69700" y="74850"/>
                </a:lnTo>
                <a:lnTo>
                  <a:pt x="69710" y="74850"/>
                </a:lnTo>
                <a:lnTo>
                  <a:pt x="69720" y="74850"/>
                </a:lnTo>
                <a:lnTo>
                  <a:pt x="69730" y="74860"/>
                </a:lnTo>
                <a:lnTo>
                  <a:pt x="69740" y="74860"/>
                </a:lnTo>
                <a:lnTo>
                  <a:pt x="69750" y="74860"/>
                </a:lnTo>
                <a:lnTo>
                  <a:pt x="69760" y="74850"/>
                </a:lnTo>
                <a:lnTo>
                  <a:pt x="69770" y="74850"/>
                </a:lnTo>
                <a:lnTo>
                  <a:pt x="69780" y="74840"/>
                </a:lnTo>
                <a:lnTo>
                  <a:pt x="69790" y="74830"/>
                </a:lnTo>
                <a:lnTo>
                  <a:pt x="69800" y="74820"/>
                </a:lnTo>
                <a:lnTo>
                  <a:pt x="69810" y="74820"/>
                </a:lnTo>
                <a:lnTo>
                  <a:pt x="69820" y="74820"/>
                </a:lnTo>
                <a:lnTo>
                  <a:pt x="69830" y="74830"/>
                </a:lnTo>
                <a:lnTo>
                  <a:pt x="69840" y="74830"/>
                </a:lnTo>
                <a:lnTo>
                  <a:pt x="69850" y="74820"/>
                </a:lnTo>
                <a:lnTo>
                  <a:pt x="69860" y="74820"/>
                </a:lnTo>
                <a:lnTo>
                  <a:pt x="69870" y="74830"/>
                </a:lnTo>
                <a:lnTo>
                  <a:pt x="69880" y="74830"/>
                </a:lnTo>
                <a:lnTo>
                  <a:pt x="69900" y="74820"/>
                </a:lnTo>
                <a:lnTo>
                  <a:pt x="69900" y="74810"/>
                </a:lnTo>
                <a:lnTo>
                  <a:pt x="69920" y="74810"/>
                </a:lnTo>
                <a:lnTo>
                  <a:pt x="69930" y="74800"/>
                </a:lnTo>
                <a:lnTo>
                  <a:pt x="69940" y="74800"/>
                </a:lnTo>
                <a:lnTo>
                  <a:pt x="69940" y="74790"/>
                </a:lnTo>
                <a:lnTo>
                  <a:pt x="69950" y="74780"/>
                </a:lnTo>
                <a:lnTo>
                  <a:pt x="69960" y="74770"/>
                </a:lnTo>
                <a:lnTo>
                  <a:pt x="69970" y="74770"/>
                </a:lnTo>
                <a:lnTo>
                  <a:pt x="69980" y="74770"/>
                </a:lnTo>
                <a:lnTo>
                  <a:pt x="69990" y="74770"/>
                </a:lnTo>
                <a:lnTo>
                  <a:pt x="70000" y="74780"/>
                </a:lnTo>
                <a:lnTo>
                  <a:pt x="70010" y="74790"/>
                </a:lnTo>
                <a:lnTo>
                  <a:pt x="70020" y="74800"/>
                </a:lnTo>
                <a:lnTo>
                  <a:pt x="70030" y="74810"/>
                </a:lnTo>
                <a:lnTo>
                  <a:pt x="70030" y="74820"/>
                </a:lnTo>
                <a:lnTo>
                  <a:pt x="70030" y="74830"/>
                </a:lnTo>
                <a:lnTo>
                  <a:pt x="70030" y="74840"/>
                </a:lnTo>
                <a:lnTo>
                  <a:pt x="70030" y="74870"/>
                </a:lnTo>
                <a:lnTo>
                  <a:pt x="70030" y="74880"/>
                </a:lnTo>
                <a:lnTo>
                  <a:pt x="70030" y="74890"/>
                </a:lnTo>
                <a:lnTo>
                  <a:pt x="70030" y="74910"/>
                </a:lnTo>
                <a:lnTo>
                  <a:pt x="70020" y="74920"/>
                </a:lnTo>
                <a:lnTo>
                  <a:pt x="70020" y="74940"/>
                </a:lnTo>
                <a:lnTo>
                  <a:pt x="70020" y="74950"/>
                </a:lnTo>
                <a:lnTo>
                  <a:pt x="70030" y="74960"/>
                </a:lnTo>
                <a:lnTo>
                  <a:pt x="70040" y="74970"/>
                </a:lnTo>
                <a:lnTo>
                  <a:pt x="70050" y="74970"/>
                </a:lnTo>
                <a:lnTo>
                  <a:pt x="70060" y="74980"/>
                </a:lnTo>
                <a:lnTo>
                  <a:pt x="70080" y="74990"/>
                </a:lnTo>
                <a:lnTo>
                  <a:pt x="70090" y="75000"/>
                </a:lnTo>
                <a:lnTo>
                  <a:pt x="70100" y="75000"/>
                </a:lnTo>
                <a:lnTo>
                  <a:pt x="70110" y="75000"/>
                </a:lnTo>
                <a:lnTo>
                  <a:pt x="70120" y="75000"/>
                </a:lnTo>
                <a:lnTo>
                  <a:pt x="70130" y="75000"/>
                </a:lnTo>
                <a:lnTo>
                  <a:pt x="70140" y="75010"/>
                </a:lnTo>
                <a:lnTo>
                  <a:pt x="70150" y="75010"/>
                </a:lnTo>
                <a:lnTo>
                  <a:pt x="70170" y="75010"/>
                </a:lnTo>
                <a:lnTo>
                  <a:pt x="70180" y="75010"/>
                </a:lnTo>
                <a:lnTo>
                  <a:pt x="70190" y="75010"/>
                </a:lnTo>
                <a:lnTo>
                  <a:pt x="70200" y="75010"/>
                </a:lnTo>
                <a:lnTo>
                  <a:pt x="70210" y="75010"/>
                </a:lnTo>
                <a:lnTo>
                  <a:pt x="70220" y="75010"/>
                </a:lnTo>
                <a:lnTo>
                  <a:pt x="70220" y="75000"/>
                </a:lnTo>
                <a:lnTo>
                  <a:pt x="70220" y="74990"/>
                </a:lnTo>
                <a:lnTo>
                  <a:pt x="70210" y="74980"/>
                </a:lnTo>
                <a:lnTo>
                  <a:pt x="70210" y="74970"/>
                </a:lnTo>
                <a:lnTo>
                  <a:pt x="70210" y="74950"/>
                </a:lnTo>
                <a:lnTo>
                  <a:pt x="70200" y="74940"/>
                </a:lnTo>
                <a:lnTo>
                  <a:pt x="70210" y="74930"/>
                </a:lnTo>
                <a:lnTo>
                  <a:pt x="70220" y="74920"/>
                </a:lnTo>
                <a:lnTo>
                  <a:pt x="70230" y="74920"/>
                </a:lnTo>
                <a:lnTo>
                  <a:pt x="70240" y="74910"/>
                </a:lnTo>
                <a:lnTo>
                  <a:pt x="70250" y="74920"/>
                </a:lnTo>
                <a:lnTo>
                  <a:pt x="70260" y="74930"/>
                </a:lnTo>
                <a:lnTo>
                  <a:pt x="70270" y="74940"/>
                </a:lnTo>
                <a:lnTo>
                  <a:pt x="70280" y="74950"/>
                </a:lnTo>
                <a:lnTo>
                  <a:pt x="70280" y="74960"/>
                </a:lnTo>
                <a:lnTo>
                  <a:pt x="70290" y="74970"/>
                </a:lnTo>
                <a:lnTo>
                  <a:pt x="70290" y="74980"/>
                </a:lnTo>
                <a:lnTo>
                  <a:pt x="70300" y="74970"/>
                </a:lnTo>
                <a:lnTo>
                  <a:pt x="70320" y="74960"/>
                </a:lnTo>
                <a:lnTo>
                  <a:pt x="70330" y="74950"/>
                </a:lnTo>
                <a:lnTo>
                  <a:pt x="70340" y="74950"/>
                </a:lnTo>
                <a:lnTo>
                  <a:pt x="70340" y="74960"/>
                </a:lnTo>
                <a:lnTo>
                  <a:pt x="70340" y="74970"/>
                </a:lnTo>
                <a:lnTo>
                  <a:pt x="70340" y="74990"/>
                </a:lnTo>
                <a:lnTo>
                  <a:pt x="70340" y="75000"/>
                </a:lnTo>
                <a:lnTo>
                  <a:pt x="70340" y="75010"/>
                </a:lnTo>
                <a:lnTo>
                  <a:pt x="70350" y="75020"/>
                </a:lnTo>
                <a:lnTo>
                  <a:pt x="70360" y="75020"/>
                </a:lnTo>
                <a:lnTo>
                  <a:pt x="70370" y="75020"/>
                </a:lnTo>
                <a:lnTo>
                  <a:pt x="70380" y="75010"/>
                </a:lnTo>
                <a:lnTo>
                  <a:pt x="70400" y="75000"/>
                </a:lnTo>
                <a:lnTo>
                  <a:pt x="70410" y="75000"/>
                </a:lnTo>
                <a:lnTo>
                  <a:pt x="70420" y="75000"/>
                </a:lnTo>
                <a:lnTo>
                  <a:pt x="70420" y="74990"/>
                </a:lnTo>
                <a:lnTo>
                  <a:pt x="70430" y="74990"/>
                </a:lnTo>
                <a:lnTo>
                  <a:pt x="70430" y="74980"/>
                </a:lnTo>
                <a:lnTo>
                  <a:pt x="70440" y="74980"/>
                </a:lnTo>
                <a:lnTo>
                  <a:pt x="70450" y="74980"/>
                </a:lnTo>
                <a:lnTo>
                  <a:pt x="70450" y="74970"/>
                </a:lnTo>
                <a:lnTo>
                  <a:pt x="70440" y="74970"/>
                </a:lnTo>
                <a:lnTo>
                  <a:pt x="70430" y="74960"/>
                </a:lnTo>
                <a:lnTo>
                  <a:pt x="70430" y="74950"/>
                </a:lnTo>
                <a:lnTo>
                  <a:pt x="70420" y="74940"/>
                </a:lnTo>
                <a:lnTo>
                  <a:pt x="70420" y="74920"/>
                </a:lnTo>
                <a:lnTo>
                  <a:pt x="70420" y="74910"/>
                </a:lnTo>
                <a:lnTo>
                  <a:pt x="70420" y="74900"/>
                </a:lnTo>
                <a:lnTo>
                  <a:pt x="70420" y="74890"/>
                </a:lnTo>
                <a:lnTo>
                  <a:pt x="70420" y="74880"/>
                </a:lnTo>
                <a:lnTo>
                  <a:pt x="70430" y="74870"/>
                </a:lnTo>
                <a:lnTo>
                  <a:pt x="70430" y="74860"/>
                </a:lnTo>
                <a:lnTo>
                  <a:pt x="70430" y="74850"/>
                </a:lnTo>
                <a:lnTo>
                  <a:pt x="70440" y="74850"/>
                </a:lnTo>
                <a:lnTo>
                  <a:pt x="70440" y="74840"/>
                </a:lnTo>
                <a:lnTo>
                  <a:pt x="70450" y="74830"/>
                </a:lnTo>
                <a:lnTo>
                  <a:pt x="70450" y="74820"/>
                </a:lnTo>
                <a:lnTo>
                  <a:pt x="70450" y="74810"/>
                </a:lnTo>
                <a:lnTo>
                  <a:pt x="70450" y="74800"/>
                </a:lnTo>
                <a:lnTo>
                  <a:pt x="70440" y="74790"/>
                </a:lnTo>
                <a:lnTo>
                  <a:pt x="70440" y="74780"/>
                </a:lnTo>
                <a:lnTo>
                  <a:pt x="70440" y="74770"/>
                </a:lnTo>
                <a:lnTo>
                  <a:pt x="70430" y="74770"/>
                </a:lnTo>
                <a:lnTo>
                  <a:pt x="70440" y="74760"/>
                </a:lnTo>
                <a:lnTo>
                  <a:pt x="70450" y="74760"/>
                </a:lnTo>
                <a:lnTo>
                  <a:pt x="70450" y="74750"/>
                </a:lnTo>
                <a:lnTo>
                  <a:pt x="70460" y="74750"/>
                </a:lnTo>
                <a:lnTo>
                  <a:pt x="70470" y="74750"/>
                </a:lnTo>
                <a:lnTo>
                  <a:pt x="70480" y="74740"/>
                </a:lnTo>
                <a:lnTo>
                  <a:pt x="70490" y="74740"/>
                </a:lnTo>
                <a:lnTo>
                  <a:pt x="70500" y="74730"/>
                </a:lnTo>
                <a:lnTo>
                  <a:pt x="70510" y="74730"/>
                </a:lnTo>
                <a:lnTo>
                  <a:pt x="70510" y="74720"/>
                </a:lnTo>
                <a:lnTo>
                  <a:pt x="70520" y="74710"/>
                </a:lnTo>
                <a:lnTo>
                  <a:pt x="70530" y="74710"/>
                </a:lnTo>
                <a:lnTo>
                  <a:pt x="70540" y="74700"/>
                </a:lnTo>
                <a:lnTo>
                  <a:pt x="70550" y="74690"/>
                </a:lnTo>
                <a:lnTo>
                  <a:pt x="70560" y="74680"/>
                </a:lnTo>
                <a:lnTo>
                  <a:pt x="70570" y="74670"/>
                </a:lnTo>
                <a:lnTo>
                  <a:pt x="70570" y="74660"/>
                </a:lnTo>
                <a:lnTo>
                  <a:pt x="70570" y="74650"/>
                </a:lnTo>
                <a:lnTo>
                  <a:pt x="70580" y="74650"/>
                </a:lnTo>
                <a:lnTo>
                  <a:pt x="70580" y="74640"/>
                </a:lnTo>
                <a:lnTo>
                  <a:pt x="70580" y="74630"/>
                </a:lnTo>
                <a:lnTo>
                  <a:pt x="70590" y="74630"/>
                </a:lnTo>
                <a:lnTo>
                  <a:pt x="70610" y="74610"/>
                </a:lnTo>
                <a:lnTo>
                  <a:pt x="70640" y="74610"/>
                </a:lnTo>
                <a:lnTo>
                  <a:pt x="70660" y="74590"/>
                </a:lnTo>
                <a:lnTo>
                  <a:pt x="70700" y="74570"/>
                </a:lnTo>
                <a:lnTo>
                  <a:pt x="70740" y="74560"/>
                </a:lnTo>
                <a:lnTo>
                  <a:pt x="70750" y="74560"/>
                </a:lnTo>
                <a:lnTo>
                  <a:pt x="70760" y="74560"/>
                </a:lnTo>
                <a:lnTo>
                  <a:pt x="70770" y="74560"/>
                </a:lnTo>
                <a:lnTo>
                  <a:pt x="70780" y="74560"/>
                </a:lnTo>
                <a:lnTo>
                  <a:pt x="70800" y="74550"/>
                </a:lnTo>
                <a:lnTo>
                  <a:pt x="70810" y="74550"/>
                </a:lnTo>
                <a:lnTo>
                  <a:pt x="70820" y="74550"/>
                </a:lnTo>
                <a:lnTo>
                  <a:pt x="70830" y="74550"/>
                </a:lnTo>
                <a:lnTo>
                  <a:pt x="70840" y="74550"/>
                </a:lnTo>
                <a:lnTo>
                  <a:pt x="70840" y="74540"/>
                </a:lnTo>
                <a:lnTo>
                  <a:pt x="70850" y="74540"/>
                </a:lnTo>
                <a:lnTo>
                  <a:pt x="70860" y="74530"/>
                </a:lnTo>
                <a:lnTo>
                  <a:pt x="70870" y="74530"/>
                </a:lnTo>
                <a:lnTo>
                  <a:pt x="70880" y="74530"/>
                </a:lnTo>
                <a:lnTo>
                  <a:pt x="70890" y="74520"/>
                </a:lnTo>
                <a:lnTo>
                  <a:pt x="70900" y="74520"/>
                </a:lnTo>
                <a:lnTo>
                  <a:pt x="70900" y="74510"/>
                </a:lnTo>
                <a:lnTo>
                  <a:pt x="70890" y="74510"/>
                </a:lnTo>
                <a:lnTo>
                  <a:pt x="70900" y="74510"/>
                </a:lnTo>
                <a:lnTo>
                  <a:pt x="70900" y="74500"/>
                </a:lnTo>
                <a:lnTo>
                  <a:pt x="70910" y="74500"/>
                </a:lnTo>
                <a:lnTo>
                  <a:pt x="70920" y="74500"/>
                </a:lnTo>
                <a:lnTo>
                  <a:pt x="70920" y="74490"/>
                </a:lnTo>
                <a:lnTo>
                  <a:pt x="70930" y="74490"/>
                </a:lnTo>
                <a:lnTo>
                  <a:pt x="70930" y="74480"/>
                </a:lnTo>
                <a:lnTo>
                  <a:pt x="70930" y="74470"/>
                </a:lnTo>
                <a:lnTo>
                  <a:pt x="70940" y="74470"/>
                </a:lnTo>
                <a:lnTo>
                  <a:pt x="70940" y="74460"/>
                </a:lnTo>
                <a:lnTo>
                  <a:pt x="70930" y="74450"/>
                </a:lnTo>
                <a:lnTo>
                  <a:pt x="70930" y="74440"/>
                </a:lnTo>
                <a:lnTo>
                  <a:pt x="70940" y="74430"/>
                </a:lnTo>
                <a:lnTo>
                  <a:pt x="70950" y="74430"/>
                </a:lnTo>
                <a:lnTo>
                  <a:pt x="70950" y="74420"/>
                </a:lnTo>
                <a:lnTo>
                  <a:pt x="70960" y="74420"/>
                </a:lnTo>
                <a:lnTo>
                  <a:pt x="70970" y="74410"/>
                </a:lnTo>
                <a:lnTo>
                  <a:pt x="70980" y="74390"/>
                </a:lnTo>
                <a:lnTo>
                  <a:pt x="70990" y="74380"/>
                </a:lnTo>
                <a:lnTo>
                  <a:pt x="70990" y="74370"/>
                </a:lnTo>
                <a:lnTo>
                  <a:pt x="71000" y="74360"/>
                </a:lnTo>
                <a:lnTo>
                  <a:pt x="71000" y="74350"/>
                </a:lnTo>
                <a:lnTo>
                  <a:pt x="71010" y="74350"/>
                </a:lnTo>
                <a:lnTo>
                  <a:pt x="71000" y="74350"/>
                </a:lnTo>
                <a:lnTo>
                  <a:pt x="71000" y="74340"/>
                </a:lnTo>
                <a:lnTo>
                  <a:pt x="71000" y="74330"/>
                </a:lnTo>
                <a:lnTo>
                  <a:pt x="71000" y="74320"/>
                </a:lnTo>
                <a:lnTo>
                  <a:pt x="71010" y="74320"/>
                </a:lnTo>
                <a:lnTo>
                  <a:pt x="71010" y="74310"/>
                </a:lnTo>
                <a:lnTo>
                  <a:pt x="71020" y="74310"/>
                </a:lnTo>
                <a:lnTo>
                  <a:pt x="71020" y="74300"/>
                </a:lnTo>
                <a:lnTo>
                  <a:pt x="71030" y="74300"/>
                </a:lnTo>
                <a:lnTo>
                  <a:pt x="71030" y="74290"/>
                </a:lnTo>
                <a:lnTo>
                  <a:pt x="71040" y="74290"/>
                </a:lnTo>
                <a:lnTo>
                  <a:pt x="71050" y="74290"/>
                </a:lnTo>
                <a:lnTo>
                  <a:pt x="71050" y="74280"/>
                </a:lnTo>
                <a:lnTo>
                  <a:pt x="71060" y="74280"/>
                </a:lnTo>
                <a:lnTo>
                  <a:pt x="71070" y="74280"/>
                </a:lnTo>
                <a:lnTo>
                  <a:pt x="71080" y="74280"/>
                </a:lnTo>
                <a:lnTo>
                  <a:pt x="71090" y="74270"/>
                </a:lnTo>
                <a:lnTo>
                  <a:pt x="71100" y="74270"/>
                </a:lnTo>
                <a:lnTo>
                  <a:pt x="71110" y="74270"/>
                </a:lnTo>
                <a:lnTo>
                  <a:pt x="71120" y="74270"/>
                </a:lnTo>
                <a:lnTo>
                  <a:pt x="71130" y="74270"/>
                </a:lnTo>
                <a:lnTo>
                  <a:pt x="71140" y="74270"/>
                </a:lnTo>
                <a:lnTo>
                  <a:pt x="71140" y="74260"/>
                </a:lnTo>
                <a:lnTo>
                  <a:pt x="71150" y="74250"/>
                </a:lnTo>
                <a:lnTo>
                  <a:pt x="71160" y="74250"/>
                </a:lnTo>
                <a:lnTo>
                  <a:pt x="71160" y="74240"/>
                </a:lnTo>
                <a:lnTo>
                  <a:pt x="71170" y="74230"/>
                </a:lnTo>
                <a:lnTo>
                  <a:pt x="71180" y="74230"/>
                </a:lnTo>
                <a:lnTo>
                  <a:pt x="71190" y="74230"/>
                </a:lnTo>
                <a:lnTo>
                  <a:pt x="71200" y="74220"/>
                </a:lnTo>
                <a:lnTo>
                  <a:pt x="71210" y="74220"/>
                </a:lnTo>
                <a:lnTo>
                  <a:pt x="71230" y="74200"/>
                </a:lnTo>
                <a:lnTo>
                  <a:pt x="71260" y="74190"/>
                </a:lnTo>
                <a:lnTo>
                  <a:pt x="71290" y="74170"/>
                </a:lnTo>
                <a:lnTo>
                  <a:pt x="71310" y="74150"/>
                </a:lnTo>
                <a:lnTo>
                  <a:pt x="71330" y="74130"/>
                </a:lnTo>
                <a:lnTo>
                  <a:pt x="71340" y="74110"/>
                </a:lnTo>
                <a:lnTo>
                  <a:pt x="71350" y="74110"/>
                </a:lnTo>
                <a:lnTo>
                  <a:pt x="71380" y="74100"/>
                </a:lnTo>
                <a:lnTo>
                  <a:pt x="71390" y="74100"/>
                </a:lnTo>
                <a:lnTo>
                  <a:pt x="71410" y="74100"/>
                </a:lnTo>
                <a:lnTo>
                  <a:pt x="71420" y="74090"/>
                </a:lnTo>
                <a:lnTo>
                  <a:pt x="71490" y="74100"/>
                </a:lnTo>
                <a:lnTo>
                  <a:pt x="71540" y="74130"/>
                </a:lnTo>
                <a:lnTo>
                  <a:pt x="71600" y="74180"/>
                </a:lnTo>
                <a:lnTo>
                  <a:pt x="71650" y="74210"/>
                </a:lnTo>
                <a:lnTo>
                  <a:pt x="71710" y="74210"/>
                </a:lnTo>
                <a:lnTo>
                  <a:pt x="71760" y="74230"/>
                </a:lnTo>
                <a:lnTo>
                  <a:pt x="71820" y="74250"/>
                </a:lnTo>
                <a:lnTo>
                  <a:pt x="71870" y="74260"/>
                </a:lnTo>
                <a:lnTo>
                  <a:pt x="71910" y="74260"/>
                </a:lnTo>
                <a:lnTo>
                  <a:pt x="71970" y="74260"/>
                </a:lnTo>
                <a:lnTo>
                  <a:pt x="72020" y="74250"/>
                </a:lnTo>
                <a:lnTo>
                  <a:pt x="72070" y="74230"/>
                </a:lnTo>
                <a:lnTo>
                  <a:pt x="72100" y="74230"/>
                </a:lnTo>
                <a:lnTo>
                  <a:pt x="72130" y="74220"/>
                </a:lnTo>
                <a:lnTo>
                  <a:pt x="72170" y="74230"/>
                </a:lnTo>
                <a:lnTo>
                  <a:pt x="72220" y="74250"/>
                </a:lnTo>
                <a:lnTo>
                  <a:pt x="72260" y="74270"/>
                </a:lnTo>
                <a:lnTo>
                  <a:pt x="72310" y="74290"/>
                </a:lnTo>
                <a:lnTo>
                  <a:pt x="72330" y="74290"/>
                </a:lnTo>
                <a:lnTo>
                  <a:pt x="72340" y="74280"/>
                </a:lnTo>
                <a:lnTo>
                  <a:pt x="72340" y="74250"/>
                </a:lnTo>
                <a:lnTo>
                  <a:pt x="72330" y="74200"/>
                </a:lnTo>
                <a:lnTo>
                  <a:pt x="72320" y="74160"/>
                </a:lnTo>
                <a:lnTo>
                  <a:pt x="72310" y="74130"/>
                </a:lnTo>
                <a:lnTo>
                  <a:pt x="72300" y="74090"/>
                </a:lnTo>
                <a:lnTo>
                  <a:pt x="72310" y="74080"/>
                </a:lnTo>
                <a:lnTo>
                  <a:pt x="72320" y="74060"/>
                </a:lnTo>
                <a:lnTo>
                  <a:pt x="72340" y="74040"/>
                </a:lnTo>
                <a:lnTo>
                  <a:pt x="72350" y="74030"/>
                </a:lnTo>
                <a:lnTo>
                  <a:pt x="72350" y="74020"/>
                </a:lnTo>
                <a:lnTo>
                  <a:pt x="72360" y="74020"/>
                </a:lnTo>
                <a:lnTo>
                  <a:pt x="72370" y="74010"/>
                </a:lnTo>
                <a:lnTo>
                  <a:pt x="72380" y="74010"/>
                </a:lnTo>
                <a:lnTo>
                  <a:pt x="72390" y="74010"/>
                </a:lnTo>
                <a:lnTo>
                  <a:pt x="72400" y="74010"/>
                </a:lnTo>
                <a:lnTo>
                  <a:pt x="72410" y="74010"/>
                </a:lnTo>
                <a:lnTo>
                  <a:pt x="72420" y="74010"/>
                </a:lnTo>
                <a:lnTo>
                  <a:pt x="72440" y="74010"/>
                </a:lnTo>
                <a:lnTo>
                  <a:pt x="72450" y="74000"/>
                </a:lnTo>
                <a:lnTo>
                  <a:pt x="72460" y="73990"/>
                </a:lnTo>
                <a:lnTo>
                  <a:pt x="72470" y="73980"/>
                </a:lnTo>
                <a:lnTo>
                  <a:pt x="72480" y="73980"/>
                </a:lnTo>
                <a:lnTo>
                  <a:pt x="72490" y="73980"/>
                </a:lnTo>
                <a:lnTo>
                  <a:pt x="72490" y="73970"/>
                </a:lnTo>
                <a:lnTo>
                  <a:pt x="72500" y="73970"/>
                </a:lnTo>
                <a:lnTo>
                  <a:pt x="72500" y="73960"/>
                </a:lnTo>
                <a:lnTo>
                  <a:pt x="72510" y="73960"/>
                </a:lnTo>
                <a:lnTo>
                  <a:pt x="72520" y="73960"/>
                </a:lnTo>
                <a:lnTo>
                  <a:pt x="72520" y="73950"/>
                </a:lnTo>
                <a:lnTo>
                  <a:pt x="72530" y="73950"/>
                </a:lnTo>
                <a:lnTo>
                  <a:pt x="72540" y="73960"/>
                </a:lnTo>
                <a:lnTo>
                  <a:pt x="72550" y="73960"/>
                </a:lnTo>
                <a:lnTo>
                  <a:pt x="72560" y="73960"/>
                </a:lnTo>
                <a:lnTo>
                  <a:pt x="72570" y="73960"/>
                </a:lnTo>
                <a:lnTo>
                  <a:pt x="72580" y="73960"/>
                </a:lnTo>
                <a:lnTo>
                  <a:pt x="72590" y="73960"/>
                </a:lnTo>
                <a:lnTo>
                  <a:pt x="72590" y="73950"/>
                </a:lnTo>
                <a:lnTo>
                  <a:pt x="72600" y="73950"/>
                </a:lnTo>
                <a:lnTo>
                  <a:pt x="72610" y="73950"/>
                </a:lnTo>
                <a:lnTo>
                  <a:pt x="72620" y="73950"/>
                </a:lnTo>
                <a:lnTo>
                  <a:pt x="72650" y="73940"/>
                </a:lnTo>
                <a:lnTo>
                  <a:pt x="72680" y="73930"/>
                </a:lnTo>
                <a:lnTo>
                  <a:pt x="72720" y="73890"/>
                </a:lnTo>
                <a:lnTo>
                  <a:pt x="72780" y="73850"/>
                </a:lnTo>
                <a:lnTo>
                  <a:pt x="72830" y="73800"/>
                </a:lnTo>
                <a:lnTo>
                  <a:pt x="72860" y="73770"/>
                </a:lnTo>
                <a:lnTo>
                  <a:pt x="72880" y="73770"/>
                </a:lnTo>
                <a:lnTo>
                  <a:pt x="72910" y="73750"/>
                </a:lnTo>
                <a:lnTo>
                  <a:pt x="72880" y="73710"/>
                </a:lnTo>
                <a:lnTo>
                  <a:pt x="72850" y="73660"/>
                </a:lnTo>
                <a:lnTo>
                  <a:pt x="72820" y="73620"/>
                </a:lnTo>
                <a:lnTo>
                  <a:pt x="72790" y="73590"/>
                </a:lnTo>
                <a:lnTo>
                  <a:pt x="72770" y="73560"/>
                </a:lnTo>
                <a:lnTo>
                  <a:pt x="72770" y="73540"/>
                </a:lnTo>
                <a:lnTo>
                  <a:pt x="72750" y="73510"/>
                </a:lnTo>
                <a:lnTo>
                  <a:pt x="72730" y="73480"/>
                </a:lnTo>
                <a:lnTo>
                  <a:pt x="72720" y="73450"/>
                </a:lnTo>
                <a:lnTo>
                  <a:pt x="72700" y="73420"/>
                </a:lnTo>
                <a:lnTo>
                  <a:pt x="72670" y="73390"/>
                </a:lnTo>
                <a:lnTo>
                  <a:pt x="72650" y="73350"/>
                </a:lnTo>
                <a:lnTo>
                  <a:pt x="72630" y="73320"/>
                </a:lnTo>
                <a:lnTo>
                  <a:pt x="72630" y="73290"/>
                </a:lnTo>
                <a:lnTo>
                  <a:pt x="72640" y="73250"/>
                </a:lnTo>
                <a:lnTo>
                  <a:pt x="72640" y="73240"/>
                </a:lnTo>
                <a:lnTo>
                  <a:pt x="72640" y="73220"/>
                </a:lnTo>
                <a:lnTo>
                  <a:pt x="72660" y="73170"/>
                </a:lnTo>
                <a:lnTo>
                  <a:pt x="72680" y="73140"/>
                </a:lnTo>
                <a:lnTo>
                  <a:pt x="72700" y="73080"/>
                </a:lnTo>
                <a:lnTo>
                  <a:pt x="72720" y="73020"/>
                </a:lnTo>
                <a:lnTo>
                  <a:pt x="72720" y="72970"/>
                </a:lnTo>
                <a:lnTo>
                  <a:pt x="72730" y="72970"/>
                </a:lnTo>
                <a:lnTo>
                  <a:pt x="72730" y="72960"/>
                </a:lnTo>
                <a:lnTo>
                  <a:pt x="72740" y="72960"/>
                </a:lnTo>
                <a:lnTo>
                  <a:pt x="72740" y="72950"/>
                </a:lnTo>
                <a:lnTo>
                  <a:pt x="72740" y="72940"/>
                </a:lnTo>
                <a:lnTo>
                  <a:pt x="72740" y="72930"/>
                </a:lnTo>
                <a:lnTo>
                  <a:pt x="72740" y="72920"/>
                </a:lnTo>
                <a:lnTo>
                  <a:pt x="72740" y="72910"/>
                </a:lnTo>
                <a:lnTo>
                  <a:pt x="72740" y="72900"/>
                </a:lnTo>
                <a:lnTo>
                  <a:pt x="72740" y="72890"/>
                </a:lnTo>
                <a:lnTo>
                  <a:pt x="72740" y="72880"/>
                </a:lnTo>
                <a:lnTo>
                  <a:pt x="72740" y="72870"/>
                </a:lnTo>
                <a:lnTo>
                  <a:pt x="72730" y="72860"/>
                </a:lnTo>
                <a:lnTo>
                  <a:pt x="72730" y="72850"/>
                </a:lnTo>
                <a:lnTo>
                  <a:pt x="72730" y="72840"/>
                </a:lnTo>
                <a:lnTo>
                  <a:pt x="72730" y="72830"/>
                </a:lnTo>
                <a:lnTo>
                  <a:pt x="72720" y="72820"/>
                </a:lnTo>
                <a:lnTo>
                  <a:pt x="72710" y="72820"/>
                </a:lnTo>
                <a:lnTo>
                  <a:pt x="72710" y="72810"/>
                </a:lnTo>
                <a:lnTo>
                  <a:pt x="72710" y="72800"/>
                </a:lnTo>
                <a:lnTo>
                  <a:pt x="72710" y="72790"/>
                </a:lnTo>
                <a:lnTo>
                  <a:pt x="72710" y="72780"/>
                </a:lnTo>
                <a:lnTo>
                  <a:pt x="72700" y="72780"/>
                </a:lnTo>
                <a:lnTo>
                  <a:pt x="72700" y="72770"/>
                </a:lnTo>
                <a:lnTo>
                  <a:pt x="72690" y="72770"/>
                </a:lnTo>
                <a:lnTo>
                  <a:pt x="72690" y="72760"/>
                </a:lnTo>
                <a:lnTo>
                  <a:pt x="72680" y="72760"/>
                </a:lnTo>
                <a:lnTo>
                  <a:pt x="72680" y="72750"/>
                </a:lnTo>
                <a:lnTo>
                  <a:pt x="72670" y="72740"/>
                </a:lnTo>
                <a:lnTo>
                  <a:pt x="72670" y="72720"/>
                </a:lnTo>
                <a:lnTo>
                  <a:pt x="72660" y="72720"/>
                </a:lnTo>
                <a:lnTo>
                  <a:pt x="72660" y="72710"/>
                </a:lnTo>
                <a:lnTo>
                  <a:pt x="72660" y="72700"/>
                </a:lnTo>
                <a:lnTo>
                  <a:pt x="72650" y="72690"/>
                </a:lnTo>
                <a:lnTo>
                  <a:pt x="72650" y="72680"/>
                </a:lnTo>
                <a:lnTo>
                  <a:pt x="72650" y="72670"/>
                </a:lnTo>
                <a:lnTo>
                  <a:pt x="72650" y="72660"/>
                </a:lnTo>
                <a:lnTo>
                  <a:pt x="72640" y="72650"/>
                </a:lnTo>
                <a:lnTo>
                  <a:pt x="72640" y="72640"/>
                </a:lnTo>
                <a:lnTo>
                  <a:pt x="72640" y="72630"/>
                </a:lnTo>
                <a:lnTo>
                  <a:pt x="72630" y="72630"/>
                </a:lnTo>
                <a:lnTo>
                  <a:pt x="72630" y="72620"/>
                </a:lnTo>
                <a:lnTo>
                  <a:pt x="72640" y="72610"/>
                </a:lnTo>
                <a:lnTo>
                  <a:pt x="72640" y="72600"/>
                </a:lnTo>
                <a:lnTo>
                  <a:pt x="72640" y="72590"/>
                </a:lnTo>
                <a:lnTo>
                  <a:pt x="72640" y="72580"/>
                </a:lnTo>
                <a:lnTo>
                  <a:pt x="72640" y="72570"/>
                </a:lnTo>
                <a:lnTo>
                  <a:pt x="72640" y="72560"/>
                </a:lnTo>
                <a:lnTo>
                  <a:pt x="72640" y="72550"/>
                </a:lnTo>
                <a:lnTo>
                  <a:pt x="72640" y="72540"/>
                </a:lnTo>
                <a:lnTo>
                  <a:pt x="72650" y="72530"/>
                </a:lnTo>
                <a:lnTo>
                  <a:pt x="72650" y="72520"/>
                </a:lnTo>
                <a:lnTo>
                  <a:pt x="72660" y="72510"/>
                </a:lnTo>
                <a:lnTo>
                  <a:pt x="72650" y="72470"/>
                </a:lnTo>
                <a:lnTo>
                  <a:pt x="72640" y="72420"/>
                </a:lnTo>
                <a:lnTo>
                  <a:pt x="72640" y="72370"/>
                </a:lnTo>
                <a:lnTo>
                  <a:pt x="72650" y="72320"/>
                </a:lnTo>
                <a:lnTo>
                  <a:pt x="72660" y="72280"/>
                </a:lnTo>
                <a:lnTo>
                  <a:pt x="72650" y="72240"/>
                </a:lnTo>
                <a:lnTo>
                  <a:pt x="72650" y="72200"/>
                </a:lnTo>
                <a:lnTo>
                  <a:pt x="72660" y="72180"/>
                </a:lnTo>
                <a:lnTo>
                  <a:pt x="72690" y="72140"/>
                </a:lnTo>
                <a:lnTo>
                  <a:pt x="72720" y="72110"/>
                </a:lnTo>
                <a:lnTo>
                  <a:pt x="72750" y="72070"/>
                </a:lnTo>
                <a:lnTo>
                  <a:pt x="72780" y="72060"/>
                </a:lnTo>
                <a:lnTo>
                  <a:pt x="72810" y="72060"/>
                </a:lnTo>
                <a:lnTo>
                  <a:pt x="72860" y="72060"/>
                </a:lnTo>
                <a:lnTo>
                  <a:pt x="72900" y="72070"/>
                </a:lnTo>
                <a:lnTo>
                  <a:pt x="72960" y="72070"/>
                </a:lnTo>
                <a:lnTo>
                  <a:pt x="72990" y="72070"/>
                </a:lnTo>
                <a:lnTo>
                  <a:pt x="73020" y="72050"/>
                </a:lnTo>
                <a:lnTo>
                  <a:pt x="73020" y="72030"/>
                </a:lnTo>
                <a:lnTo>
                  <a:pt x="73010" y="72000"/>
                </a:lnTo>
                <a:lnTo>
                  <a:pt x="73010" y="71980"/>
                </a:lnTo>
                <a:lnTo>
                  <a:pt x="73040" y="71950"/>
                </a:lnTo>
                <a:lnTo>
                  <a:pt x="73070" y="71910"/>
                </a:lnTo>
                <a:lnTo>
                  <a:pt x="73100" y="71900"/>
                </a:lnTo>
                <a:lnTo>
                  <a:pt x="73130" y="71890"/>
                </a:lnTo>
                <a:lnTo>
                  <a:pt x="73150" y="71900"/>
                </a:lnTo>
                <a:lnTo>
                  <a:pt x="73160" y="71910"/>
                </a:lnTo>
                <a:lnTo>
                  <a:pt x="73180" y="71930"/>
                </a:lnTo>
                <a:lnTo>
                  <a:pt x="73200" y="71960"/>
                </a:lnTo>
                <a:lnTo>
                  <a:pt x="73220" y="71990"/>
                </a:lnTo>
                <a:lnTo>
                  <a:pt x="73230" y="72020"/>
                </a:lnTo>
                <a:lnTo>
                  <a:pt x="73240" y="72050"/>
                </a:lnTo>
                <a:lnTo>
                  <a:pt x="73250" y="72060"/>
                </a:lnTo>
                <a:lnTo>
                  <a:pt x="73260" y="72060"/>
                </a:lnTo>
                <a:lnTo>
                  <a:pt x="73280" y="72050"/>
                </a:lnTo>
                <a:lnTo>
                  <a:pt x="73310" y="72020"/>
                </a:lnTo>
                <a:lnTo>
                  <a:pt x="73320" y="72000"/>
                </a:lnTo>
                <a:lnTo>
                  <a:pt x="73370" y="71960"/>
                </a:lnTo>
                <a:lnTo>
                  <a:pt x="73390" y="71930"/>
                </a:lnTo>
                <a:lnTo>
                  <a:pt x="73420" y="71890"/>
                </a:lnTo>
                <a:lnTo>
                  <a:pt x="73460" y="71860"/>
                </a:lnTo>
                <a:lnTo>
                  <a:pt x="73500" y="71840"/>
                </a:lnTo>
                <a:lnTo>
                  <a:pt x="73530" y="71840"/>
                </a:lnTo>
                <a:lnTo>
                  <a:pt x="73560" y="71860"/>
                </a:lnTo>
                <a:lnTo>
                  <a:pt x="73600" y="71880"/>
                </a:lnTo>
                <a:lnTo>
                  <a:pt x="73630" y="71910"/>
                </a:lnTo>
                <a:lnTo>
                  <a:pt x="73650" y="71940"/>
                </a:lnTo>
                <a:lnTo>
                  <a:pt x="73670" y="71960"/>
                </a:lnTo>
                <a:lnTo>
                  <a:pt x="73710" y="71970"/>
                </a:lnTo>
                <a:lnTo>
                  <a:pt x="73750" y="71980"/>
                </a:lnTo>
                <a:lnTo>
                  <a:pt x="73790" y="72000"/>
                </a:lnTo>
                <a:lnTo>
                  <a:pt x="73850" y="72010"/>
                </a:lnTo>
                <a:lnTo>
                  <a:pt x="73870" y="72010"/>
                </a:lnTo>
                <a:lnTo>
                  <a:pt x="73900" y="72000"/>
                </a:lnTo>
                <a:lnTo>
                  <a:pt x="73930" y="71980"/>
                </a:lnTo>
                <a:lnTo>
                  <a:pt x="73940" y="71950"/>
                </a:lnTo>
                <a:lnTo>
                  <a:pt x="73970" y="71920"/>
                </a:lnTo>
                <a:lnTo>
                  <a:pt x="73990" y="71900"/>
                </a:lnTo>
                <a:lnTo>
                  <a:pt x="74020" y="71900"/>
                </a:lnTo>
                <a:lnTo>
                  <a:pt x="74040" y="71900"/>
                </a:lnTo>
                <a:lnTo>
                  <a:pt x="74060" y="71910"/>
                </a:lnTo>
                <a:lnTo>
                  <a:pt x="74080" y="71970"/>
                </a:lnTo>
                <a:lnTo>
                  <a:pt x="74090" y="72010"/>
                </a:lnTo>
                <a:lnTo>
                  <a:pt x="74090" y="72050"/>
                </a:lnTo>
                <a:lnTo>
                  <a:pt x="74270" y="72100"/>
                </a:lnTo>
                <a:lnTo>
                  <a:pt x="74390" y="72080"/>
                </a:lnTo>
                <a:lnTo>
                  <a:pt x="74510" y="72140"/>
                </a:lnTo>
                <a:lnTo>
                  <a:pt x="74630" y="72110"/>
                </a:lnTo>
                <a:lnTo>
                  <a:pt x="74760" y="72050"/>
                </a:lnTo>
                <a:lnTo>
                  <a:pt x="74910" y="72080"/>
                </a:lnTo>
                <a:lnTo>
                  <a:pt x="75120" y="72020"/>
                </a:lnTo>
                <a:lnTo>
                  <a:pt x="75250" y="72020"/>
                </a:lnTo>
                <a:lnTo>
                  <a:pt x="75300" y="72070"/>
                </a:lnTo>
                <a:lnTo>
                  <a:pt x="75370" y="72130"/>
                </a:lnTo>
                <a:lnTo>
                  <a:pt x="75380" y="72130"/>
                </a:lnTo>
                <a:lnTo>
                  <a:pt x="75380" y="72140"/>
                </a:lnTo>
                <a:lnTo>
                  <a:pt x="75390" y="72140"/>
                </a:lnTo>
                <a:lnTo>
                  <a:pt x="75390" y="72150"/>
                </a:lnTo>
                <a:lnTo>
                  <a:pt x="75400" y="72150"/>
                </a:lnTo>
                <a:lnTo>
                  <a:pt x="75410" y="72160"/>
                </a:lnTo>
                <a:lnTo>
                  <a:pt x="75410" y="72170"/>
                </a:lnTo>
                <a:lnTo>
                  <a:pt x="75420" y="72170"/>
                </a:lnTo>
                <a:lnTo>
                  <a:pt x="75430" y="72180"/>
                </a:lnTo>
                <a:lnTo>
                  <a:pt x="75440" y="72170"/>
                </a:lnTo>
                <a:lnTo>
                  <a:pt x="75450" y="72180"/>
                </a:lnTo>
                <a:lnTo>
                  <a:pt x="75460" y="72180"/>
                </a:lnTo>
                <a:lnTo>
                  <a:pt x="75460" y="72190"/>
                </a:lnTo>
                <a:lnTo>
                  <a:pt x="75470" y="72190"/>
                </a:lnTo>
                <a:lnTo>
                  <a:pt x="75470" y="72200"/>
                </a:lnTo>
                <a:lnTo>
                  <a:pt x="75470" y="72210"/>
                </a:lnTo>
                <a:lnTo>
                  <a:pt x="75480" y="72210"/>
                </a:lnTo>
                <a:lnTo>
                  <a:pt x="75480" y="72220"/>
                </a:lnTo>
                <a:lnTo>
                  <a:pt x="75490" y="72230"/>
                </a:lnTo>
                <a:lnTo>
                  <a:pt x="75500" y="72230"/>
                </a:lnTo>
                <a:lnTo>
                  <a:pt x="75510" y="72230"/>
                </a:lnTo>
                <a:lnTo>
                  <a:pt x="75520" y="72240"/>
                </a:lnTo>
                <a:lnTo>
                  <a:pt x="75530" y="72240"/>
                </a:lnTo>
                <a:lnTo>
                  <a:pt x="75530" y="72230"/>
                </a:lnTo>
                <a:lnTo>
                  <a:pt x="75540" y="72230"/>
                </a:lnTo>
                <a:lnTo>
                  <a:pt x="75550" y="72220"/>
                </a:lnTo>
                <a:lnTo>
                  <a:pt x="75550" y="72210"/>
                </a:lnTo>
                <a:lnTo>
                  <a:pt x="75560" y="72200"/>
                </a:lnTo>
                <a:lnTo>
                  <a:pt x="75570" y="72190"/>
                </a:lnTo>
                <a:lnTo>
                  <a:pt x="75570" y="72180"/>
                </a:lnTo>
                <a:lnTo>
                  <a:pt x="75580" y="72180"/>
                </a:lnTo>
                <a:lnTo>
                  <a:pt x="75590" y="72180"/>
                </a:lnTo>
                <a:lnTo>
                  <a:pt x="75600" y="72180"/>
                </a:lnTo>
                <a:lnTo>
                  <a:pt x="75610" y="72180"/>
                </a:lnTo>
                <a:lnTo>
                  <a:pt x="75620" y="72180"/>
                </a:lnTo>
                <a:lnTo>
                  <a:pt x="75620" y="72170"/>
                </a:lnTo>
                <a:lnTo>
                  <a:pt x="75630" y="72180"/>
                </a:lnTo>
                <a:lnTo>
                  <a:pt x="75640" y="72180"/>
                </a:lnTo>
                <a:lnTo>
                  <a:pt x="75650" y="72180"/>
                </a:lnTo>
                <a:lnTo>
                  <a:pt x="75650" y="72190"/>
                </a:lnTo>
                <a:lnTo>
                  <a:pt x="75650" y="72200"/>
                </a:lnTo>
                <a:lnTo>
                  <a:pt x="75650" y="72210"/>
                </a:lnTo>
                <a:lnTo>
                  <a:pt x="75650" y="72220"/>
                </a:lnTo>
                <a:lnTo>
                  <a:pt x="75650" y="72230"/>
                </a:lnTo>
                <a:lnTo>
                  <a:pt x="75650" y="72240"/>
                </a:lnTo>
                <a:lnTo>
                  <a:pt x="75650" y="72260"/>
                </a:lnTo>
                <a:lnTo>
                  <a:pt x="75660" y="72270"/>
                </a:lnTo>
                <a:lnTo>
                  <a:pt x="75660" y="72280"/>
                </a:lnTo>
                <a:lnTo>
                  <a:pt x="75670" y="72280"/>
                </a:lnTo>
                <a:lnTo>
                  <a:pt x="75680" y="72280"/>
                </a:lnTo>
                <a:lnTo>
                  <a:pt x="75690" y="72280"/>
                </a:lnTo>
                <a:lnTo>
                  <a:pt x="75700" y="72280"/>
                </a:lnTo>
                <a:lnTo>
                  <a:pt x="75710" y="72280"/>
                </a:lnTo>
                <a:lnTo>
                  <a:pt x="75720" y="72280"/>
                </a:lnTo>
                <a:lnTo>
                  <a:pt x="75730" y="72280"/>
                </a:lnTo>
                <a:lnTo>
                  <a:pt x="75730" y="72290"/>
                </a:lnTo>
                <a:lnTo>
                  <a:pt x="75740" y="72290"/>
                </a:lnTo>
                <a:lnTo>
                  <a:pt x="75750" y="72290"/>
                </a:lnTo>
                <a:lnTo>
                  <a:pt x="75760" y="72290"/>
                </a:lnTo>
                <a:lnTo>
                  <a:pt x="75760" y="72280"/>
                </a:lnTo>
                <a:lnTo>
                  <a:pt x="75760" y="72270"/>
                </a:lnTo>
                <a:lnTo>
                  <a:pt x="75760" y="72260"/>
                </a:lnTo>
                <a:lnTo>
                  <a:pt x="75770" y="72260"/>
                </a:lnTo>
                <a:lnTo>
                  <a:pt x="75770" y="72250"/>
                </a:lnTo>
                <a:lnTo>
                  <a:pt x="75780" y="72250"/>
                </a:lnTo>
                <a:lnTo>
                  <a:pt x="75790" y="72250"/>
                </a:lnTo>
                <a:lnTo>
                  <a:pt x="75790" y="72240"/>
                </a:lnTo>
                <a:lnTo>
                  <a:pt x="75800" y="72240"/>
                </a:lnTo>
                <a:lnTo>
                  <a:pt x="75810" y="72230"/>
                </a:lnTo>
                <a:lnTo>
                  <a:pt x="75820" y="72230"/>
                </a:lnTo>
                <a:lnTo>
                  <a:pt x="75830" y="72220"/>
                </a:lnTo>
                <a:lnTo>
                  <a:pt x="75840" y="72220"/>
                </a:lnTo>
                <a:lnTo>
                  <a:pt x="75850" y="72220"/>
                </a:lnTo>
                <a:lnTo>
                  <a:pt x="75850" y="72210"/>
                </a:lnTo>
                <a:lnTo>
                  <a:pt x="75850" y="72200"/>
                </a:lnTo>
                <a:lnTo>
                  <a:pt x="75860" y="72200"/>
                </a:lnTo>
                <a:lnTo>
                  <a:pt x="75860" y="72190"/>
                </a:lnTo>
                <a:lnTo>
                  <a:pt x="75870" y="72190"/>
                </a:lnTo>
                <a:lnTo>
                  <a:pt x="75880" y="72200"/>
                </a:lnTo>
                <a:lnTo>
                  <a:pt x="75890" y="72190"/>
                </a:lnTo>
                <a:lnTo>
                  <a:pt x="75890" y="72180"/>
                </a:lnTo>
                <a:lnTo>
                  <a:pt x="75900" y="72180"/>
                </a:lnTo>
                <a:lnTo>
                  <a:pt x="75900" y="72170"/>
                </a:lnTo>
                <a:lnTo>
                  <a:pt x="75910" y="72170"/>
                </a:lnTo>
                <a:lnTo>
                  <a:pt x="75920" y="72170"/>
                </a:lnTo>
                <a:lnTo>
                  <a:pt x="75930" y="72170"/>
                </a:lnTo>
                <a:lnTo>
                  <a:pt x="75940" y="72170"/>
                </a:lnTo>
                <a:lnTo>
                  <a:pt x="75940" y="72180"/>
                </a:lnTo>
                <a:lnTo>
                  <a:pt x="75950" y="72180"/>
                </a:lnTo>
                <a:lnTo>
                  <a:pt x="75960" y="72180"/>
                </a:lnTo>
                <a:lnTo>
                  <a:pt x="75970" y="72170"/>
                </a:lnTo>
                <a:lnTo>
                  <a:pt x="75980" y="72160"/>
                </a:lnTo>
                <a:lnTo>
                  <a:pt x="75990" y="72160"/>
                </a:lnTo>
                <a:lnTo>
                  <a:pt x="75990" y="72150"/>
                </a:lnTo>
                <a:lnTo>
                  <a:pt x="76000" y="72150"/>
                </a:lnTo>
                <a:lnTo>
                  <a:pt x="76000" y="72160"/>
                </a:lnTo>
                <a:lnTo>
                  <a:pt x="76010" y="72160"/>
                </a:lnTo>
                <a:lnTo>
                  <a:pt x="76020" y="72170"/>
                </a:lnTo>
                <a:lnTo>
                  <a:pt x="76030" y="72170"/>
                </a:lnTo>
                <a:lnTo>
                  <a:pt x="76030" y="72180"/>
                </a:lnTo>
                <a:lnTo>
                  <a:pt x="76040" y="72180"/>
                </a:lnTo>
                <a:lnTo>
                  <a:pt x="76040" y="72170"/>
                </a:lnTo>
                <a:lnTo>
                  <a:pt x="76050" y="72160"/>
                </a:lnTo>
                <a:lnTo>
                  <a:pt x="76060" y="72150"/>
                </a:lnTo>
                <a:lnTo>
                  <a:pt x="76070" y="72150"/>
                </a:lnTo>
                <a:lnTo>
                  <a:pt x="76080" y="72150"/>
                </a:lnTo>
                <a:lnTo>
                  <a:pt x="76090" y="72150"/>
                </a:lnTo>
                <a:lnTo>
                  <a:pt x="76100" y="72150"/>
                </a:lnTo>
                <a:lnTo>
                  <a:pt x="76110" y="72150"/>
                </a:lnTo>
                <a:lnTo>
                  <a:pt x="76120" y="72140"/>
                </a:lnTo>
                <a:lnTo>
                  <a:pt x="76130" y="72140"/>
                </a:lnTo>
                <a:lnTo>
                  <a:pt x="76130" y="72130"/>
                </a:lnTo>
                <a:lnTo>
                  <a:pt x="76140" y="72130"/>
                </a:lnTo>
                <a:lnTo>
                  <a:pt x="76140" y="72120"/>
                </a:lnTo>
                <a:lnTo>
                  <a:pt x="76150" y="72110"/>
                </a:lnTo>
                <a:lnTo>
                  <a:pt x="76150" y="72100"/>
                </a:lnTo>
                <a:lnTo>
                  <a:pt x="76160" y="72090"/>
                </a:lnTo>
                <a:lnTo>
                  <a:pt x="76160" y="72080"/>
                </a:lnTo>
                <a:lnTo>
                  <a:pt x="76170" y="72080"/>
                </a:lnTo>
                <a:lnTo>
                  <a:pt x="76170" y="72070"/>
                </a:lnTo>
                <a:lnTo>
                  <a:pt x="76170" y="72060"/>
                </a:lnTo>
                <a:lnTo>
                  <a:pt x="76180" y="72060"/>
                </a:lnTo>
                <a:lnTo>
                  <a:pt x="76180" y="72050"/>
                </a:lnTo>
                <a:lnTo>
                  <a:pt x="76180" y="72040"/>
                </a:lnTo>
                <a:lnTo>
                  <a:pt x="76190" y="72040"/>
                </a:lnTo>
                <a:lnTo>
                  <a:pt x="76200" y="72030"/>
                </a:lnTo>
                <a:lnTo>
                  <a:pt x="76210" y="72030"/>
                </a:lnTo>
                <a:lnTo>
                  <a:pt x="76220" y="72020"/>
                </a:lnTo>
                <a:lnTo>
                  <a:pt x="76220" y="72010"/>
                </a:lnTo>
                <a:lnTo>
                  <a:pt x="76230" y="72010"/>
                </a:lnTo>
                <a:lnTo>
                  <a:pt x="76240" y="72000"/>
                </a:lnTo>
                <a:lnTo>
                  <a:pt x="76240" y="71990"/>
                </a:lnTo>
                <a:lnTo>
                  <a:pt x="76250" y="71990"/>
                </a:lnTo>
                <a:lnTo>
                  <a:pt x="76260" y="71980"/>
                </a:lnTo>
                <a:lnTo>
                  <a:pt x="76270" y="71980"/>
                </a:lnTo>
                <a:lnTo>
                  <a:pt x="76280" y="71980"/>
                </a:lnTo>
                <a:lnTo>
                  <a:pt x="76280" y="71970"/>
                </a:lnTo>
                <a:lnTo>
                  <a:pt x="76310" y="71950"/>
                </a:lnTo>
                <a:lnTo>
                  <a:pt x="76330" y="71910"/>
                </a:lnTo>
                <a:lnTo>
                  <a:pt x="76330" y="71870"/>
                </a:lnTo>
                <a:lnTo>
                  <a:pt x="76330" y="71850"/>
                </a:lnTo>
                <a:lnTo>
                  <a:pt x="76340" y="71820"/>
                </a:lnTo>
                <a:lnTo>
                  <a:pt x="76370" y="71810"/>
                </a:lnTo>
                <a:lnTo>
                  <a:pt x="76400" y="71800"/>
                </a:lnTo>
                <a:lnTo>
                  <a:pt x="76430" y="71810"/>
                </a:lnTo>
                <a:lnTo>
                  <a:pt x="76510" y="71810"/>
                </a:lnTo>
                <a:lnTo>
                  <a:pt x="76550" y="71820"/>
                </a:lnTo>
                <a:lnTo>
                  <a:pt x="76580" y="71820"/>
                </a:lnTo>
                <a:lnTo>
                  <a:pt x="76590" y="71830"/>
                </a:lnTo>
                <a:lnTo>
                  <a:pt x="76610" y="71840"/>
                </a:lnTo>
                <a:lnTo>
                  <a:pt x="76630" y="71840"/>
                </a:lnTo>
                <a:lnTo>
                  <a:pt x="76650" y="71840"/>
                </a:lnTo>
                <a:lnTo>
                  <a:pt x="76670" y="71860"/>
                </a:lnTo>
                <a:lnTo>
                  <a:pt x="76690" y="71860"/>
                </a:lnTo>
                <a:lnTo>
                  <a:pt x="76700" y="71850"/>
                </a:lnTo>
                <a:lnTo>
                  <a:pt x="76710" y="71840"/>
                </a:lnTo>
                <a:lnTo>
                  <a:pt x="76710" y="71800"/>
                </a:lnTo>
                <a:lnTo>
                  <a:pt x="76720" y="71770"/>
                </a:lnTo>
                <a:lnTo>
                  <a:pt x="76740" y="71750"/>
                </a:lnTo>
                <a:lnTo>
                  <a:pt x="76760" y="71750"/>
                </a:lnTo>
                <a:lnTo>
                  <a:pt x="76790" y="71750"/>
                </a:lnTo>
                <a:lnTo>
                  <a:pt x="76810" y="71750"/>
                </a:lnTo>
                <a:lnTo>
                  <a:pt x="76830" y="71740"/>
                </a:lnTo>
                <a:lnTo>
                  <a:pt x="76850" y="71750"/>
                </a:lnTo>
                <a:lnTo>
                  <a:pt x="76870" y="71770"/>
                </a:lnTo>
                <a:lnTo>
                  <a:pt x="76890" y="71780"/>
                </a:lnTo>
                <a:lnTo>
                  <a:pt x="76910" y="71790"/>
                </a:lnTo>
                <a:lnTo>
                  <a:pt x="76930" y="71790"/>
                </a:lnTo>
                <a:lnTo>
                  <a:pt x="76960" y="71800"/>
                </a:lnTo>
                <a:lnTo>
                  <a:pt x="77010" y="71820"/>
                </a:lnTo>
                <a:lnTo>
                  <a:pt x="77050" y="71830"/>
                </a:lnTo>
                <a:lnTo>
                  <a:pt x="77070" y="71860"/>
                </a:lnTo>
                <a:lnTo>
                  <a:pt x="77100" y="71890"/>
                </a:lnTo>
                <a:lnTo>
                  <a:pt x="77140" y="71930"/>
                </a:lnTo>
                <a:lnTo>
                  <a:pt x="77170" y="71950"/>
                </a:lnTo>
                <a:lnTo>
                  <a:pt x="77210" y="71950"/>
                </a:lnTo>
                <a:lnTo>
                  <a:pt x="77230" y="71950"/>
                </a:lnTo>
                <a:lnTo>
                  <a:pt x="77230" y="71930"/>
                </a:lnTo>
                <a:lnTo>
                  <a:pt x="77240" y="71900"/>
                </a:lnTo>
                <a:lnTo>
                  <a:pt x="77260" y="71900"/>
                </a:lnTo>
                <a:lnTo>
                  <a:pt x="77280" y="71910"/>
                </a:lnTo>
                <a:lnTo>
                  <a:pt x="77300" y="71910"/>
                </a:lnTo>
                <a:lnTo>
                  <a:pt x="77320" y="71900"/>
                </a:lnTo>
                <a:lnTo>
                  <a:pt x="77330" y="71880"/>
                </a:lnTo>
                <a:lnTo>
                  <a:pt x="77330" y="71840"/>
                </a:lnTo>
                <a:lnTo>
                  <a:pt x="77340" y="71820"/>
                </a:lnTo>
                <a:lnTo>
                  <a:pt x="77350" y="71820"/>
                </a:lnTo>
                <a:lnTo>
                  <a:pt x="77410" y="71820"/>
                </a:lnTo>
                <a:lnTo>
                  <a:pt x="77440" y="71820"/>
                </a:lnTo>
                <a:lnTo>
                  <a:pt x="77470" y="71830"/>
                </a:lnTo>
                <a:lnTo>
                  <a:pt x="77480" y="71830"/>
                </a:lnTo>
                <a:lnTo>
                  <a:pt x="77500" y="71830"/>
                </a:lnTo>
                <a:lnTo>
                  <a:pt x="77570" y="71830"/>
                </a:lnTo>
                <a:lnTo>
                  <a:pt x="77610" y="71800"/>
                </a:lnTo>
                <a:lnTo>
                  <a:pt x="77640" y="71750"/>
                </a:lnTo>
                <a:lnTo>
                  <a:pt x="77650" y="71650"/>
                </a:lnTo>
                <a:lnTo>
                  <a:pt x="77680" y="71580"/>
                </a:lnTo>
                <a:lnTo>
                  <a:pt x="77770" y="71490"/>
                </a:lnTo>
                <a:lnTo>
                  <a:pt x="77810" y="71380"/>
                </a:lnTo>
                <a:lnTo>
                  <a:pt x="77820" y="71330"/>
                </a:lnTo>
                <a:lnTo>
                  <a:pt x="77840" y="71300"/>
                </a:lnTo>
                <a:lnTo>
                  <a:pt x="77860" y="71270"/>
                </a:lnTo>
                <a:lnTo>
                  <a:pt x="77870" y="71240"/>
                </a:lnTo>
                <a:lnTo>
                  <a:pt x="77860" y="71210"/>
                </a:lnTo>
                <a:lnTo>
                  <a:pt x="77850" y="71190"/>
                </a:lnTo>
                <a:lnTo>
                  <a:pt x="77830" y="71170"/>
                </a:lnTo>
                <a:lnTo>
                  <a:pt x="77830" y="71110"/>
                </a:lnTo>
                <a:lnTo>
                  <a:pt x="77830" y="71020"/>
                </a:lnTo>
                <a:lnTo>
                  <a:pt x="77830" y="70990"/>
                </a:lnTo>
                <a:lnTo>
                  <a:pt x="77840" y="70970"/>
                </a:lnTo>
                <a:lnTo>
                  <a:pt x="77860" y="70960"/>
                </a:lnTo>
                <a:lnTo>
                  <a:pt x="77880" y="70950"/>
                </a:lnTo>
                <a:lnTo>
                  <a:pt x="77890" y="70930"/>
                </a:lnTo>
                <a:lnTo>
                  <a:pt x="77900" y="70910"/>
                </a:lnTo>
                <a:lnTo>
                  <a:pt x="77910" y="70890"/>
                </a:lnTo>
                <a:lnTo>
                  <a:pt x="77930" y="70860"/>
                </a:lnTo>
                <a:lnTo>
                  <a:pt x="77940" y="70840"/>
                </a:lnTo>
                <a:lnTo>
                  <a:pt x="77930" y="70810"/>
                </a:lnTo>
                <a:lnTo>
                  <a:pt x="77850" y="70720"/>
                </a:lnTo>
                <a:lnTo>
                  <a:pt x="77830" y="70680"/>
                </a:lnTo>
                <a:lnTo>
                  <a:pt x="77830" y="70650"/>
                </a:lnTo>
                <a:lnTo>
                  <a:pt x="77860" y="70630"/>
                </a:lnTo>
                <a:lnTo>
                  <a:pt x="77890" y="70620"/>
                </a:lnTo>
                <a:lnTo>
                  <a:pt x="77920" y="70600"/>
                </a:lnTo>
                <a:lnTo>
                  <a:pt x="77920" y="70580"/>
                </a:lnTo>
                <a:lnTo>
                  <a:pt x="77920" y="70550"/>
                </a:lnTo>
                <a:lnTo>
                  <a:pt x="77930" y="70510"/>
                </a:lnTo>
                <a:lnTo>
                  <a:pt x="77940" y="70470"/>
                </a:lnTo>
                <a:lnTo>
                  <a:pt x="77950" y="70430"/>
                </a:lnTo>
                <a:lnTo>
                  <a:pt x="77970" y="70430"/>
                </a:lnTo>
                <a:lnTo>
                  <a:pt x="77990" y="70430"/>
                </a:lnTo>
                <a:lnTo>
                  <a:pt x="78000" y="70420"/>
                </a:lnTo>
                <a:lnTo>
                  <a:pt x="77990" y="70410"/>
                </a:lnTo>
                <a:lnTo>
                  <a:pt x="77980" y="70390"/>
                </a:lnTo>
                <a:lnTo>
                  <a:pt x="78000" y="70370"/>
                </a:lnTo>
                <a:lnTo>
                  <a:pt x="78020" y="70340"/>
                </a:lnTo>
                <a:lnTo>
                  <a:pt x="78060" y="70270"/>
                </a:lnTo>
                <a:lnTo>
                  <a:pt x="78060" y="70260"/>
                </a:lnTo>
                <a:lnTo>
                  <a:pt x="78070" y="70230"/>
                </a:lnTo>
                <a:lnTo>
                  <a:pt x="78070" y="70180"/>
                </a:lnTo>
                <a:lnTo>
                  <a:pt x="78070" y="70150"/>
                </a:lnTo>
                <a:lnTo>
                  <a:pt x="78080" y="70120"/>
                </a:lnTo>
                <a:lnTo>
                  <a:pt x="78090" y="70090"/>
                </a:lnTo>
                <a:lnTo>
                  <a:pt x="78090" y="70080"/>
                </a:lnTo>
                <a:lnTo>
                  <a:pt x="78120" y="70070"/>
                </a:lnTo>
                <a:lnTo>
                  <a:pt x="78130" y="70070"/>
                </a:lnTo>
                <a:lnTo>
                  <a:pt x="78150" y="70070"/>
                </a:lnTo>
                <a:lnTo>
                  <a:pt x="78170" y="70070"/>
                </a:lnTo>
                <a:lnTo>
                  <a:pt x="78190" y="70090"/>
                </a:lnTo>
                <a:lnTo>
                  <a:pt x="78210" y="70110"/>
                </a:lnTo>
                <a:lnTo>
                  <a:pt x="78230" y="70130"/>
                </a:lnTo>
                <a:lnTo>
                  <a:pt x="78250" y="70150"/>
                </a:lnTo>
                <a:lnTo>
                  <a:pt x="78270" y="70150"/>
                </a:lnTo>
                <a:lnTo>
                  <a:pt x="78290" y="70160"/>
                </a:lnTo>
                <a:lnTo>
                  <a:pt x="78310" y="70150"/>
                </a:lnTo>
                <a:lnTo>
                  <a:pt x="78320" y="70140"/>
                </a:lnTo>
                <a:lnTo>
                  <a:pt x="78350" y="70140"/>
                </a:lnTo>
                <a:lnTo>
                  <a:pt x="78360" y="70140"/>
                </a:lnTo>
                <a:lnTo>
                  <a:pt x="78370" y="70150"/>
                </a:lnTo>
                <a:lnTo>
                  <a:pt x="78380" y="70160"/>
                </a:lnTo>
                <a:lnTo>
                  <a:pt x="78380" y="70190"/>
                </a:lnTo>
                <a:lnTo>
                  <a:pt x="78370" y="70260"/>
                </a:lnTo>
                <a:lnTo>
                  <a:pt x="78370" y="70270"/>
                </a:lnTo>
                <a:lnTo>
                  <a:pt x="78360" y="70280"/>
                </a:lnTo>
                <a:lnTo>
                  <a:pt x="78370" y="70300"/>
                </a:lnTo>
                <a:lnTo>
                  <a:pt x="78390" y="70320"/>
                </a:lnTo>
                <a:lnTo>
                  <a:pt x="78420" y="70330"/>
                </a:lnTo>
                <a:lnTo>
                  <a:pt x="78440" y="70330"/>
                </a:lnTo>
                <a:lnTo>
                  <a:pt x="78470" y="70330"/>
                </a:lnTo>
                <a:lnTo>
                  <a:pt x="78490" y="70340"/>
                </a:lnTo>
                <a:lnTo>
                  <a:pt x="78510" y="70360"/>
                </a:lnTo>
                <a:lnTo>
                  <a:pt x="78530" y="70390"/>
                </a:lnTo>
                <a:lnTo>
                  <a:pt x="78550" y="70400"/>
                </a:lnTo>
                <a:lnTo>
                  <a:pt x="78590" y="70410"/>
                </a:lnTo>
                <a:lnTo>
                  <a:pt x="78610" y="70410"/>
                </a:lnTo>
                <a:lnTo>
                  <a:pt x="78630" y="70420"/>
                </a:lnTo>
                <a:lnTo>
                  <a:pt x="78650" y="70420"/>
                </a:lnTo>
                <a:lnTo>
                  <a:pt x="78670" y="70400"/>
                </a:lnTo>
                <a:lnTo>
                  <a:pt x="78690" y="70410"/>
                </a:lnTo>
                <a:lnTo>
                  <a:pt x="78700" y="70430"/>
                </a:lnTo>
                <a:lnTo>
                  <a:pt x="78710" y="70440"/>
                </a:lnTo>
                <a:lnTo>
                  <a:pt x="78730" y="70430"/>
                </a:lnTo>
                <a:lnTo>
                  <a:pt x="78750" y="70420"/>
                </a:lnTo>
                <a:lnTo>
                  <a:pt x="78780" y="70400"/>
                </a:lnTo>
                <a:lnTo>
                  <a:pt x="78780" y="70390"/>
                </a:lnTo>
                <a:lnTo>
                  <a:pt x="78780" y="70360"/>
                </a:lnTo>
                <a:lnTo>
                  <a:pt x="78780" y="70340"/>
                </a:lnTo>
                <a:lnTo>
                  <a:pt x="78780" y="70330"/>
                </a:lnTo>
                <a:lnTo>
                  <a:pt x="78790" y="70310"/>
                </a:lnTo>
                <a:lnTo>
                  <a:pt x="78850" y="70270"/>
                </a:lnTo>
                <a:lnTo>
                  <a:pt x="78850" y="70260"/>
                </a:lnTo>
                <a:lnTo>
                  <a:pt x="78870" y="70240"/>
                </a:lnTo>
                <a:lnTo>
                  <a:pt x="78880" y="70240"/>
                </a:lnTo>
                <a:lnTo>
                  <a:pt x="78890" y="70240"/>
                </a:lnTo>
                <a:lnTo>
                  <a:pt x="78900" y="70240"/>
                </a:lnTo>
                <a:lnTo>
                  <a:pt x="78900" y="70230"/>
                </a:lnTo>
                <a:lnTo>
                  <a:pt x="78910" y="70230"/>
                </a:lnTo>
                <a:lnTo>
                  <a:pt x="78920" y="70220"/>
                </a:lnTo>
                <a:lnTo>
                  <a:pt x="78930" y="70220"/>
                </a:lnTo>
                <a:lnTo>
                  <a:pt x="78930" y="70210"/>
                </a:lnTo>
                <a:lnTo>
                  <a:pt x="78940" y="70200"/>
                </a:lnTo>
                <a:lnTo>
                  <a:pt x="78940" y="70190"/>
                </a:lnTo>
                <a:lnTo>
                  <a:pt x="78950" y="70190"/>
                </a:lnTo>
                <a:lnTo>
                  <a:pt x="78960" y="70180"/>
                </a:lnTo>
                <a:lnTo>
                  <a:pt x="78970" y="70180"/>
                </a:lnTo>
                <a:lnTo>
                  <a:pt x="78980" y="70180"/>
                </a:lnTo>
                <a:lnTo>
                  <a:pt x="78980" y="70170"/>
                </a:lnTo>
                <a:lnTo>
                  <a:pt x="78990" y="70170"/>
                </a:lnTo>
                <a:lnTo>
                  <a:pt x="79000" y="70170"/>
                </a:lnTo>
                <a:lnTo>
                  <a:pt x="79010" y="70160"/>
                </a:lnTo>
                <a:lnTo>
                  <a:pt x="79020" y="70160"/>
                </a:lnTo>
                <a:lnTo>
                  <a:pt x="79030" y="70160"/>
                </a:lnTo>
                <a:lnTo>
                  <a:pt x="79030" y="70170"/>
                </a:lnTo>
                <a:lnTo>
                  <a:pt x="79040" y="70170"/>
                </a:lnTo>
                <a:lnTo>
                  <a:pt x="79050" y="70180"/>
                </a:lnTo>
                <a:lnTo>
                  <a:pt x="79060" y="70180"/>
                </a:lnTo>
                <a:lnTo>
                  <a:pt x="79090" y="70180"/>
                </a:lnTo>
                <a:lnTo>
                  <a:pt x="79120" y="70180"/>
                </a:lnTo>
                <a:lnTo>
                  <a:pt x="79130" y="70180"/>
                </a:lnTo>
                <a:lnTo>
                  <a:pt x="79150" y="70180"/>
                </a:lnTo>
                <a:lnTo>
                  <a:pt x="79160" y="70180"/>
                </a:lnTo>
                <a:lnTo>
                  <a:pt x="79170" y="70180"/>
                </a:lnTo>
                <a:lnTo>
                  <a:pt x="79180" y="70180"/>
                </a:lnTo>
                <a:lnTo>
                  <a:pt x="79200" y="70180"/>
                </a:lnTo>
                <a:lnTo>
                  <a:pt x="79210" y="70180"/>
                </a:lnTo>
                <a:lnTo>
                  <a:pt x="79220" y="70180"/>
                </a:lnTo>
                <a:lnTo>
                  <a:pt x="79230" y="70170"/>
                </a:lnTo>
                <a:lnTo>
                  <a:pt x="79240" y="70170"/>
                </a:lnTo>
                <a:lnTo>
                  <a:pt x="79240" y="70160"/>
                </a:lnTo>
                <a:lnTo>
                  <a:pt x="79240" y="70150"/>
                </a:lnTo>
                <a:lnTo>
                  <a:pt x="79230" y="70150"/>
                </a:lnTo>
                <a:lnTo>
                  <a:pt x="79230" y="70140"/>
                </a:lnTo>
                <a:lnTo>
                  <a:pt x="79230" y="70130"/>
                </a:lnTo>
                <a:lnTo>
                  <a:pt x="79230" y="70120"/>
                </a:lnTo>
                <a:lnTo>
                  <a:pt x="79240" y="70110"/>
                </a:lnTo>
                <a:lnTo>
                  <a:pt x="79250" y="70100"/>
                </a:lnTo>
                <a:lnTo>
                  <a:pt x="79260" y="70100"/>
                </a:lnTo>
                <a:lnTo>
                  <a:pt x="79270" y="70090"/>
                </a:lnTo>
                <a:lnTo>
                  <a:pt x="79280" y="70090"/>
                </a:lnTo>
                <a:lnTo>
                  <a:pt x="79280" y="70080"/>
                </a:lnTo>
                <a:lnTo>
                  <a:pt x="79290" y="70080"/>
                </a:lnTo>
                <a:lnTo>
                  <a:pt x="79300" y="70080"/>
                </a:lnTo>
                <a:lnTo>
                  <a:pt x="79310" y="70080"/>
                </a:lnTo>
                <a:lnTo>
                  <a:pt x="79310" y="70070"/>
                </a:lnTo>
                <a:lnTo>
                  <a:pt x="79320" y="70070"/>
                </a:lnTo>
                <a:lnTo>
                  <a:pt x="79330" y="70070"/>
                </a:lnTo>
                <a:lnTo>
                  <a:pt x="79340" y="70070"/>
                </a:lnTo>
                <a:lnTo>
                  <a:pt x="79350" y="70070"/>
                </a:lnTo>
                <a:lnTo>
                  <a:pt x="79360" y="70070"/>
                </a:lnTo>
                <a:lnTo>
                  <a:pt x="79360" y="70060"/>
                </a:lnTo>
                <a:lnTo>
                  <a:pt x="79370" y="70050"/>
                </a:lnTo>
                <a:lnTo>
                  <a:pt x="79370" y="70040"/>
                </a:lnTo>
                <a:lnTo>
                  <a:pt x="79360" y="70030"/>
                </a:lnTo>
                <a:lnTo>
                  <a:pt x="79370" y="70020"/>
                </a:lnTo>
                <a:lnTo>
                  <a:pt x="79370" y="70010"/>
                </a:lnTo>
                <a:lnTo>
                  <a:pt x="79390" y="69990"/>
                </a:lnTo>
                <a:lnTo>
                  <a:pt x="79400" y="69990"/>
                </a:lnTo>
                <a:lnTo>
                  <a:pt x="79410" y="69990"/>
                </a:lnTo>
                <a:lnTo>
                  <a:pt x="79420" y="69980"/>
                </a:lnTo>
                <a:lnTo>
                  <a:pt x="79420" y="69970"/>
                </a:lnTo>
                <a:lnTo>
                  <a:pt x="79430" y="69960"/>
                </a:lnTo>
                <a:lnTo>
                  <a:pt x="79430" y="69950"/>
                </a:lnTo>
                <a:lnTo>
                  <a:pt x="79430" y="69940"/>
                </a:lnTo>
                <a:lnTo>
                  <a:pt x="79430" y="69930"/>
                </a:lnTo>
                <a:lnTo>
                  <a:pt x="79420" y="69920"/>
                </a:lnTo>
                <a:lnTo>
                  <a:pt x="79420" y="69910"/>
                </a:lnTo>
                <a:lnTo>
                  <a:pt x="79420" y="69900"/>
                </a:lnTo>
                <a:lnTo>
                  <a:pt x="79420" y="69890"/>
                </a:lnTo>
                <a:lnTo>
                  <a:pt x="79430" y="69890"/>
                </a:lnTo>
                <a:lnTo>
                  <a:pt x="79430" y="69880"/>
                </a:lnTo>
                <a:lnTo>
                  <a:pt x="79420" y="69880"/>
                </a:lnTo>
                <a:lnTo>
                  <a:pt x="79420" y="69870"/>
                </a:lnTo>
                <a:lnTo>
                  <a:pt x="79410" y="69870"/>
                </a:lnTo>
                <a:lnTo>
                  <a:pt x="79400" y="69870"/>
                </a:lnTo>
                <a:lnTo>
                  <a:pt x="79390" y="69870"/>
                </a:lnTo>
                <a:lnTo>
                  <a:pt x="79380" y="69870"/>
                </a:lnTo>
                <a:lnTo>
                  <a:pt x="79380" y="69860"/>
                </a:lnTo>
                <a:lnTo>
                  <a:pt x="79390" y="69860"/>
                </a:lnTo>
                <a:lnTo>
                  <a:pt x="79390" y="69850"/>
                </a:lnTo>
                <a:lnTo>
                  <a:pt x="79400" y="69840"/>
                </a:lnTo>
                <a:lnTo>
                  <a:pt x="79410" y="69820"/>
                </a:lnTo>
                <a:lnTo>
                  <a:pt x="79410" y="69810"/>
                </a:lnTo>
                <a:lnTo>
                  <a:pt x="79410" y="69800"/>
                </a:lnTo>
                <a:lnTo>
                  <a:pt x="79410" y="69790"/>
                </a:lnTo>
                <a:lnTo>
                  <a:pt x="79400" y="69790"/>
                </a:lnTo>
                <a:lnTo>
                  <a:pt x="79400" y="69780"/>
                </a:lnTo>
                <a:lnTo>
                  <a:pt x="79400" y="69770"/>
                </a:lnTo>
                <a:lnTo>
                  <a:pt x="79410" y="69760"/>
                </a:lnTo>
                <a:lnTo>
                  <a:pt x="79420" y="69740"/>
                </a:lnTo>
                <a:lnTo>
                  <a:pt x="79420" y="69730"/>
                </a:lnTo>
                <a:lnTo>
                  <a:pt x="79430" y="69720"/>
                </a:lnTo>
                <a:lnTo>
                  <a:pt x="79430" y="69710"/>
                </a:lnTo>
                <a:lnTo>
                  <a:pt x="79430" y="69700"/>
                </a:lnTo>
                <a:lnTo>
                  <a:pt x="79430" y="69690"/>
                </a:lnTo>
                <a:lnTo>
                  <a:pt x="79430" y="69680"/>
                </a:lnTo>
                <a:lnTo>
                  <a:pt x="79430" y="69670"/>
                </a:lnTo>
                <a:lnTo>
                  <a:pt x="79420" y="69660"/>
                </a:lnTo>
                <a:lnTo>
                  <a:pt x="79410" y="69660"/>
                </a:lnTo>
                <a:lnTo>
                  <a:pt x="79410" y="69650"/>
                </a:lnTo>
                <a:lnTo>
                  <a:pt x="79410" y="69640"/>
                </a:lnTo>
                <a:lnTo>
                  <a:pt x="79410" y="69630"/>
                </a:lnTo>
                <a:lnTo>
                  <a:pt x="79410" y="69620"/>
                </a:lnTo>
                <a:lnTo>
                  <a:pt x="79410" y="69610"/>
                </a:lnTo>
                <a:lnTo>
                  <a:pt x="79410" y="69600"/>
                </a:lnTo>
                <a:lnTo>
                  <a:pt x="79410" y="69590"/>
                </a:lnTo>
                <a:lnTo>
                  <a:pt x="79400" y="69590"/>
                </a:lnTo>
                <a:lnTo>
                  <a:pt x="79400" y="69580"/>
                </a:lnTo>
                <a:lnTo>
                  <a:pt x="79390" y="69580"/>
                </a:lnTo>
                <a:lnTo>
                  <a:pt x="79380" y="69580"/>
                </a:lnTo>
                <a:lnTo>
                  <a:pt x="79370" y="69580"/>
                </a:lnTo>
                <a:lnTo>
                  <a:pt x="79370" y="69570"/>
                </a:lnTo>
                <a:lnTo>
                  <a:pt x="79370" y="69560"/>
                </a:lnTo>
                <a:lnTo>
                  <a:pt x="79370" y="69550"/>
                </a:lnTo>
                <a:lnTo>
                  <a:pt x="79380" y="69550"/>
                </a:lnTo>
                <a:lnTo>
                  <a:pt x="79380" y="69540"/>
                </a:lnTo>
                <a:lnTo>
                  <a:pt x="79380" y="69530"/>
                </a:lnTo>
                <a:lnTo>
                  <a:pt x="79370" y="69530"/>
                </a:lnTo>
                <a:lnTo>
                  <a:pt x="79370" y="69520"/>
                </a:lnTo>
                <a:lnTo>
                  <a:pt x="79370" y="69510"/>
                </a:lnTo>
                <a:lnTo>
                  <a:pt x="79370" y="69490"/>
                </a:lnTo>
                <a:lnTo>
                  <a:pt x="79370" y="69480"/>
                </a:lnTo>
                <a:lnTo>
                  <a:pt x="79370" y="69470"/>
                </a:lnTo>
                <a:lnTo>
                  <a:pt x="79370" y="69460"/>
                </a:lnTo>
                <a:lnTo>
                  <a:pt x="79380" y="69450"/>
                </a:lnTo>
                <a:lnTo>
                  <a:pt x="79380" y="69440"/>
                </a:lnTo>
                <a:lnTo>
                  <a:pt x="79380" y="69430"/>
                </a:lnTo>
                <a:lnTo>
                  <a:pt x="79390" y="69420"/>
                </a:lnTo>
                <a:lnTo>
                  <a:pt x="79390" y="69410"/>
                </a:lnTo>
                <a:lnTo>
                  <a:pt x="79390" y="69380"/>
                </a:lnTo>
                <a:lnTo>
                  <a:pt x="79380" y="69350"/>
                </a:lnTo>
                <a:lnTo>
                  <a:pt x="79370" y="69350"/>
                </a:lnTo>
                <a:lnTo>
                  <a:pt x="79370" y="69340"/>
                </a:lnTo>
                <a:lnTo>
                  <a:pt x="79360" y="69340"/>
                </a:lnTo>
                <a:lnTo>
                  <a:pt x="79350" y="69340"/>
                </a:lnTo>
                <a:lnTo>
                  <a:pt x="79340" y="69330"/>
                </a:lnTo>
                <a:lnTo>
                  <a:pt x="79330" y="69330"/>
                </a:lnTo>
                <a:lnTo>
                  <a:pt x="79330" y="69320"/>
                </a:lnTo>
                <a:lnTo>
                  <a:pt x="79330" y="69310"/>
                </a:lnTo>
                <a:lnTo>
                  <a:pt x="79320" y="69310"/>
                </a:lnTo>
                <a:lnTo>
                  <a:pt x="79320" y="69300"/>
                </a:lnTo>
                <a:lnTo>
                  <a:pt x="79320" y="69290"/>
                </a:lnTo>
                <a:lnTo>
                  <a:pt x="79310" y="69280"/>
                </a:lnTo>
                <a:lnTo>
                  <a:pt x="79310" y="69260"/>
                </a:lnTo>
                <a:lnTo>
                  <a:pt x="79300" y="69260"/>
                </a:lnTo>
                <a:lnTo>
                  <a:pt x="79300" y="69250"/>
                </a:lnTo>
                <a:lnTo>
                  <a:pt x="79290" y="69250"/>
                </a:lnTo>
                <a:lnTo>
                  <a:pt x="79290" y="69240"/>
                </a:lnTo>
                <a:lnTo>
                  <a:pt x="79280" y="69240"/>
                </a:lnTo>
                <a:lnTo>
                  <a:pt x="79280" y="69230"/>
                </a:lnTo>
                <a:lnTo>
                  <a:pt x="79270" y="69230"/>
                </a:lnTo>
                <a:lnTo>
                  <a:pt x="79260" y="69230"/>
                </a:lnTo>
                <a:lnTo>
                  <a:pt x="79250" y="69220"/>
                </a:lnTo>
                <a:lnTo>
                  <a:pt x="79240" y="69210"/>
                </a:lnTo>
                <a:lnTo>
                  <a:pt x="79230" y="69210"/>
                </a:lnTo>
                <a:lnTo>
                  <a:pt x="79220" y="69200"/>
                </a:lnTo>
                <a:lnTo>
                  <a:pt x="79200" y="69200"/>
                </a:lnTo>
                <a:lnTo>
                  <a:pt x="79190" y="69200"/>
                </a:lnTo>
                <a:lnTo>
                  <a:pt x="79180" y="69200"/>
                </a:lnTo>
                <a:lnTo>
                  <a:pt x="79170" y="69200"/>
                </a:lnTo>
                <a:lnTo>
                  <a:pt x="79160" y="69200"/>
                </a:lnTo>
                <a:lnTo>
                  <a:pt x="79160" y="69190"/>
                </a:lnTo>
                <a:lnTo>
                  <a:pt x="79160" y="69180"/>
                </a:lnTo>
                <a:lnTo>
                  <a:pt x="79170" y="69160"/>
                </a:lnTo>
                <a:lnTo>
                  <a:pt x="79170" y="69150"/>
                </a:lnTo>
                <a:lnTo>
                  <a:pt x="79180" y="69130"/>
                </a:lnTo>
                <a:lnTo>
                  <a:pt x="79190" y="69130"/>
                </a:lnTo>
                <a:lnTo>
                  <a:pt x="79190" y="69120"/>
                </a:lnTo>
                <a:lnTo>
                  <a:pt x="79180" y="69110"/>
                </a:lnTo>
                <a:lnTo>
                  <a:pt x="79180" y="69090"/>
                </a:lnTo>
                <a:lnTo>
                  <a:pt x="79160" y="69060"/>
                </a:lnTo>
                <a:lnTo>
                  <a:pt x="79160" y="69050"/>
                </a:lnTo>
                <a:lnTo>
                  <a:pt x="79160" y="69030"/>
                </a:lnTo>
                <a:lnTo>
                  <a:pt x="79160" y="69010"/>
                </a:lnTo>
                <a:lnTo>
                  <a:pt x="79160" y="69000"/>
                </a:lnTo>
                <a:lnTo>
                  <a:pt x="79170" y="68970"/>
                </a:lnTo>
                <a:lnTo>
                  <a:pt x="79180" y="68960"/>
                </a:lnTo>
                <a:lnTo>
                  <a:pt x="79190" y="68940"/>
                </a:lnTo>
                <a:lnTo>
                  <a:pt x="79190" y="68930"/>
                </a:lnTo>
                <a:lnTo>
                  <a:pt x="79190" y="68920"/>
                </a:lnTo>
                <a:lnTo>
                  <a:pt x="79180" y="68920"/>
                </a:lnTo>
                <a:lnTo>
                  <a:pt x="79190" y="68920"/>
                </a:lnTo>
                <a:lnTo>
                  <a:pt x="79180" y="68910"/>
                </a:lnTo>
                <a:lnTo>
                  <a:pt x="79180" y="68900"/>
                </a:lnTo>
                <a:lnTo>
                  <a:pt x="79170" y="68900"/>
                </a:lnTo>
                <a:lnTo>
                  <a:pt x="79160" y="68890"/>
                </a:lnTo>
                <a:lnTo>
                  <a:pt x="79150" y="68880"/>
                </a:lnTo>
                <a:lnTo>
                  <a:pt x="79150" y="68870"/>
                </a:lnTo>
                <a:lnTo>
                  <a:pt x="79150" y="68860"/>
                </a:lnTo>
                <a:lnTo>
                  <a:pt x="79160" y="68860"/>
                </a:lnTo>
                <a:lnTo>
                  <a:pt x="79170" y="68850"/>
                </a:lnTo>
                <a:lnTo>
                  <a:pt x="79180" y="68840"/>
                </a:lnTo>
                <a:lnTo>
                  <a:pt x="79200" y="68830"/>
                </a:lnTo>
                <a:lnTo>
                  <a:pt x="79220" y="68830"/>
                </a:lnTo>
                <a:lnTo>
                  <a:pt x="79230" y="68830"/>
                </a:lnTo>
                <a:lnTo>
                  <a:pt x="79260" y="68830"/>
                </a:lnTo>
                <a:lnTo>
                  <a:pt x="79270" y="68830"/>
                </a:lnTo>
                <a:lnTo>
                  <a:pt x="79280" y="68820"/>
                </a:lnTo>
                <a:lnTo>
                  <a:pt x="79280" y="68810"/>
                </a:lnTo>
                <a:lnTo>
                  <a:pt x="79290" y="68810"/>
                </a:lnTo>
                <a:lnTo>
                  <a:pt x="79300" y="68800"/>
                </a:lnTo>
                <a:lnTo>
                  <a:pt x="79320" y="68800"/>
                </a:lnTo>
                <a:lnTo>
                  <a:pt x="79330" y="68800"/>
                </a:lnTo>
                <a:lnTo>
                  <a:pt x="79340" y="68800"/>
                </a:lnTo>
                <a:lnTo>
                  <a:pt x="79350" y="68800"/>
                </a:lnTo>
                <a:lnTo>
                  <a:pt x="79360" y="68810"/>
                </a:lnTo>
                <a:lnTo>
                  <a:pt x="79370" y="68810"/>
                </a:lnTo>
                <a:lnTo>
                  <a:pt x="79380" y="68810"/>
                </a:lnTo>
                <a:lnTo>
                  <a:pt x="79390" y="68820"/>
                </a:lnTo>
                <a:lnTo>
                  <a:pt x="79400" y="68840"/>
                </a:lnTo>
                <a:lnTo>
                  <a:pt x="79460" y="68890"/>
                </a:lnTo>
                <a:lnTo>
                  <a:pt x="79460" y="68900"/>
                </a:lnTo>
                <a:lnTo>
                  <a:pt x="79470" y="68900"/>
                </a:lnTo>
                <a:lnTo>
                  <a:pt x="79470" y="68890"/>
                </a:lnTo>
                <a:lnTo>
                  <a:pt x="79480" y="68880"/>
                </a:lnTo>
                <a:lnTo>
                  <a:pt x="79480" y="68870"/>
                </a:lnTo>
                <a:lnTo>
                  <a:pt x="79480" y="68860"/>
                </a:lnTo>
                <a:lnTo>
                  <a:pt x="79490" y="68850"/>
                </a:lnTo>
                <a:lnTo>
                  <a:pt x="79490" y="68840"/>
                </a:lnTo>
                <a:lnTo>
                  <a:pt x="79490" y="68830"/>
                </a:lnTo>
                <a:lnTo>
                  <a:pt x="79500" y="68830"/>
                </a:lnTo>
                <a:lnTo>
                  <a:pt x="79500" y="68820"/>
                </a:lnTo>
                <a:lnTo>
                  <a:pt x="79500" y="68810"/>
                </a:lnTo>
                <a:lnTo>
                  <a:pt x="79500" y="68800"/>
                </a:lnTo>
                <a:lnTo>
                  <a:pt x="79500" y="68790"/>
                </a:lnTo>
                <a:lnTo>
                  <a:pt x="79500" y="68780"/>
                </a:lnTo>
                <a:lnTo>
                  <a:pt x="79500" y="68770"/>
                </a:lnTo>
                <a:lnTo>
                  <a:pt x="79510" y="68760"/>
                </a:lnTo>
                <a:lnTo>
                  <a:pt x="79510" y="68750"/>
                </a:lnTo>
                <a:lnTo>
                  <a:pt x="79520" y="68750"/>
                </a:lnTo>
                <a:lnTo>
                  <a:pt x="79520" y="68740"/>
                </a:lnTo>
                <a:lnTo>
                  <a:pt x="79540" y="68720"/>
                </a:lnTo>
                <a:lnTo>
                  <a:pt x="79550" y="68710"/>
                </a:lnTo>
                <a:lnTo>
                  <a:pt x="79550" y="68700"/>
                </a:lnTo>
                <a:lnTo>
                  <a:pt x="79560" y="68690"/>
                </a:lnTo>
                <a:lnTo>
                  <a:pt x="79570" y="68680"/>
                </a:lnTo>
                <a:lnTo>
                  <a:pt x="79580" y="68670"/>
                </a:lnTo>
                <a:lnTo>
                  <a:pt x="79580" y="68660"/>
                </a:lnTo>
                <a:lnTo>
                  <a:pt x="79590" y="68660"/>
                </a:lnTo>
                <a:lnTo>
                  <a:pt x="79590" y="68650"/>
                </a:lnTo>
                <a:lnTo>
                  <a:pt x="79590" y="68640"/>
                </a:lnTo>
                <a:lnTo>
                  <a:pt x="79590" y="68610"/>
                </a:lnTo>
                <a:lnTo>
                  <a:pt x="79590" y="68600"/>
                </a:lnTo>
                <a:lnTo>
                  <a:pt x="79600" y="68590"/>
                </a:lnTo>
                <a:lnTo>
                  <a:pt x="79600" y="68580"/>
                </a:lnTo>
                <a:lnTo>
                  <a:pt x="79610" y="68580"/>
                </a:lnTo>
                <a:lnTo>
                  <a:pt x="79610" y="68570"/>
                </a:lnTo>
                <a:lnTo>
                  <a:pt x="79620" y="68560"/>
                </a:lnTo>
                <a:lnTo>
                  <a:pt x="79630" y="68510"/>
                </a:lnTo>
                <a:lnTo>
                  <a:pt x="79630" y="68500"/>
                </a:lnTo>
                <a:lnTo>
                  <a:pt x="79630" y="68490"/>
                </a:lnTo>
                <a:lnTo>
                  <a:pt x="79640" y="68490"/>
                </a:lnTo>
                <a:lnTo>
                  <a:pt x="79640" y="68480"/>
                </a:lnTo>
                <a:lnTo>
                  <a:pt x="79640" y="68470"/>
                </a:lnTo>
                <a:lnTo>
                  <a:pt x="79650" y="68460"/>
                </a:lnTo>
                <a:lnTo>
                  <a:pt x="79660" y="68450"/>
                </a:lnTo>
                <a:lnTo>
                  <a:pt x="79660" y="68440"/>
                </a:lnTo>
                <a:lnTo>
                  <a:pt x="79670" y="68440"/>
                </a:lnTo>
                <a:lnTo>
                  <a:pt x="79670" y="68430"/>
                </a:lnTo>
                <a:lnTo>
                  <a:pt x="79680" y="68420"/>
                </a:lnTo>
                <a:lnTo>
                  <a:pt x="79680" y="68410"/>
                </a:lnTo>
                <a:lnTo>
                  <a:pt x="79680" y="68400"/>
                </a:lnTo>
                <a:lnTo>
                  <a:pt x="79680" y="68390"/>
                </a:lnTo>
                <a:lnTo>
                  <a:pt x="79680" y="68380"/>
                </a:lnTo>
                <a:lnTo>
                  <a:pt x="79690" y="68380"/>
                </a:lnTo>
                <a:lnTo>
                  <a:pt x="79700" y="68370"/>
                </a:lnTo>
                <a:lnTo>
                  <a:pt x="79710" y="68360"/>
                </a:lnTo>
                <a:lnTo>
                  <a:pt x="79710" y="68350"/>
                </a:lnTo>
                <a:lnTo>
                  <a:pt x="79720" y="68330"/>
                </a:lnTo>
                <a:lnTo>
                  <a:pt x="79720" y="68320"/>
                </a:lnTo>
                <a:lnTo>
                  <a:pt x="79720" y="68310"/>
                </a:lnTo>
                <a:lnTo>
                  <a:pt x="79730" y="68300"/>
                </a:lnTo>
                <a:lnTo>
                  <a:pt x="79730" y="68290"/>
                </a:lnTo>
                <a:lnTo>
                  <a:pt x="79730" y="68280"/>
                </a:lnTo>
                <a:lnTo>
                  <a:pt x="79720" y="68270"/>
                </a:lnTo>
                <a:lnTo>
                  <a:pt x="79710" y="68270"/>
                </a:lnTo>
                <a:lnTo>
                  <a:pt x="79710" y="68260"/>
                </a:lnTo>
                <a:lnTo>
                  <a:pt x="79700" y="68260"/>
                </a:lnTo>
                <a:lnTo>
                  <a:pt x="79700" y="68250"/>
                </a:lnTo>
                <a:lnTo>
                  <a:pt x="79700" y="68240"/>
                </a:lnTo>
                <a:lnTo>
                  <a:pt x="79690" y="68240"/>
                </a:lnTo>
                <a:lnTo>
                  <a:pt x="79690" y="68230"/>
                </a:lnTo>
                <a:lnTo>
                  <a:pt x="79680" y="68230"/>
                </a:lnTo>
                <a:lnTo>
                  <a:pt x="79670" y="68220"/>
                </a:lnTo>
                <a:lnTo>
                  <a:pt x="79670" y="68210"/>
                </a:lnTo>
                <a:lnTo>
                  <a:pt x="79680" y="68200"/>
                </a:lnTo>
                <a:lnTo>
                  <a:pt x="79680" y="68190"/>
                </a:lnTo>
                <a:lnTo>
                  <a:pt x="79690" y="68180"/>
                </a:lnTo>
                <a:lnTo>
                  <a:pt x="79690" y="68170"/>
                </a:lnTo>
                <a:lnTo>
                  <a:pt x="79700" y="68170"/>
                </a:lnTo>
                <a:lnTo>
                  <a:pt x="79710" y="68170"/>
                </a:lnTo>
                <a:lnTo>
                  <a:pt x="79710" y="68160"/>
                </a:lnTo>
                <a:lnTo>
                  <a:pt x="79720" y="68160"/>
                </a:lnTo>
                <a:lnTo>
                  <a:pt x="79720" y="68150"/>
                </a:lnTo>
                <a:lnTo>
                  <a:pt x="79730" y="68140"/>
                </a:lnTo>
                <a:lnTo>
                  <a:pt x="79740" y="68140"/>
                </a:lnTo>
                <a:lnTo>
                  <a:pt x="79740" y="68130"/>
                </a:lnTo>
                <a:lnTo>
                  <a:pt x="79740" y="68120"/>
                </a:lnTo>
                <a:lnTo>
                  <a:pt x="79740" y="68110"/>
                </a:lnTo>
                <a:lnTo>
                  <a:pt x="79750" y="68090"/>
                </a:lnTo>
                <a:lnTo>
                  <a:pt x="79750" y="68080"/>
                </a:lnTo>
                <a:lnTo>
                  <a:pt x="79750" y="68070"/>
                </a:lnTo>
                <a:lnTo>
                  <a:pt x="79750" y="68060"/>
                </a:lnTo>
                <a:lnTo>
                  <a:pt x="79740" y="68060"/>
                </a:lnTo>
                <a:lnTo>
                  <a:pt x="79740" y="68050"/>
                </a:lnTo>
                <a:lnTo>
                  <a:pt x="79740" y="68040"/>
                </a:lnTo>
                <a:lnTo>
                  <a:pt x="79740" y="68030"/>
                </a:lnTo>
                <a:lnTo>
                  <a:pt x="79750" y="68030"/>
                </a:lnTo>
                <a:lnTo>
                  <a:pt x="79750" y="68010"/>
                </a:lnTo>
                <a:lnTo>
                  <a:pt x="79760" y="68010"/>
                </a:lnTo>
                <a:lnTo>
                  <a:pt x="79770" y="68010"/>
                </a:lnTo>
                <a:lnTo>
                  <a:pt x="79780" y="68010"/>
                </a:lnTo>
                <a:lnTo>
                  <a:pt x="79790" y="68010"/>
                </a:lnTo>
                <a:lnTo>
                  <a:pt x="79800" y="68010"/>
                </a:lnTo>
                <a:lnTo>
                  <a:pt x="79820" y="68020"/>
                </a:lnTo>
                <a:lnTo>
                  <a:pt x="79830" y="68020"/>
                </a:lnTo>
                <a:lnTo>
                  <a:pt x="79840" y="68020"/>
                </a:lnTo>
                <a:lnTo>
                  <a:pt x="79850" y="68020"/>
                </a:lnTo>
                <a:lnTo>
                  <a:pt x="79860" y="68020"/>
                </a:lnTo>
                <a:lnTo>
                  <a:pt x="79870" y="68020"/>
                </a:lnTo>
                <a:lnTo>
                  <a:pt x="79890" y="68030"/>
                </a:lnTo>
                <a:lnTo>
                  <a:pt x="79890" y="68040"/>
                </a:lnTo>
                <a:lnTo>
                  <a:pt x="79900" y="68040"/>
                </a:lnTo>
                <a:lnTo>
                  <a:pt x="79910" y="68040"/>
                </a:lnTo>
                <a:lnTo>
                  <a:pt x="79920" y="68050"/>
                </a:lnTo>
                <a:lnTo>
                  <a:pt x="79930" y="68050"/>
                </a:lnTo>
                <a:lnTo>
                  <a:pt x="79940" y="68050"/>
                </a:lnTo>
                <a:lnTo>
                  <a:pt x="79950" y="68060"/>
                </a:lnTo>
                <a:lnTo>
                  <a:pt x="79950" y="68070"/>
                </a:lnTo>
                <a:lnTo>
                  <a:pt x="79960" y="68070"/>
                </a:lnTo>
                <a:lnTo>
                  <a:pt x="79970" y="68070"/>
                </a:lnTo>
                <a:lnTo>
                  <a:pt x="79980" y="68070"/>
                </a:lnTo>
                <a:lnTo>
                  <a:pt x="79990" y="68070"/>
                </a:lnTo>
                <a:lnTo>
                  <a:pt x="79990" y="68080"/>
                </a:lnTo>
                <a:lnTo>
                  <a:pt x="80000" y="68080"/>
                </a:lnTo>
                <a:lnTo>
                  <a:pt x="80010" y="68080"/>
                </a:lnTo>
                <a:lnTo>
                  <a:pt x="80010" y="68090"/>
                </a:lnTo>
                <a:lnTo>
                  <a:pt x="80020" y="68090"/>
                </a:lnTo>
                <a:lnTo>
                  <a:pt x="80020" y="68100"/>
                </a:lnTo>
                <a:lnTo>
                  <a:pt x="80030" y="68100"/>
                </a:lnTo>
                <a:lnTo>
                  <a:pt x="80040" y="68100"/>
                </a:lnTo>
                <a:lnTo>
                  <a:pt x="80050" y="68100"/>
                </a:lnTo>
                <a:lnTo>
                  <a:pt x="80060" y="68100"/>
                </a:lnTo>
                <a:lnTo>
                  <a:pt x="80070" y="68090"/>
                </a:lnTo>
                <a:lnTo>
                  <a:pt x="80080" y="68090"/>
                </a:lnTo>
                <a:lnTo>
                  <a:pt x="80070" y="68090"/>
                </a:lnTo>
                <a:lnTo>
                  <a:pt x="80070" y="68100"/>
                </a:lnTo>
                <a:lnTo>
                  <a:pt x="80070" y="68110"/>
                </a:lnTo>
                <a:lnTo>
                  <a:pt x="80080" y="68120"/>
                </a:lnTo>
                <a:lnTo>
                  <a:pt x="80080" y="68130"/>
                </a:lnTo>
                <a:lnTo>
                  <a:pt x="80090" y="68130"/>
                </a:lnTo>
                <a:lnTo>
                  <a:pt x="80090" y="68140"/>
                </a:lnTo>
                <a:lnTo>
                  <a:pt x="80090" y="68150"/>
                </a:lnTo>
                <a:lnTo>
                  <a:pt x="80100" y="68150"/>
                </a:lnTo>
                <a:lnTo>
                  <a:pt x="80120" y="68160"/>
                </a:lnTo>
                <a:lnTo>
                  <a:pt x="80120" y="68170"/>
                </a:lnTo>
                <a:lnTo>
                  <a:pt x="80130" y="68170"/>
                </a:lnTo>
                <a:lnTo>
                  <a:pt x="80130" y="68180"/>
                </a:lnTo>
                <a:lnTo>
                  <a:pt x="80130" y="68170"/>
                </a:lnTo>
                <a:lnTo>
                  <a:pt x="80140" y="68170"/>
                </a:lnTo>
                <a:lnTo>
                  <a:pt x="80150" y="68170"/>
                </a:lnTo>
                <a:lnTo>
                  <a:pt x="80160" y="68170"/>
                </a:lnTo>
                <a:lnTo>
                  <a:pt x="80170" y="68180"/>
                </a:lnTo>
                <a:lnTo>
                  <a:pt x="80180" y="68180"/>
                </a:lnTo>
                <a:lnTo>
                  <a:pt x="80190" y="68180"/>
                </a:lnTo>
                <a:lnTo>
                  <a:pt x="80200" y="68180"/>
                </a:lnTo>
                <a:lnTo>
                  <a:pt x="80200" y="68190"/>
                </a:lnTo>
                <a:lnTo>
                  <a:pt x="80200" y="68200"/>
                </a:lnTo>
                <a:lnTo>
                  <a:pt x="80210" y="68200"/>
                </a:lnTo>
                <a:lnTo>
                  <a:pt x="80210" y="68210"/>
                </a:lnTo>
                <a:lnTo>
                  <a:pt x="80220" y="68220"/>
                </a:lnTo>
                <a:lnTo>
                  <a:pt x="80220" y="68230"/>
                </a:lnTo>
                <a:lnTo>
                  <a:pt x="80220" y="68240"/>
                </a:lnTo>
                <a:lnTo>
                  <a:pt x="80230" y="68250"/>
                </a:lnTo>
                <a:lnTo>
                  <a:pt x="80230" y="68260"/>
                </a:lnTo>
                <a:lnTo>
                  <a:pt x="80240" y="68260"/>
                </a:lnTo>
                <a:lnTo>
                  <a:pt x="80240" y="68270"/>
                </a:lnTo>
                <a:lnTo>
                  <a:pt x="80250" y="68270"/>
                </a:lnTo>
                <a:lnTo>
                  <a:pt x="80260" y="68270"/>
                </a:lnTo>
                <a:lnTo>
                  <a:pt x="80270" y="68270"/>
                </a:lnTo>
                <a:lnTo>
                  <a:pt x="80280" y="68270"/>
                </a:lnTo>
                <a:lnTo>
                  <a:pt x="80280" y="68280"/>
                </a:lnTo>
                <a:lnTo>
                  <a:pt x="80300" y="68280"/>
                </a:lnTo>
                <a:lnTo>
                  <a:pt x="80300" y="68290"/>
                </a:lnTo>
                <a:lnTo>
                  <a:pt x="80310" y="68290"/>
                </a:lnTo>
                <a:lnTo>
                  <a:pt x="80310" y="68300"/>
                </a:lnTo>
                <a:lnTo>
                  <a:pt x="80320" y="68300"/>
                </a:lnTo>
                <a:lnTo>
                  <a:pt x="80320" y="68310"/>
                </a:lnTo>
                <a:lnTo>
                  <a:pt x="80320" y="68320"/>
                </a:lnTo>
                <a:lnTo>
                  <a:pt x="80330" y="68330"/>
                </a:lnTo>
                <a:lnTo>
                  <a:pt x="80330" y="68340"/>
                </a:lnTo>
                <a:lnTo>
                  <a:pt x="80330" y="68350"/>
                </a:lnTo>
                <a:lnTo>
                  <a:pt x="80340" y="68360"/>
                </a:lnTo>
                <a:lnTo>
                  <a:pt x="80340" y="68370"/>
                </a:lnTo>
                <a:lnTo>
                  <a:pt x="80340" y="68380"/>
                </a:lnTo>
                <a:lnTo>
                  <a:pt x="80350" y="68400"/>
                </a:lnTo>
                <a:lnTo>
                  <a:pt x="80350" y="68410"/>
                </a:lnTo>
                <a:lnTo>
                  <a:pt x="80340" y="68410"/>
                </a:lnTo>
                <a:lnTo>
                  <a:pt x="80330" y="68410"/>
                </a:lnTo>
                <a:lnTo>
                  <a:pt x="80330" y="68420"/>
                </a:lnTo>
                <a:lnTo>
                  <a:pt x="80320" y="68420"/>
                </a:lnTo>
                <a:lnTo>
                  <a:pt x="80320" y="68430"/>
                </a:lnTo>
                <a:lnTo>
                  <a:pt x="80320" y="68440"/>
                </a:lnTo>
                <a:lnTo>
                  <a:pt x="80320" y="68450"/>
                </a:lnTo>
                <a:lnTo>
                  <a:pt x="80320" y="68460"/>
                </a:lnTo>
                <a:lnTo>
                  <a:pt x="80320" y="68470"/>
                </a:lnTo>
                <a:lnTo>
                  <a:pt x="80320" y="68480"/>
                </a:lnTo>
                <a:lnTo>
                  <a:pt x="80330" y="68480"/>
                </a:lnTo>
                <a:lnTo>
                  <a:pt x="80330" y="68490"/>
                </a:lnTo>
                <a:lnTo>
                  <a:pt x="80340" y="68490"/>
                </a:lnTo>
                <a:lnTo>
                  <a:pt x="80340" y="68500"/>
                </a:lnTo>
                <a:lnTo>
                  <a:pt x="80350" y="68500"/>
                </a:lnTo>
                <a:lnTo>
                  <a:pt x="80350" y="68510"/>
                </a:lnTo>
                <a:lnTo>
                  <a:pt x="80340" y="68520"/>
                </a:lnTo>
                <a:lnTo>
                  <a:pt x="80330" y="68520"/>
                </a:lnTo>
                <a:lnTo>
                  <a:pt x="80330" y="68530"/>
                </a:lnTo>
                <a:lnTo>
                  <a:pt x="80320" y="68540"/>
                </a:lnTo>
                <a:lnTo>
                  <a:pt x="80320" y="68550"/>
                </a:lnTo>
                <a:lnTo>
                  <a:pt x="80320" y="68560"/>
                </a:lnTo>
                <a:lnTo>
                  <a:pt x="80310" y="68570"/>
                </a:lnTo>
                <a:lnTo>
                  <a:pt x="80310" y="68580"/>
                </a:lnTo>
                <a:lnTo>
                  <a:pt x="80310" y="68590"/>
                </a:lnTo>
                <a:lnTo>
                  <a:pt x="80310" y="68600"/>
                </a:lnTo>
                <a:lnTo>
                  <a:pt x="80310" y="68610"/>
                </a:lnTo>
                <a:lnTo>
                  <a:pt x="80310" y="68620"/>
                </a:lnTo>
                <a:lnTo>
                  <a:pt x="80300" y="68630"/>
                </a:lnTo>
                <a:lnTo>
                  <a:pt x="80290" y="68640"/>
                </a:lnTo>
                <a:lnTo>
                  <a:pt x="80280" y="68650"/>
                </a:lnTo>
                <a:lnTo>
                  <a:pt x="80270" y="68660"/>
                </a:lnTo>
                <a:lnTo>
                  <a:pt x="80260" y="68660"/>
                </a:lnTo>
                <a:lnTo>
                  <a:pt x="80260" y="68670"/>
                </a:lnTo>
                <a:lnTo>
                  <a:pt x="80250" y="68670"/>
                </a:lnTo>
                <a:lnTo>
                  <a:pt x="80250" y="68680"/>
                </a:lnTo>
                <a:lnTo>
                  <a:pt x="80240" y="68680"/>
                </a:lnTo>
                <a:lnTo>
                  <a:pt x="80240" y="68690"/>
                </a:lnTo>
                <a:lnTo>
                  <a:pt x="80230" y="68690"/>
                </a:lnTo>
                <a:lnTo>
                  <a:pt x="80230" y="68700"/>
                </a:lnTo>
                <a:lnTo>
                  <a:pt x="80230" y="68710"/>
                </a:lnTo>
                <a:lnTo>
                  <a:pt x="80220" y="68710"/>
                </a:lnTo>
                <a:lnTo>
                  <a:pt x="80230" y="68710"/>
                </a:lnTo>
                <a:lnTo>
                  <a:pt x="80230" y="68720"/>
                </a:lnTo>
                <a:lnTo>
                  <a:pt x="80230" y="68730"/>
                </a:lnTo>
                <a:lnTo>
                  <a:pt x="80230" y="68740"/>
                </a:lnTo>
                <a:lnTo>
                  <a:pt x="80230" y="68750"/>
                </a:lnTo>
                <a:lnTo>
                  <a:pt x="80240" y="68750"/>
                </a:lnTo>
                <a:lnTo>
                  <a:pt x="80240" y="68760"/>
                </a:lnTo>
                <a:lnTo>
                  <a:pt x="80230" y="68760"/>
                </a:lnTo>
                <a:lnTo>
                  <a:pt x="80220" y="68760"/>
                </a:lnTo>
                <a:lnTo>
                  <a:pt x="80220" y="68770"/>
                </a:lnTo>
                <a:lnTo>
                  <a:pt x="80210" y="68770"/>
                </a:lnTo>
                <a:lnTo>
                  <a:pt x="80210" y="68780"/>
                </a:lnTo>
                <a:lnTo>
                  <a:pt x="80210" y="68790"/>
                </a:lnTo>
                <a:lnTo>
                  <a:pt x="80210" y="68800"/>
                </a:lnTo>
                <a:lnTo>
                  <a:pt x="80210" y="68810"/>
                </a:lnTo>
                <a:lnTo>
                  <a:pt x="80210" y="68820"/>
                </a:lnTo>
                <a:lnTo>
                  <a:pt x="80210" y="68830"/>
                </a:lnTo>
                <a:lnTo>
                  <a:pt x="80210" y="68840"/>
                </a:lnTo>
                <a:lnTo>
                  <a:pt x="80220" y="68840"/>
                </a:lnTo>
                <a:lnTo>
                  <a:pt x="80230" y="68840"/>
                </a:lnTo>
                <a:lnTo>
                  <a:pt x="80240" y="68840"/>
                </a:lnTo>
                <a:lnTo>
                  <a:pt x="80250" y="68840"/>
                </a:lnTo>
                <a:lnTo>
                  <a:pt x="80260" y="68840"/>
                </a:lnTo>
                <a:lnTo>
                  <a:pt x="80270" y="68850"/>
                </a:lnTo>
                <a:lnTo>
                  <a:pt x="80280" y="68850"/>
                </a:lnTo>
                <a:lnTo>
                  <a:pt x="80290" y="68860"/>
                </a:lnTo>
                <a:lnTo>
                  <a:pt x="80290" y="68870"/>
                </a:lnTo>
                <a:lnTo>
                  <a:pt x="80290" y="68880"/>
                </a:lnTo>
                <a:lnTo>
                  <a:pt x="80300" y="68890"/>
                </a:lnTo>
                <a:lnTo>
                  <a:pt x="80300" y="68900"/>
                </a:lnTo>
                <a:lnTo>
                  <a:pt x="80310" y="68900"/>
                </a:lnTo>
                <a:lnTo>
                  <a:pt x="80300" y="68900"/>
                </a:lnTo>
                <a:lnTo>
                  <a:pt x="80310" y="68910"/>
                </a:lnTo>
                <a:lnTo>
                  <a:pt x="80310" y="68920"/>
                </a:lnTo>
                <a:lnTo>
                  <a:pt x="80300" y="68930"/>
                </a:lnTo>
                <a:lnTo>
                  <a:pt x="80300" y="68940"/>
                </a:lnTo>
                <a:lnTo>
                  <a:pt x="80300" y="68950"/>
                </a:lnTo>
                <a:lnTo>
                  <a:pt x="80300" y="68960"/>
                </a:lnTo>
                <a:lnTo>
                  <a:pt x="80300" y="68970"/>
                </a:lnTo>
                <a:lnTo>
                  <a:pt x="80310" y="68970"/>
                </a:lnTo>
                <a:lnTo>
                  <a:pt x="80310" y="68980"/>
                </a:lnTo>
                <a:lnTo>
                  <a:pt x="80310" y="68990"/>
                </a:lnTo>
                <a:lnTo>
                  <a:pt x="80310" y="69000"/>
                </a:lnTo>
                <a:lnTo>
                  <a:pt x="80320" y="69000"/>
                </a:lnTo>
                <a:lnTo>
                  <a:pt x="80320" y="69010"/>
                </a:lnTo>
                <a:lnTo>
                  <a:pt x="80330" y="69010"/>
                </a:lnTo>
                <a:lnTo>
                  <a:pt x="80330" y="69020"/>
                </a:lnTo>
                <a:lnTo>
                  <a:pt x="80340" y="69020"/>
                </a:lnTo>
                <a:lnTo>
                  <a:pt x="80340" y="69030"/>
                </a:lnTo>
                <a:lnTo>
                  <a:pt x="80330" y="69030"/>
                </a:lnTo>
                <a:lnTo>
                  <a:pt x="80330" y="69040"/>
                </a:lnTo>
                <a:lnTo>
                  <a:pt x="80320" y="69040"/>
                </a:lnTo>
                <a:lnTo>
                  <a:pt x="80320" y="69050"/>
                </a:lnTo>
                <a:lnTo>
                  <a:pt x="80320" y="69060"/>
                </a:lnTo>
                <a:lnTo>
                  <a:pt x="80310" y="69060"/>
                </a:lnTo>
                <a:lnTo>
                  <a:pt x="80300" y="69060"/>
                </a:lnTo>
                <a:lnTo>
                  <a:pt x="80290" y="69060"/>
                </a:lnTo>
                <a:lnTo>
                  <a:pt x="80280" y="69070"/>
                </a:lnTo>
                <a:lnTo>
                  <a:pt x="80270" y="69080"/>
                </a:lnTo>
                <a:lnTo>
                  <a:pt x="80260" y="69080"/>
                </a:lnTo>
                <a:lnTo>
                  <a:pt x="80260" y="69090"/>
                </a:lnTo>
                <a:lnTo>
                  <a:pt x="80250" y="69100"/>
                </a:lnTo>
                <a:lnTo>
                  <a:pt x="80240" y="69100"/>
                </a:lnTo>
                <a:lnTo>
                  <a:pt x="80240" y="69110"/>
                </a:lnTo>
                <a:lnTo>
                  <a:pt x="80230" y="69130"/>
                </a:lnTo>
                <a:lnTo>
                  <a:pt x="80220" y="69140"/>
                </a:lnTo>
                <a:lnTo>
                  <a:pt x="80210" y="69160"/>
                </a:lnTo>
                <a:lnTo>
                  <a:pt x="80200" y="69170"/>
                </a:lnTo>
                <a:lnTo>
                  <a:pt x="80200" y="69180"/>
                </a:lnTo>
                <a:lnTo>
                  <a:pt x="80190" y="69180"/>
                </a:lnTo>
                <a:lnTo>
                  <a:pt x="80180" y="69190"/>
                </a:lnTo>
                <a:lnTo>
                  <a:pt x="80170" y="69190"/>
                </a:lnTo>
                <a:lnTo>
                  <a:pt x="80160" y="69190"/>
                </a:lnTo>
                <a:lnTo>
                  <a:pt x="80160" y="69200"/>
                </a:lnTo>
                <a:lnTo>
                  <a:pt x="80160" y="69210"/>
                </a:lnTo>
                <a:lnTo>
                  <a:pt x="80160" y="69220"/>
                </a:lnTo>
                <a:lnTo>
                  <a:pt x="80160" y="69230"/>
                </a:lnTo>
                <a:lnTo>
                  <a:pt x="80160" y="69240"/>
                </a:lnTo>
                <a:lnTo>
                  <a:pt x="80160" y="69250"/>
                </a:lnTo>
                <a:lnTo>
                  <a:pt x="80160" y="69260"/>
                </a:lnTo>
                <a:lnTo>
                  <a:pt x="80160" y="69270"/>
                </a:lnTo>
                <a:lnTo>
                  <a:pt x="80170" y="69270"/>
                </a:lnTo>
                <a:lnTo>
                  <a:pt x="80180" y="69280"/>
                </a:lnTo>
                <a:lnTo>
                  <a:pt x="80180" y="69290"/>
                </a:lnTo>
                <a:lnTo>
                  <a:pt x="80190" y="69300"/>
                </a:lnTo>
                <a:lnTo>
                  <a:pt x="80200" y="69300"/>
                </a:lnTo>
                <a:lnTo>
                  <a:pt x="80210" y="69300"/>
                </a:lnTo>
                <a:lnTo>
                  <a:pt x="80220" y="69300"/>
                </a:lnTo>
                <a:lnTo>
                  <a:pt x="80230" y="69310"/>
                </a:lnTo>
                <a:lnTo>
                  <a:pt x="80240" y="69310"/>
                </a:lnTo>
                <a:lnTo>
                  <a:pt x="80250" y="69320"/>
                </a:lnTo>
                <a:lnTo>
                  <a:pt x="80260" y="69320"/>
                </a:lnTo>
                <a:lnTo>
                  <a:pt x="80270" y="69320"/>
                </a:lnTo>
                <a:lnTo>
                  <a:pt x="80270" y="69330"/>
                </a:lnTo>
                <a:lnTo>
                  <a:pt x="80280" y="69330"/>
                </a:lnTo>
                <a:lnTo>
                  <a:pt x="80290" y="69330"/>
                </a:lnTo>
                <a:lnTo>
                  <a:pt x="80290" y="69340"/>
                </a:lnTo>
                <a:lnTo>
                  <a:pt x="80300" y="69330"/>
                </a:lnTo>
                <a:lnTo>
                  <a:pt x="80310" y="69340"/>
                </a:lnTo>
                <a:lnTo>
                  <a:pt x="80320" y="69350"/>
                </a:lnTo>
                <a:lnTo>
                  <a:pt x="80320" y="69340"/>
                </a:lnTo>
                <a:lnTo>
                  <a:pt x="80330" y="69340"/>
                </a:lnTo>
                <a:lnTo>
                  <a:pt x="80330" y="69330"/>
                </a:lnTo>
                <a:lnTo>
                  <a:pt x="80340" y="69330"/>
                </a:lnTo>
                <a:lnTo>
                  <a:pt x="80340" y="69320"/>
                </a:lnTo>
                <a:lnTo>
                  <a:pt x="80340" y="69310"/>
                </a:lnTo>
                <a:lnTo>
                  <a:pt x="80350" y="69310"/>
                </a:lnTo>
                <a:lnTo>
                  <a:pt x="80350" y="69300"/>
                </a:lnTo>
                <a:lnTo>
                  <a:pt x="80350" y="69290"/>
                </a:lnTo>
                <a:lnTo>
                  <a:pt x="80360" y="69290"/>
                </a:lnTo>
                <a:lnTo>
                  <a:pt x="80370" y="69290"/>
                </a:lnTo>
                <a:lnTo>
                  <a:pt x="80380" y="69290"/>
                </a:lnTo>
                <a:lnTo>
                  <a:pt x="80390" y="69300"/>
                </a:lnTo>
                <a:lnTo>
                  <a:pt x="80400" y="69300"/>
                </a:lnTo>
                <a:lnTo>
                  <a:pt x="80410" y="69300"/>
                </a:lnTo>
                <a:lnTo>
                  <a:pt x="80420" y="69300"/>
                </a:lnTo>
                <a:lnTo>
                  <a:pt x="80430" y="69300"/>
                </a:lnTo>
                <a:lnTo>
                  <a:pt x="80440" y="69300"/>
                </a:lnTo>
                <a:lnTo>
                  <a:pt x="80450" y="69290"/>
                </a:lnTo>
                <a:lnTo>
                  <a:pt x="80450" y="69300"/>
                </a:lnTo>
                <a:lnTo>
                  <a:pt x="80450" y="69310"/>
                </a:lnTo>
                <a:lnTo>
                  <a:pt x="80450" y="69320"/>
                </a:lnTo>
                <a:lnTo>
                  <a:pt x="80440" y="69330"/>
                </a:lnTo>
                <a:lnTo>
                  <a:pt x="80440" y="69340"/>
                </a:lnTo>
                <a:lnTo>
                  <a:pt x="80430" y="69350"/>
                </a:lnTo>
                <a:lnTo>
                  <a:pt x="80420" y="69360"/>
                </a:lnTo>
                <a:lnTo>
                  <a:pt x="80410" y="69370"/>
                </a:lnTo>
                <a:lnTo>
                  <a:pt x="80410" y="69380"/>
                </a:lnTo>
                <a:lnTo>
                  <a:pt x="80400" y="69390"/>
                </a:lnTo>
                <a:lnTo>
                  <a:pt x="80400" y="69400"/>
                </a:lnTo>
                <a:lnTo>
                  <a:pt x="80400" y="69410"/>
                </a:lnTo>
                <a:lnTo>
                  <a:pt x="80400" y="69420"/>
                </a:lnTo>
                <a:lnTo>
                  <a:pt x="80400" y="69430"/>
                </a:lnTo>
                <a:lnTo>
                  <a:pt x="80400" y="69440"/>
                </a:lnTo>
                <a:lnTo>
                  <a:pt x="80390" y="69440"/>
                </a:lnTo>
                <a:lnTo>
                  <a:pt x="80380" y="69450"/>
                </a:lnTo>
                <a:lnTo>
                  <a:pt x="80370" y="69450"/>
                </a:lnTo>
                <a:lnTo>
                  <a:pt x="80370" y="69460"/>
                </a:lnTo>
                <a:lnTo>
                  <a:pt x="80360" y="69460"/>
                </a:lnTo>
                <a:lnTo>
                  <a:pt x="80360" y="69470"/>
                </a:lnTo>
                <a:lnTo>
                  <a:pt x="80360" y="69480"/>
                </a:lnTo>
                <a:lnTo>
                  <a:pt x="80370" y="69490"/>
                </a:lnTo>
                <a:lnTo>
                  <a:pt x="80380" y="69500"/>
                </a:lnTo>
                <a:lnTo>
                  <a:pt x="80390" y="69510"/>
                </a:lnTo>
                <a:lnTo>
                  <a:pt x="80390" y="69520"/>
                </a:lnTo>
                <a:lnTo>
                  <a:pt x="80400" y="69530"/>
                </a:lnTo>
                <a:lnTo>
                  <a:pt x="80400" y="69540"/>
                </a:lnTo>
                <a:lnTo>
                  <a:pt x="80410" y="69550"/>
                </a:lnTo>
                <a:lnTo>
                  <a:pt x="80410" y="69560"/>
                </a:lnTo>
                <a:lnTo>
                  <a:pt x="80410" y="69570"/>
                </a:lnTo>
                <a:lnTo>
                  <a:pt x="80410" y="69580"/>
                </a:lnTo>
                <a:lnTo>
                  <a:pt x="80410" y="69590"/>
                </a:lnTo>
                <a:lnTo>
                  <a:pt x="80410" y="69600"/>
                </a:lnTo>
                <a:lnTo>
                  <a:pt x="80410" y="69610"/>
                </a:lnTo>
                <a:lnTo>
                  <a:pt x="80420" y="69610"/>
                </a:lnTo>
                <a:lnTo>
                  <a:pt x="80420" y="69620"/>
                </a:lnTo>
                <a:lnTo>
                  <a:pt x="80420" y="69630"/>
                </a:lnTo>
                <a:lnTo>
                  <a:pt x="80420" y="69640"/>
                </a:lnTo>
                <a:lnTo>
                  <a:pt x="80420" y="69650"/>
                </a:lnTo>
                <a:lnTo>
                  <a:pt x="80440" y="69670"/>
                </a:lnTo>
                <a:lnTo>
                  <a:pt x="80450" y="69670"/>
                </a:lnTo>
                <a:lnTo>
                  <a:pt x="80450" y="69680"/>
                </a:lnTo>
                <a:lnTo>
                  <a:pt x="80470" y="69680"/>
                </a:lnTo>
                <a:lnTo>
                  <a:pt x="80480" y="69690"/>
                </a:lnTo>
                <a:lnTo>
                  <a:pt x="80490" y="69690"/>
                </a:lnTo>
                <a:lnTo>
                  <a:pt x="80490" y="69700"/>
                </a:lnTo>
                <a:lnTo>
                  <a:pt x="80490" y="69710"/>
                </a:lnTo>
                <a:lnTo>
                  <a:pt x="80500" y="69710"/>
                </a:lnTo>
                <a:lnTo>
                  <a:pt x="80510" y="69720"/>
                </a:lnTo>
                <a:lnTo>
                  <a:pt x="80520" y="69730"/>
                </a:lnTo>
                <a:lnTo>
                  <a:pt x="80520" y="69740"/>
                </a:lnTo>
                <a:lnTo>
                  <a:pt x="80530" y="69740"/>
                </a:lnTo>
                <a:lnTo>
                  <a:pt x="80530" y="69750"/>
                </a:lnTo>
                <a:lnTo>
                  <a:pt x="80540" y="69740"/>
                </a:lnTo>
                <a:lnTo>
                  <a:pt x="80540" y="69750"/>
                </a:lnTo>
                <a:lnTo>
                  <a:pt x="80550" y="69750"/>
                </a:lnTo>
                <a:lnTo>
                  <a:pt x="80550" y="69760"/>
                </a:lnTo>
                <a:lnTo>
                  <a:pt x="80560" y="69760"/>
                </a:lnTo>
                <a:lnTo>
                  <a:pt x="80570" y="69760"/>
                </a:lnTo>
                <a:lnTo>
                  <a:pt x="80580" y="69770"/>
                </a:lnTo>
                <a:lnTo>
                  <a:pt x="80580" y="69780"/>
                </a:lnTo>
                <a:lnTo>
                  <a:pt x="80590" y="69780"/>
                </a:lnTo>
                <a:lnTo>
                  <a:pt x="80600" y="69780"/>
                </a:lnTo>
                <a:lnTo>
                  <a:pt x="80600" y="69790"/>
                </a:lnTo>
                <a:lnTo>
                  <a:pt x="80600" y="69800"/>
                </a:lnTo>
                <a:lnTo>
                  <a:pt x="80600" y="69810"/>
                </a:lnTo>
                <a:lnTo>
                  <a:pt x="80610" y="69810"/>
                </a:lnTo>
                <a:lnTo>
                  <a:pt x="80610" y="69820"/>
                </a:lnTo>
                <a:lnTo>
                  <a:pt x="80620" y="69820"/>
                </a:lnTo>
                <a:lnTo>
                  <a:pt x="80620" y="69830"/>
                </a:lnTo>
                <a:lnTo>
                  <a:pt x="80630" y="69840"/>
                </a:lnTo>
                <a:lnTo>
                  <a:pt x="80630" y="69850"/>
                </a:lnTo>
                <a:lnTo>
                  <a:pt x="80640" y="69850"/>
                </a:lnTo>
                <a:lnTo>
                  <a:pt x="80650" y="69850"/>
                </a:lnTo>
                <a:lnTo>
                  <a:pt x="80650" y="69860"/>
                </a:lnTo>
                <a:lnTo>
                  <a:pt x="80660" y="69860"/>
                </a:lnTo>
                <a:lnTo>
                  <a:pt x="80670" y="69880"/>
                </a:lnTo>
                <a:lnTo>
                  <a:pt x="80680" y="69880"/>
                </a:lnTo>
                <a:lnTo>
                  <a:pt x="80690" y="69880"/>
                </a:lnTo>
                <a:lnTo>
                  <a:pt x="80700" y="69880"/>
                </a:lnTo>
                <a:lnTo>
                  <a:pt x="80710" y="69880"/>
                </a:lnTo>
                <a:lnTo>
                  <a:pt x="80720" y="69880"/>
                </a:lnTo>
                <a:lnTo>
                  <a:pt x="80730" y="69880"/>
                </a:lnTo>
                <a:lnTo>
                  <a:pt x="80730" y="69890"/>
                </a:lnTo>
                <a:lnTo>
                  <a:pt x="80740" y="69890"/>
                </a:lnTo>
                <a:lnTo>
                  <a:pt x="80740" y="69900"/>
                </a:lnTo>
                <a:lnTo>
                  <a:pt x="80750" y="69910"/>
                </a:lnTo>
                <a:lnTo>
                  <a:pt x="80760" y="69910"/>
                </a:lnTo>
                <a:lnTo>
                  <a:pt x="80760" y="69920"/>
                </a:lnTo>
                <a:lnTo>
                  <a:pt x="80760" y="69930"/>
                </a:lnTo>
                <a:lnTo>
                  <a:pt x="80770" y="69930"/>
                </a:lnTo>
                <a:lnTo>
                  <a:pt x="80780" y="69930"/>
                </a:lnTo>
                <a:lnTo>
                  <a:pt x="80790" y="69930"/>
                </a:lnTo>
                <a:lnTo>
                  <a:pt x="80800" y="69930"/>
                </a:lnTo>
                <a:lnTo>
                  <a:pt x="80810" y="69930"/>
                </a:lnTo>
                <a:lnTo>
                  <a:pt x="80820" y="69930"/>
                </a:lnTo>
                <a:lnTo>
                  <a:pt x="80830" y="69930"/>
                </a:lnTo>
                <a:lnTo>
                  <a:pt x="80840" y="69930"/>
                </a:lnTo>
                <a:lnTo>
                  <a:pt x="80840" y="69940"/>
                </a:lnTo>
                <a:lnTo>
                  <a:pt x="80850" y="69940"/>
                </a:lnTo>
                <a:lnTo>
                  <a:pt x="80860" y="69940"/>
                </a:lnTo>
                <a:lnTo>
                  <a:pt x="80870" y="69950"/>
                </a:lnTo>
                <a:lnTo>
                  <a:pt x="80880" y="69950"/>
                </a:lnTo>
                <a:lnTo>
                  <a:pt x="80880" y="69960"/>
                </a:lnTo>
                <a:lnTo>
                  <a:pt x="80890" y="69960"/>
                </a:lnTo>
                <a:lnTo>
                  <a:pt x="80890" y="69970"/>
                </a:lnTo>
                <a:lnTo>
                  <a:pt x="80900" y="69970"/>
                </a:lnTo>
                <a:lnTo>
                  <a:pt x="80910" y="69970"/>
                </a:lnTo>
                <a:lnTo>
                  <a:pt x="80920" y="69970"/>
                </a:lnTo>
                <a:lnTo>
                  <a:pt x="80930" y="69980"/>
                </a:lnTo>
                <a:lnTo>
                  <a:pt x="80940" y="69980"/>
                </a:lnTo>
                <a:lnTo>
                  <a:pt x="80950" y="69990"/>
                </a:lnTo>
                <a:lnTo>
                  <a:pt x="80960" y="70000"/>
                </a:lnTo>
                <a:lnTo>
                  <a:pt x="80970" y="70000"/>
                </a:lnTo>
                <a:lnTo>
                  <a:pt x="80980" y="70000"/>
                </a:lnTo>
                <a:lnTo>
                  <a:pt x="80990" y="70000"/>
                </a:lnTo>
                <a:lnTo>
                  <a:pt x="81000" y="70010"/>
                </a:lnTo>
                <a:lnTo>
                  <a:pt x="81010" y="70010"/>
                </a:lnTo>
                <a:lnTo>
                  <a:pt x="81020" y="70010"/>
                </a:lnTo>
                <a:lnTo>
                  <a:pt x="81030" y="70010"/>
                </a:lnTo>
                <a:lnTo>
                  <a:pt x="81040" y="70000"/>
                </a:lnTo>
                <a:lnTo>
                  <a:pt x="81050" y="70000"/>
                </a:lnTo>
                <a:lnTo>
                  <a:pt x="81060" y="70000"/>
                </a:lnTo>
                <a:lnTo>
                  <a:pt x="81070" y="70000"/>
                </a:lnTo>
                <a:lnTo>
                  <a:pt x="81080" y="70000"/>
                </a:lnTo>
                <a:lnTo>
                  <a:pt x="81080" y="70010"/>
                </a:lnTo>
                <a:lnTo>
                  <a:pt x="81090" y="70020"/>
                </a:lnTo>
                <a:lnTo>
                  <a:pt x="81080" y="70020"/>
                </a:lnTo>
                <a:lnTo>
                  <a:pt x="81090" y="70030"/>
                </a:lnTo>
                <a:lnTo>
                  <a:pt x="81090" y="70040"/>
                </a:lnTo>
                <a:lnTo>
                  <a:pt x="81090" y="70050"/>
                </a:lnTo>
                <a:lnTo>
                  <a:pt x="81100" y="70050"/>
                </a:lnTo>
                <a:lnTo>
                  <a:pt x="81100" y="70060"/>
                </a:lnTo>
                <a:lnTo>
                  <a:pt x="81100" y="70070"/>
                </a:lnTo>
                <a:lnTo>
                  <a:pt x="81110" y="70070"/>
                </a:lnTo>
                <a:lnTo>
                  <a:pt x="81120" y="70070"/>
                </a:lnTo>
                <a:lnTo>
                  <a:pt x="81120" y="70080"/>
                </a:lnTo>
                <a:lnTo>
                  <a:pt x="81110" y="70080"/>
                </a:lnTo>
                <a:lnTo>
                  <a:pt x="81110" y="70090"/>
                </a:lnTo>
                <a:lnTo>
                  <a:pt x="81120" y="70090"/>
                </a:lnTo>
                <a:lnTo>
                  <a:pt x="81120" y="70100"/>
                </a:lnTo>
                <a:lnTo>
                  <a:pt x="81120" y="70110"/>
                </a:lnTo>
                <a:lnTo>
                  <a:pt x="81120" y="70120"/>
                </a:lnTo>
                <a:lnTo>
                  <a:pt x="81120" y="70130"/>
                </a:lnTo>
                <a:lnTo>
                  <a:pt x="81120" y="70140"/>
                </a:lnTo>
                <a:lnTo>
                  <a:pt x="81120" y="70150"/>
                </a:lnTo>
                <a:lnTo>
                  <a:pt x="81120" y="70160"/>
                </a:lnTo>
                <a:lnTo>
                  <a:pt x="81120" y="70170"/>
                </a:lnTo>
                <a:lnTo>
                  <a:pt x="81120" y="70180"/>
                </a:lnTo>
                <a:lnTo>
                  <a:pt x="81120" y="70190"/>
                </a:lnTo>
                <a:lnTo>
                  <a:pt x="81110" y="70200"/>
                </a:lnTo>
                <a:lnTo>
                  <a:pt x="81110" y="70210"/>
                </a:lnTo>
                <a:lnTo>
                  <a:pt x="81110" y="70220"/>
                </a:lnTo>
                <a:lnTo>
                  <a:pt x="81110" y="70230"/>
                </a:lnTo>
                <a:lnTo>
                  <a:pt x="81120" y="70230"/>
                </a:lnTo>
                <a:lnTo>
                  <a:pt x="81130" y="70230"/>
                </a:lnTo>
                <a:lnTo>
                  <a:pt x="81130" y="70240"/>
                </a:lnTo>
                <a:lnTo>
                  <a:pt x="81130" y="70250"/>
                </a:lnTo>
                <a:lnTo>
                  <a:pt x="81130" y="70260"/>
                </a:lnTo>
                <a:lnTo>
                  <a:pt x="81120" y="70270"/>
                </a:lnTo>
                <a:lnTo>
                  <a:pt x="81120" y="70280"/>
                </a:lnTo>
                <a:lnTo>
                  <a:pt x="81120" y="70290"/>
                </a:lnTo>
                <a:lnTo>
                  <a:pt x="81120" y="70300"/>
                </a:lnTo>
                <a:lnTo>
                  <a:pt x="81110" y="70310"/>
                </a:lnTo>
                <a:lnTo>
                  <a:pt x="81110" y="70320"/>
                </a:lnTo>
                <a:lnTo>
                  <a:pt x="81110" y="70330"/>
                </a:lnTo>
                <a:lnTo>
                  <a:pt x="81110" y="70340"/>
                </a:lnTo>
                <a:lnTo>
                  <a:pt x="81120" y="70340"/>
                </a:lnTo>
                <a:lnTo>
                  <a:pt x="81120" y="70350"/>
                </a:lnTo>
                <a:lnTo>
                  <a:pt x="81110" y="70350"/>
                </a:lnTo>
                <a:lnTo>
                  <a:pt x="81110" y="70360"/>
                </a:lnTo>
                <a:lnTo>
                  <a:pt x="81120" y="70360"/>
                </a:lnTo>
                <a:lnTo>
                  <a:pt x="81120" y="70370"/>
                </a:lnTo>
                <a:lnTo>
                  <a:pt x="81120" y="70380"/>
                </a:lnTo>
                <a:lnTo>
                  <a:pt x="81120" y="70390"/>
                </a:lnTo>
                <a:lnTo>
                  <a:pt x="81110" y="70390"/>
                </a:lnTo>
                <a:lnTo>
                  <a:pt x="81110" y="70400"/>
                </a:lnTo>
                <a:lnTo>
                  <a:pt x="81110" y="70410"/>
                </a:lnTo>
                <a:lnTo>
                  <a:pt x="81100" y="70410"/>
                </a:lnTo>
                <a:lnTo>
                  <a:pt x="81100" y="70420"/>
                </a:lnTo>
                <a:lnTo>
                  <a:pt x="81110" y="70420"/>
                </a:lnTo>
                <a:lnTo>
                  <a:pt x="81110" y="70430"/>
                </a:lnTo>
                <a:lnTo>
                  <a:pt x="81110" y="70440"/>
                </a:lnTo>
                <a:lnTo>
                  <a:pt x="81110" y="70450"/>
                </a:lnTo>
                <a:lnTo>
                  <a:pt x="81100" y="70450"/>
                </a:lnTo>
                <a:lnTo>
                  <a:pt x="81100" y="70460"/>
                </a:lnTo>
                <a:lnTo>
                  <a:pt x="81110" y="70470"/>
                </a:lnTo>
                <a:lnTo>
                  <a:pt x="81110" y="70480"/>
                </a:lnTo>
                <a:lnTo>
                  <a:pt x="81110" y="70490"/>
                </a:lnTo>
                <a:lnTo>
                  <a:pt x="81120" y="70500"/>
                </a:lnTo>
                <a:lnTo>
                  <a:pt x="81120" y="70510"/>
                </a:lnTo>
                <a:lnTo>
                  <a:pt x="81130" y="70510"/>
                </a:lnTo>
                <a:lnTo>
                  <a:pt x="81130" y="70520"/>
                </a:lnTo>
                <a:lnTo>
                  <a:pt x="81120" y="70520"/>
                </a:lnTo>
                <a:lnTo>
                  <a:pt x="81120" y="70530"/>
                </a:lnTo>
                <a:lnTo>
                  <a:pt x="81120" y="70540"/>
                </a:lnTo>
                <a:lnTo>
                  <a:pt x="81120" y="70550"/>
                </a:lnTo>
                <a:lnTo>
                  <a:pt x="81120" y="70560"/>
                </a:lnTo>
                <a:lnTo>
                  <a:pt x="81120" y="70570"/>
                </a:lnTo>
                <a:lnTo>
                  <a:pt x="81130" y="70570"/>
                </a:lnTo>
                <a:lnTo>
                  <a:pt x="81140" y="70570"/>
                </a:lnTo>
                <a:lnTo>
                  <a:pt x="81140" y="70580"/>
                </a:lnTo>
                <a:lnTo>
                  <a:pt x="81140" y="70590"/>
                </a:lnTo>
                <a:lnTo>
                  <a:pt x="81150" y="70590"/>
                </a:lnTo>
                <a:lnTo>
                  <a:pt x="81150" y="70600"/>
                </a:lnTo>
                <a:lnTo>
                  <a:pt x="81160" y="70600"/>
                </a:lnTo>
                <a:lnTo>
                  <a:pt x="81160" y="70590"/>
                </a:lnTo>
                <a:lnTo>
                  <a:pt x="81170" y="70590"/>
                </a:lnTo>
                <a:lnTo>
                  <a:pt x="81180" y="70590"/>
                </a:lnTo>
                <a:lnTo>
                  <a:pt x="81190" y="70590"/>
                </a:lnTo>
                <a:lnTo>
                  <a:pt x="81200" y="70580"/>
                </a:lnTo>
                <a:lnTo>
                  <a:pt x="81210" y="70580"/>
                </a:lnTo>
                <a:lnTo>
                  <a:pt x="81220" y="70580"/>
                </a:lnTo>
                <a:lnTo>
                  <a:pt x="81220" y="70570"/>
                </a:lnTo>
                <a:lnTo>
                  <a:pt x="81230" y="70570"/>
                </a:lnTo>
                <a:lnTo>
                  <a:pt x="81240" y="70570"/>
                </a:lnTo>
                <a:lnTo>
                  <a:pt x="81250" y="70570"/>
                </a:lnTo>
                <a:lnTo>
                  <a:pt x="81260" y="70570"/>
                </a:lnTo>
                <a:lnTo>
                  <a:pt x="81270" y="70570"/>
                </a:lnTo>
                <a:lnTo>
                  <a:pt x="81280" y="70570"/>
                </a:lnTo>
                <a:lnTo>
                  <a:pt x="81280" y="70560"/>
                </a:lnTo>
                <a:lnTo>
                  <a:pt x="81290" y="70560"/>
                </a:lnTo>
                <a:lnTo>
                  <a:pt x="81300" y="70550"/>
                </a:lnTo>
                <a:lnTo>
                  <a:pt x="81310" y="70550"/>
                </a:lnTo>
                <a:lnTo>
                  <a:pt x="81320" y="70550"/>
                </a:lnTo>
                <a:lnTo>
                  <a:pt x="81330" y="70550"/>
                </a:lnTo>
                <a:lnTo>
                  <a:pt x="81330" y="70540"/>
                </a:lnTo>
                <a:lnTo>
                  <a:pt x="81340" y="70530"/>
                </a:lnTo>
                <a:lnTo>
                  <a:pt x="81350" y="70520"/>
                </a:lnTo>
                <a:lnTo>
                  <a:pt x="81360" y="70520"/>
                </a:lnTo>
                <a:lnTo>
                  <a:pt x="81370" y="70520"/>
                </a:lnTo>
                <a:lnTo>
                  <a:pt x="81380" y="70520"/>
                </a:lnTo>
                <a:lnTo>
                  <a:pt x="81380" y="70530"/>
                </a:lnTo>
                <a:lnTo>
                  <a:pt x="81390" y="70530"/>
                </a:lnTo>
                <a:lnTo>
                  <a:pt x="81400" y="70530"/>
                </a:lnTo>
                <a:lnTo>
                  <a:pt x="81410" y="70530"/>
                </a:lnTo>
                <a:lnTo>
                  <a:pt x="81410" y="70520"/>
                </a:lnTo>
                <a:lnTo>
                  <a:pt x="81420" y="70520"/>
                </a:lnTo>
                <a:lnTo>
                  <a:pt x="81430" y="70510"/>
                </a:lnTo>
                <a:lnTo>
                  <a:pt x="81440" y="70510"/>
                </a:lnTo>
                <a:lnTo>
                  <a:pt x="81440" y="70500"/>
                </a:lnTo>
                <a:lnTo>
                  <a:pt x="81450" y="70500"/>
                </a:lnTo>
                <a:lnTo>
                  <a:pt x="81450" y="70490"/>
                </a:lnTo>
                <a:lnTo>
                  <a:pt x="81460" y="70490"/>
                </a:lnTo>
                <a:lnTo>
                  <a:pt x="81470" y="70490"/>
                </a:lnTo>
                <a:lnTo>
                  <a:pt x="81480" y="70490"/>
                </a:lnTo>
                <a:lnTo>
                  <a:pt x="81480" y="70480"/>
                </a:lnTo>
                <a:lnTo>
                  <a:pt x="81490" y="70480"/>
                </a:lnTo>
                <a:lnTo>
                  <a:pt x="81500" y="70480"/>
                </a:lnTo>
                <a:lnTo>
                  <a:pt x="81500" y="70470"/>
                </a:lnTo>
                <a:lnTo>
                  <a:pt x="81510" y="70470"/>
                </a:lnTo>
                <a:lnTo>
                  <a:pt x="81520" y="70470"/>
                </a:lnTo>
                <a:lnTo>
                  <a:pt x="81530" y="70480"/>
                </a:lnTo>
                <a:lnTo>
                  <a:pt x="81540" y="70480"/>
                </a:lnTo>
                <a:lnTo>
                  <a:pt x="81550" y="70490"/>
                </a:lnTo>
                <a:lnTo>
                  <a:pt x="81550" y="70500"/>
                </a:lnTo>
                <a:lnTo>
                  <a:pt x="81560" y="70500"/>
                </a:lnTo>
                <a:lnTo>
                  <a:pt x="81570" y="70500"/>
                </a:lnTo>
                <a:lnTo>
                  <a:pt x="81580" y="70510"/>
                </a:lnTo>
                <a:lnTo>
                  <a:pt x="81590" y="70510"/>
                </a:lnTo>
                <a:lnTo>
                  <a:pt x="81590" y="70520"/>
                </a:lnTo>
                <a:lnTo>
                  <a:pt x="81600" y="70520"/>
                </a:lnTo>
                <a:lnTo>
                  <a:pt x="81610" y="70530"/>
                </a:lnTo>
                <a:lnTo>
                  <a:pt x="81610" y="70540"/>
                </a:lnTo>
                <a:lnTo>
                  <a:pt x="81610" y="70550"/>
                </a:lnTo>
                <a:lnTo>
                  <a:pt x="81600" y="70560"/>
                </a:lnTo>
                <a:lnTo>
                  <a:pt x="81600" y="70570"/>
                </a:lnTo>
                <a:lnTo>
                  <a:pt x="81600" y="70580"/>
                </a:lnTo>
                <a:lnTo>
                  <a:pt x="81660" y="70580"/>
                </a:lnTo>
                <a:lnTo>
                  <a:pt x="81670" y="70570"/>
                </a:lnTo>
                <a:lnTo>
                  <a:pt x="81680" y="70560"/>
                </a:lnTo>
                <a:lnTo>
                  <a:pt x="81690" y="70550"/>
                </a:lnTo>
                <a:lnTo>
                  <a:pt x="81690" y="70540"/>
                </a:lnTo>
                <a:lnTo>
                  <a:pt x="81690" y="70530"/>
                </a:lnTo>
                <a:lnTo>
                  <a:pt x="81700" y="70530"/>
                </a:lnTo>
                <a:lnTo>
                  <a:pt x="81700" y="70520"/>
                </a:lnTo>
                <a:lnTo>
                  <a:pt x="81700" y="70510"/>
                </a:lnTo>
                <a:lnTo>
                  <a:pt x="81710" y="70510"/>
                </a:lnTo>
                <a:lnTo>
                  <a:pt x="81720" y="70510"/>
                </a:lnTo>
                <a:lnTo>
                  <a:pt x="81720" y="70500"/>
                </a:lnTo>
                <a:lnTo>
                  <a:pt x="81730" y="70500"/>
                </a:lnTo>
                <a:lnTo>
                  <a:pt x="81730" y="70490"/>
                </a:lnTo>
                <a:lnTo>
                  <a:pt x="81730" y="70500"/>
                </a:lnTo>
                <a:lnTo>
                  <a:pt x="81740" y="70500"/>
                </a:lnTo>
                <a:lnTo>
                  <a:pt x="81740" y="70510"/>
                </a:lnTo>
                <a:lnTo>
                  <a:pt x="81750" y="70510"/>
                </a:lnTo>
                <a:lnTo>
                  <a:pt x="81750" y="70520"/>
                </a:lnTo>
                <a:lnTo>
                  <a:pt x="81760" y="70520"/>
                </a:lnTo>
                <a:lnTo>
                  <a:pt x="81770" y="70530"/>
                </a:lnTo>
                <a:lnTo>
                  <a:pt x="81780" y="70540"/>
                </a:lnTo>
                <a:lnTo>
                  <a:pt x="81790" y="70540"/>
                </a:lnTo>
                <a:lnTo>
                  <a:pt x="81800" y="70550"/>
                </a:lnTo>
                <a:lnTo>
                  <a:pt x="81810" y="70550"/>
                </a:lnTo>
                <a:lnTo>
                  <a:pt x="81820" y="70550"/>
                </a:lnTo>
                <a:lnTo>
                  <a:pt x="81820" y="70560"/>
                </a:lnTo>
                <a:lnTo>
                  <a:pt x="81830" y="70560"/>
                </a:lnTo>
                <a:lnTo>
                  <a:pt x="81830" y="70570"/>
                </a:lnTo>
                <a:lnTo>
                  <a:pt x="81840" y="70570"/>
                </a:lnTo>
                <a:lnTo>
                  <a:pt x="81850" y="70570"/>
                </a:lnTo>
                <a:lnTo>
                  <a:pt x="81860" y="70580"/>
                </a:lnTo>
                <a:lnTo>
                  <a:pt x="81860" y="70590"/>
                </a:lnTo>
                <a:lnTo>
                  <a:pt x="81870" y="70590"/>
                </a:lnTo>
                <a:lnTo>
                  <a:pt x="81870" y="70600"/>
                </a:lnTo>
                <a:lnTo>
                  <a:pt x="81880" y="70600"/>
                </a:lnTo>
                <a:lnTo>
                  <a:pt x="81890" y="70610"/>
                </a:lnTo>
                <a:lnTo>
                  <a:pt x="81900" y="70610"/>
                </a:lnTo>
                <a:lnTo>
                  <a:pt x="81910" y="70620"/>
                </a:lnTo>
                <a:lnTo>
                  <a:pt x="81920" y="70620"/>
                </a:lnTo>
                <a:lnTo>
                  <a:pt x="81930" y="70620"/>
                </a:lnTo>
                <a:lnTo>
                  <a:pt x="81930" y="70610"/>
                </a:lnTo>
                <a:lnTo>
                  <a:pt x="81940" y="70600"/>
                </a:lnTo>
                <a:lnTo>
                  <a:pt x="81950" y="70590"/>
                </a:lnTo>
                <a:lnTo>
                  <a:pt x="81950" y="70580"/>
                </a:lnTo>
                <a:lnTo>
                  <a:pt x="81960" y="70570"/>
                </a:lnTo>
                <a:lnTo>
                  <a:pt x="81960" y="70560"/>
                </a:lnTo>
                <a:lnTo>
                  <a:pt x="81960" y="70550"/>
                </a:lnTo>
                <a:lnTo>
                  <a:pt x="81970" y="70550"/>
                </a:lnTo>
                <a:lnTo>
                  <a:pt x="81970" y="70540"/>
                </a:lnTo>
                <a:lnTo>
                  <a:pt x="81980" y="70540"/>
                </a:lnTo>
                <a:lnTo>
                  <a:pt x="81990" y="70540"/>
                </a:lnTo>
                <a:lnTo>
                  <a:pt x="81990" y="70550"/>
                </a:lnTo>
                <a:lnTo>
                  <a:pt x="82000" y="70550"/>
                </a:lnTo>
                <a:lnTo>
                  <a:pt x="82010" y="70550"/>
                </a:lnTo>
                <a:lnTo>
                  <a:pt x="82020" y="70550"/>
                </a:lnTo>
                <a:lnTo>
                  <a:pt x="82030" y="70550"/>
                </a:lnTo>
                <a:lnTo>
                  <a:pt x="82040" y="70550"/>
                </a:lnTo>
                <a:lnTo>
                  <a:pt x="82050" y="70560"/>
                </a:lnTo>
                <a:lnTo>
                  <a:pt x="82060" y="70560"/>
                </a:lnTo>
                <a:lnTo>
                  <a:pt x="82070" y="70560"/>
                </a:lnTo>
                <a:lnTo>
                  <a:pt x="82080" y="70560"/>
                </a:lnTo>
                <a:lnTo>
                  <a:pt x="82090" y="70560"/>
                </a:lnTo>
                <a:lnTo>
                  <a:pt x="82090" y="70570"/>
                </a:lnTo>
                <a:lnTo>
                  <a:pt x="82100" y="70570"/>
                </a:lnTo>
                <a:lnTo>
                  <a:pt x="82110" y="70560"/>
                </a:lnTo>
                <a:lnTo>
                  <a:pt x="82120" y="70560"/>
                </a:lnTo>
                <a:lnTo>
                  <a:pt x="82140" y="70570"/>
                </a:lnTo>
                <a:lnTo>
                  <a:pt x="82150" y="70570"/>
                </a:lnTo>
                <a:lnTo>
                  <a:pt x="82160" y="70570"/>
                </a:lnTo>
                <a:lnTo>
                  <a:pt x="82170" y="70570"/>
                </a:lnTo>
                <a:lnTo>
                  <a:pt x="82180" y="70560"/>
                </a:lnTo>
                <a:lnTo>
                  <a:pt x="82190" y="70560"/>
                </a:lnTo>
                <a:lnTo>
                  <a:pt x="82190" y="70550"/>
                </a:lnTo>
                <a:lnTo>
                  <a:pt x="82190" y="70540"/>
                </a:lnTo>
                <a:lnTo>
                  <a:pt x="82200" y="70530"/>
                </a:lnTo>
                <a:lnTo>
                  <a:pt x="82210" y="70530"/>
                </a:lnTo>
                <a:lnTo>
                  <a:pt x="82210" y="70520"/>
                </a:lnTo>
                <a:lnTo>
                  <a:pt x="82220" y="70510"/>
                </a:lnTo>
                <a:lnTo>
                  <a:pt x="82230" y="70510"/>
                </a:lnTo>
                <a:lnTo>
                  <a:pt x="82240" y="70500"/>
                </a:lnTo>
                <a:lnTo>
                  <a:pt x="82250" y="70500"/>
                </a:lnTo>
                <a:lnTo>
                  <a:pt x="82260" y="70500"/>
                </a:lnTo>
                <a:lnTo>
                  <a:pt x="82270" y="70480"/>
                </a:lnTo>
                <a:lnTo>
                  <a:pt x="82280" y="70480"/>
                </a:lnTo>
                <a:lnTo>
                  <a:pt x="82290" y="70480"/>
                </a:lnTo>
                <a:lnTo>
                  <a:pt x="82300" y="70480"/>
                </a:lnTo>
                <a:lnTo>
                  <a:pt x="82300" y="70490"/>
                </a:lnTo>
                <a:lnTo>
                  <a:pt x="82310" y="70490"/>
                </a:lnTo>
                <a:lnTo>
                  <a:pt x="82320" y="70490"/>
                </a:lnTo>
                <a:lnTo>
                  <a:pt x="82330" y="70490"/>
                </a:lnTo>
                <a:lnTo>
                  <a:pt x="82330" y="70500"/>
                </a:lnTo>
                <a:lnTo>
                  <a:pt x="82340" y="70500"/>
                </a:lnTo>
                <a:lnTo>
                  <a:pt x="82340" y="70510"/>
                </a:lnTo>
                <a:lnTo>
                  <a:pt x="82350" y="70510"/>
                </a:lnTo>
                <a:lnTo>
                  <a:pt x="82350" y="70520"/>
                </a:lnTo>
                <a:lnTo>
                  <a:pt x="82360" y="70520"/>
                </a:lnTo>
                <a:lnTo>
                  <a:pt x="82360" y="70530"/>
                </a:lnTo>
                <a:lnTo>
                  <a:pt x="82370" y="70530"/>
                </a:lnTo>
                <a:lnTo>
                  <a:pt x="82530" y="70640"/>
                </a:lnTo>
                <a:lnTo>
                  <a:pt x="82660" y="70740"/>
                </a:lnTo>
                <a:lnTo>
                  <a:pt x="82820" y="70850"/>
                </a:lnTo>
                <a:lnTo>
                  <a:pt x="82930" y="70930"/>
                </a:lnTo>
                <a:lnTo>
                  <a:pt x="82930" y="70940"/>
                </a:lnTo>
                <a:lnTo>
                  <a:pt x="82920" y="70940"/>
                </a:lnTo>
                <a:lnTo>
                  <a:pt x="82920" y="70950"/>
                </a:lnTo>
                <a:lnTo>
                  <a:pt x="82920" y="70960"/>
                </a:lnTo>
                <a:lnTo>
                  <a:pt x="82930" y="70970"/>
                </a:lnTo>
                <a:lnTo>
                  <a:pt x="82930" y="70980"/>
                </a:lnTo>
                <a:lnTo>
                  <a:pt x="82940" y="70980"/>
                </a:lnTo>
                <a:lnTo>
                  <a:pt x="82940" y="70990"/>
                </a:lnTo>
                <a:lnTo>
                  <a:pt x="82950" y="70990"/>
                </a:lnTo>
                <a:lnTo>
                  <a:pt x="82950" y="71000"/>
                </a:lnTo>
                <a:lnTo>
                  <a:pt x="82960" y="71000"/>
                </a:lnTo>
                <a:lnTo>
                  <a:pt x="82970" y="71000"/>
                </a:lnTo>
                <a:lnTo>
                  <a:pt x="82970" y="71010"/>
                </a:lnTo>
                <a:lnTo>
                  <a:pt x="82980" y="71020"/>
                </a:lnTo>
                <a:lnTo>
                  <a:pt x="82980" y="71030"/>
                </a:lnTo>
                <a:lnTo>
                  <a:pt x="82990" y="71040"/>
                </a:lnTo>
                <a:lnTo>
                  <a:pt x="83000" y="71050"/>
                </a:lnTo>
                <a:lnTo>
                  <a:pt x="83010" y="71060"/>
                </a:lnTo>
                <a:lnTo>
                  <a:pt x="83020" y="71060"/>
                </a:lnTo>
                <a:lnTo>
                  <a:pt x="83020" y="71070"/>
                </a:lnTo>
                <a:lnTo>
                  <a:pt x="83020" y="71080"/>
                </a:lnTo>
                <a:lnTo>
                  <a:pt x="83010" y="71090"/>
                </a:lnTo>
                <a:lnTo>
                  <a:pt x="83000" y="71100"/>
                </a:lnTo>
                <a:lnTo>
                  <a:pt x="82990" y="71110"/>
                </a:lnTo>
                <a:lnTo>
                  <a:pt x="82990" y="71120"/>
                </a:lnTo>
                <a:lnTo>
                  <a:pt x="82990" y="71130"/>
                </a:lnTo>
                <a:lnTo>
                  <a:pt x="83000" y="71140"/>
                </a:lnTo>
                <a:lnTo>
                  <a:pt x="83000" y="71150"/>
                </a:lnTo>
                <a:lnTo>
                  <a:pt x="83000" y="71160"/>
                </a:lnTo>
                <a:lnTo>
                  <a:pt x="83000" y="71170"/>
                </a:lnTo>
                <a:lnTo>
                  <a:pt x="82990" y="71180"/>
                </a:lnTo>
                <a:lnTo>
                  <a:pt x="82990" y="71190"/>
                </a:lnTo>
                <a:lnTo>
                  <a:pt x="82990" y="71200"/>
                </a:lnTo>
                <a:lnTo>
                  <a:pt x="82980" y="71200"/>
                </a:lnTo>
                <a:lnTo>
                  <a:pt x="82980" y="71210"/>
                </a:lnTo>
                <a:lnTo>
                  <a:pt x="82980" y="71220"/>
                </a:lnTo>
                <a:lnTo>
                  <a:pt x="82980" y="71230"/>
                </a:lnTo>
                <a:lnTo>
                  <a:pt x="82970" y="71230"/>
                </a:lnTo>
                <a:lnTo>
                  <a:pt x="82970" y="71240"/>
                </a:lnTo>
                <a:lnTo>
                  <a:pt x="82960" y="71240"/>
                </a:lnTo>
                <a:lnTo>
                  <a:pt x="82960" y="71250"/>
                </a:lnTo>
                <a:lnTo>
                  <a:pt x="82950" y="71250"/>
                </a:lnTo>
                <a:lnTo>
                  <a:pt x="82950" y="71260"/>
                </a:lnTo>
                <a:lnTo>
                  <a:pt x="82950" y="71270"/>
                </a:lnTo>
                <a:lnTo>
                  <a:pt x="82950" y="71280"/>
                </a:lnTo>
                <a:lnTo>
                  <a:pt x="82960" y="71280"/>
                </a:lnTo>
                <a:lnTo>
                  <a:pt x="82960" y="71290"/>
                </a:lnTo>
                <a:lnTo>
                  <a:pt x="82970" y="71290"/>
                </a:lnTo>
                <a:lnTo>
                  <a:pt x="82980" y="71300"/>
                </a:lnTo>
                <a:lnTo>
                  <a:pt x="82990" y="71300"/>
                </a:lnTo>
                <a:lnTo>
                  <a:pt x="83000" y="71310"/>
                </a:lnTo>
                <a:lnTo>
                  <a:pt x="83000" y="71320"/>
                </a:lnTo>
                <a:lnTo>
                  <a:pt x="83000" y="71330"/>
                </a:lnTo>
                <a:lnTo>
                  <a:pt x="83000" y="71340"/>
                </a:lnTo>
                <a:lnTo>
                  <a:pt x="82990" y="71340"/>
                </a:lnTo>
                <a:lnTo>
                  <a:pt x="82990" y="71350"/>
                </a:lnTo>
                <a:lnTo>
                  <a:pt x="82980" y="71360"/>
                </a:lnTo>
                <a:lnTo>
                  <a:pt x="82970" y="71370"/>
                </a:lnTo>
                <a:lnTo>
                  <a:pt x="82970" y="71380"/>
                </a:lnTo>
                <a:lnTo>
                  <a:pt x="82960" y="71390"/>
                </a:lnTo>
                <a:lnTo>
                  <a:pt x="82950" y="71400"/>
                </a:lnTo>
                <a:lnTo>
                  <a:pt x="82940" y="71410"/>
                </a:lnTo>
                <a:lnTo>
                  <a:pt x="82930" y="71420"/>
                </a:lnTo>
                <a:lnTo>
                  <a:pt x="82930" y="71430"/>
                </a:lnTo>
                <a:lnTo>
                  <a:pt x="82920" y="71430"/>
                </a:lnTo>
                <a:lnTo>
                  <a:pt x="82920" y="71440"/>
                </a:lnTo>
                <a:lnTo>
                  <a:pt x="82910" y="71450"/>
                </a:lnTo>
                <a:lnTo>
                  <a:pt x="82910" y="71460"/>
                </a:lnTo>
                <a:lnTo>
                  <a:pt x="82910" y="71470"/>
                </a:lnTo>
                <a:lnTo>
                  <a:pt x="82900" y="71470"/>
                </a:lnTo>
                <a:lnTo>
                  <a:pt x="82900" y="71480"/>
                </a:lnTo>
                <a:lnTo>
                  <a:pt x="82900" y="71490"/>
                </a:lnTo>
                <a:lnTo>
                  <a:pt x="82900" y="71500"/>
                </a:lnTo>
                <a:lnTo>
                  <a:pt x="82900" y="71510"/>
                </a:lnTo>
                <a:lnTo>
                  <a:pt x="82900" y="71520"/>
                </a:lnTo>
                <a:lnTo>
                  <a:pt x="82900" y="71530"/>
                </a:lnTo>
                <a:lnTo>
                  <a:pt x="82910" y="71530"/>
                </a:lnTo>
                <a:lnTo>
                  <a:pt x="82920" y="71540"/>
                </a:lnTo>
                <a:lnTo>
                  <a:pt x="82930" y="71540"/>
                </a:lnTo>
                <a:lnTo>
                  <a:pt x="82930" y="71550"/>
                </a:lnTo>
                <a:lnTo>
                  <a:pt x="82930" y="71560"/>
                </a:lnTo>
                <a:lnTo>
                  <a:pt x="82930" y="71570"/>
                </a:lnTo>
                <a:lnTo>
                  <a:pt x="82920" y="71590"/>
                </a:lnTo>
                <a:lnTo>
                  <a:pt x="82920" y="71610"/>
                </a:lnTo>
                <a:lnTo>
                  <a:pt x="82930" y="71620"/>
                </a:lnTo>
                <a:lnTo>
                  <a:pt x="82930" y="71630"/>
                </a:lnTo>
                <a:lnTo>
                  <a:pt x="82940" y="71640"/>
                </a:lnTo>
                <a:lnTo>
                  <a:pt x="82950" y="71650"/>
                </a:lnTo>
                <a:lnTo>
                  <a:pt x="82950" y="71660"/>
                </a:lnTo>
                <a:lnTo>
                  <a:pt x="82950" y="71670"/>
                </a:lnTo>
                <a:lnTo>
                  <a:pt x="82950" y="71690"/>
                </a:lnTo>
                <a:lnTo>
                  <a:pt x="82950" y="71700"/>
                </a:lnTo>
                <a:lnTo>
                  <a:pt x="82950" y="71710"/>
                </a:lnTo>
                <a:lnTo>
                  <a:pt x="82940" y="71710"/>
                </a:lnTo>
                <a:lnTo>
                  <a:pt x="82940" y="71720"/>
                </a:lnTo>
                <a:lnTo>
                  <a:pt x="82940" y="71730"/>
                </a:lnTo>
                <a:lnTo>
                  <a:pt x="82940" y="71740"/>
                </a:lnTo>
                <a:lnTo>
                  <a:pt x="82940" y="71750"/>
                </a:lnTo>
                <a:lnTo>
                  <a:pt x="82950" y="71760"/>
                </a:lnTo>
                <a:lnTo>
                  <a:pt x="82950" y="71770"/>
                </a:lnTo>
                <a:lnTo>
                  <a:pt x="82960" y="71770"/>
                </a:lnTo>
                <a:lnTo>
                  <a:pt x="82960" y="71780"/>
                </a:lnTo>
                <a:lnTo>
                  <a:pt x="82960" y="71790"/>
                </a:lnTo>
                <a:lnTo>
                  <a:pt x="82970" y="71790"/>
                </a:lnTo>
                <a:lnTo>
                  <a:pt x="82970" y="71800"/>
                </a:lnTo>
                <a:lnTo>
                  <a:pt x="82980" y="71800"/>
                </a:lnTo>
                <a:lnTo>
                  <a:pt x="82990" y="71810"/>
                </a:lnTo>
                <a:lnTo>
                  <a:pt x="83000" y="71820"/>
                </a:lnTo>
                <a:lnTo>
                  <a:pt x="83010" y="71820"/>
                </a:lnTo>
                <a:lnTo>
                  <a:pt x="83010" y="71830"/>
                </a:lnTo>
                <a:lnTo>
                  <a:pt x="83010" y="71840"/>
                </a:lnTo>
                <a:lnTo>
                  <a:pt x="83020" y="71840"/>
                </a:lnTo>
                <a:lnTo>
                  <a:pt x="83020" y="71850"/>
                </a:lnTo>
                <a:lnTo>
                  <a:pt x="83020" y="71860"/>
                </a:lnTo>
                <a:lnTo>
                  <a:pt x="83020" y="71880"/>
                </a:lnTo>
                <a:lnTo>
                  <a:pt x="83030" y="71880"/>
                </a:lnTo>
                <a:lnTo>
                  <a:pt x="83030" y="71890"/>
                </a:lnTo>
                <a:lnTo>
                  <a:pt x="83030" y="71900"/>
                </a:lnTo>
                <a:lnTo>
                  <a:pt x="83030" y="71910"/>
                </a:lnTo>
                <a:lnTo>
                  <a:pt x="83030" y="71920"/>
                </a:lnTo>
                <a:lnTo>
                  <a:pt x="83030" y="71930"/>
                </a:lnTo>
                <a:lnTo>
                  <a:pt x="83030" y="71940"/>
                </a:lnTo>
                <a:lnTo>
                  <a:pt x="83030" y="71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