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Oudomxai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Oudomx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660" y="18470"/>
                </a:moveTo>
                <a:lnTo>
                  <a:pt x="29700" y="18470"/>
                </a:lnTo>
                <a:lnTo>
                  <a:pt x="29750" y="18490"/>
                </a:lnTo>
                <a:lnTo>
                  <a:pt x="29770" y="18510"/>
                </a:lnTo>
                <a:lnTo>
                  <a:pt x="29810" y="18530"/>
                </a:lnTo>
                <a:lnTo>
                  <a:pt x="29830" y="18550"/>
                </a:lnTo>
                <a:lnTo>
                  <a:pt x="29850" y="18630"/>
                </a:lnTo>
                <a:lnTo>
                  <a:pt x="29870" y="18650"/>
                </a:lnTo>
                <a:lnTo>
                  <a:pt x="29900" y="18660"/>
                </a:lnTo>
                <a:lnTo>
                  <a:pt x="29950" y="18680"/>
                </a:lnTo>
                <a:lnTo>
                  <a:pt x="29970" y="18700"/>
                </a:lnTo>
                <a:lnTo>
                  <a:pt x="30010" y="18770"/>
                </a:lnTo>
                <a:lnTo>
                  <a:pt x="30020" y="18780"/>
                </a:lnTo>
                <a:lnTo>
                  <a:pt x="30100" y="18790"/>
                </a:lnTo>
                <a:lnTo>
                  <a:pt x="30130" y="18790"/>
                </a:lnTo>
                <a:lnTo>
                  <a:pt x="30160" y="18810"/>
                </a:lnTo>
                <a:lnTo>
                  <a:pt x="30190" y="18810"/>
                </a:lnTo>
                <a:lnTo>
                  <a:pt x="30230" y="18830"/>
                </a:lnTo>
                <a:lnTo>
                  <a:pt x="30260" y="18850"/>
                </a:lnTo>
                <a:lnTo>
                  <a:pt x="30290" y="18860"/>
                </a:lnTo>
                <a:lnTo>
                  <a:pt x="30340" y="18870"/>
                </a:lnTo>
                <a:lnTo>
                  <a:pt x="30380" y="18890"/>
                </a:lnTo>
                <a:lnTo>
                  <a:pt x="30440" y="18930"/>
                </a:lnTo>
                <a:lnTo>
                  <a:pt x="30480" y="18940"/>
                </a:lnTo>
                <a:lnTo>
                  <a:pt x="30500" y="18950"/>
                </a:lnTo>
                <a:lnTo>
                  <a:pt x="30510" y="18970"/>
                </a:lnTo>
                <a:lnTo>
                  <a:pt x="30510" y="19050"/>
                </a:lnTo>
                <a:lnTo>
                  <a:pt x="30500" y="19100"/>
                </a:lnTo>
                <a:lnTo>
                  <a:pt x="30500" y="19140"/>
                </a:lnTo>
                <a:lnTo>
                  <a:pt x="30500" y="19210"/>
                </a:lnTo>
                <a:lnTo>
                  <a:pt x="30520" y="19210"/>
                </a:lnTo>
                <a:lnTo>
                  <a:pt x="30570" y="19220"/>
                </a:lnTo>
                <a:lnTo>
                  <a:pt x="30600" y="19220"/>
                </a:lnTo>
                <a:lnTo>
                  <a:pt x="30620" y="19230"/>
                </a:lnTo>
                <a:lnTo>
                  <a:pt x="30630" y="19250"/>
                </a:lnTo>
                <a:lnTo>
                  <a:pt x="30640" y="19270"/>
                </a:lnTo>
                <a:lnTo>
                  <a:pt x="30660" y="19270"/>
                </a:lnTo>
                <a:lnTo>
                  <a:pt x="30680" y="19270"/>
                </a:lnTo>
                <a:lnTo>
                  <a:pt x="30720" y="19270"/>
                </a:lnTo>
                <a:lnTo>
                  <a:pt x="30760" y="19270"/>
                </a:lnTo>
                <a:lnTo>
                  <a:pt x="30780" y="19250"/>
                </a:lnTo>
                <a:lnTo>
                  <a:pt x="30820" y="19210"/>
                </a:lnTo>
                <a:lnTo>
                  <a:pt x="30840" y="19180"/>
                </a:lnTo>
                <a:lnTo>
                  <a:pt x="30870" y="19160"/>
                </a:lnTo>
                <a:lnTo>
                  <a:pt x="30890" y="19140"/>
                </a:lnTo>
                <a:lnTo>
                  <a:pt x="30900" y="19140"/>
                </a:lnTo>
                <a:lnTo>
                  <a:pt x="30920" y="19160"/>
                </a:lnTo>
                <a:lnTo>
                  <a:pt x="30970" y="19180"/>
                </a:lnTo>
                <a:lnTo>
                  <a:pt x="30990" y="19190"/>
                </a:lnTo>
                <a:lnTo>
                  <a:pt x="31040" y="19190"/>
                </a:lnTo>
                <a:lnTo>
                  <a:pt x="31100" y="19180"/>
                </a:lnTo>
                <a:lnTo>
                  <a:pt x="31120" y="19190"/>
                </a:lnTo>
                <a:lnTo>
                  <a:pt x="31140" y="19200"/>
                </a:lnTo>
                <a:lnTo>
                  <a:pt x="31180" y="19230"/>
                </a:lnTo>
                <a:lnTo>
                  <a:pt x="31240" y="19280"/>
                </a:lnTo>
                <a:lnTo>
                  <a:pt x="31260" y="19300"/>
                </a:lnTo>
                <a:lnTo>
                  <a:pt x="31270" y="19310"/>
                </a:lnTo>
                <a:lnTo>
                  <a:pt x="31280" y="19320"/>
                </a:lnTo>
                <a:lnTo>
                  <a:pt x="31290" y="19330"/>
                </a:lnTo>
                <a:lnTo>
                  <a:pt x="31300" y="19330"/>
                </a:lnTo>
                <a:lnTo>
                  <a:pt x="31320" y="19320"/>
                </a:lnTo>
                <a:lnTo>
                  <a:pt x="31360" y="19310"/>
                </a:lnTo>
                <a:lnTo>
                  <a:pt x="31400" y="19290"/>
                </a:lnTo>
                <a:lnTo>
                  <a:pt x="31440" y="19280"/>
                </a:lnTo>
                <a:lnTo>
                  <a:pt x="31450" y="19280"/>
                </a:lnTo>
                <a:lnTo>
                  <a:pt x="31470" y="19270"/>
                </a:lnTo>
                <a:lnTo>
                  <a:pt x="31480" y="19290"/>
                </a:lnTo>
                <a:lnTo>
                  <a:pt x="31500" y="19330"/>
                </a:lnTo>
                <a:lnTo>
                  <a:pt x="31570" y="19420"/>
                </a:lnTo>
                <a:lnTo>
                  <a:pt x="31660" y="19530"/>
                </a:lnTo>
                <a:lnTo>
                  <a:pt x="31680" y="19560"/>
                </a:lnTo>
                <a:lnTo>
                  <a:pt x="31710" y="19580"/>
                </a:lnTo>
                <a:lnTo>
                  <a:pt x="31740" y="19590"/>
                </a:lnTo>
                <a:lnTo>
                  <a:pt x="31760" y="19600"/>
                </a:lnTo>
                <a:lnTo>
                  <a:pt x="31770" y="19620"/>
                </a:lnTo>
                <a:lnTo>
                  <a:pt x="31810" y="19640"/>
                </a:lnTo>
                <a:lnTo>
                  <a:pt x="31860" y="19650"/>
                </a:lnTo>
                <a:lnTo>
                  <a:pt x="31910" y="19650"/>
                </a:lnTo>
                <a:lnTo>
                  <a:pt x="31940" y="19630"/>
                </a:lnTo>
                <a:lnTo>
                  <a:pt x="32000" y="19620"/>
                </a:lnTo>
                <a:lnTo>
                  <a:pt x="32030" y="19620"/>
                </a:lnTo>
                <a:lnTo>
                  <a:pt x="32060" y="19620"/>
                </a:lnTo>
                <a:lnTo>
                  <a:pt x="32090" y="19620"/>
                </a:lnTo>
                <a:lnTo>
                  <a:pt x="32120" y="19630"/>
                </a:lnTo>
                <a:lnTo>
                  <a:pt x="32140" y="19640"/>
                </a:lnTo>
                <a:lnTo>
                  <a:pt x="32160" y="19670"/>
                </a:lnTo>
                <a:lnTo>
                  <a:pt x="32190" y="19700"/>
                </a:lnTo>
                <a:lnTo>
                  <a:pt x="32220" y="19720"/>
                </a:lnTo>
                <a:lnTo>
                  <a:pt x="32230" y="19720"/>
                </a:lnTo>
                <a:lnTo>
                  <a:pt x="32230" y="19730"/>
                </a:lnTo>
                <a:lnTo>
                  <a:pt x="32230" y="19740"/>
                </a:lnTo>
                <a:lnTo>
                  <a:pt x="32230" y="19750"/>
                </a:lnTo>
                <a:lnTo>
                  <a:pt x="32240" y="19750"/>
                </a:lnTo>
                <a:lnTo>
                  <a:pt x="32250" y="19760"/>
                </a:lnTo>
                <a:lnTo>
                  <a:pt x="32250" y="19770"/>
                </a:lnTo>
                <a:lnTo>
                  <a:pt x="32260" y="19780"/>
                </a:lnTo>
                <a:lnTo>
                  <a:pt x="32270" y="19790"/>
                </a:lnTo>
                <a:lnTo>
                  <a:pt x="32280" y="19800"/>
                </a:lnTo>
                <a:lnTo>
                  <a:pt x="32290" y="19800"/>
                </a:lnTo>
                <a:lnTo>
                  <a:pt x="32300" y="19800"/>
                </a:lnTo>
                <a:lnTo>
                  <a:pt x="32300" y="19810"/>
                </a:lnTo>
                <a:lnTo>
                  <a:pt x="32300" y="19830"/>
                </a:lnTo>
                <a:lnTo>
                  <a:pt x="32310" y="19840"/>
                </a:lnTo>
                <a:lnTo>
                  <a:pt x="32310" y="19850"/>
                </a:lnTo>
                <a:lnTo>
                  <a:pt x="32320" y="19860"/>
                </a:lnTo>
                <a:lnTo>
                  <a:pt x="32330" y="19860"/>
                </a:lnTo>
                <a:lnTo>
                  <a:pt x="32330" y="19870"/>
                </a:lnTo>
                <a:lnTo>
                  <a:pt x="32330" y="19880"/>
                </a:lnTo>
                <a:lnTo>
                  <a:pt x="32350" y="19880"/>
                </a:lnTo>
                <a:lnTo>
                  <a:pt x="32350" y="19920"/>
                </a:lnTo>
                <a:lnTo>
                  <a:pt x="32400" y="19990"/>
                </a:lnTo>
                <a:lnTo>
                  <a:pt x="32410" y="20030"/>
                </a:lnTo>
                <a:lnTo>
                  <a:pt x="32450" y="20090"/>
                </a:lnTo>
                <a:lnTo>
                  <a:pt x="32490" y="20110"/>
                </a:lnTo>
                <a:lnTo>
                  <a:pt x="32510" y="20140"/>
                </a:lnTo>
                <a:lnTo>
                  <a:pt x="32540" y="20170"/>
                </a:lnTo>
                <a:lnTo>
                  <a:pt x="32590" y="20210"/>
                </a:lnTo>
                <a:lnTo>
                  <a:pt x="32650" y="20250"/>
                </a:lnTo>
                <a:lnTo>
                  <a:pt x="32690" y="20260"/>
                </a:lnTo>
                <a:lnTo>
                  <a:pt x="32710" y="20260"/>
                </a:lnTo>
                <a:lnTo>
                  <a:pt x="32790" y="20260"/>
                </a:lnTo>
                <a:lnTo>
                  <a:pt x="32830" y="20280"/>
                </a:lnTo>
                <a:lnTo>
                  <a:pt x="32840" y="20300"/>
                </a:lnTo>
                <a:lnTo>
                  <a:pt x="32900" y="20360"/>
                </a:lnTo>
                <a:lnTo>
                  <a:pt x="32970" y="20450"/>
                </a:lnTo>
                <a:lnTo>
                  <a:pt x="33000" y="20480"/>
                </a:lnTo>
                <a:lnTo>
                  <a:pt x="33020" y="20510"/>
                </a:lnTo>
                <a:lnTo>
                  <a:pt x="33030" y="20530"/>
                </a:lnTo>
                <a:lnTo>
                  <a:pt x="33060" y="20540"/>
                </a:lnTo>
                <a:lnTo>
                  <a:pt x="33160" y="20570"/>
                </a:lnTo>
                <a:lnTo>
                  <a:pt x="33180" y="20570"/>
                </a:lnTo>
                <a:lnTo>
                  <a:pt x="33190" y="20570"/>
                </a:lnTo>
                <a:lnTo>
                  <a:pt x="33220" y="20560"/>
                </a:lnTo>
                <a:lnTo>
                  <a:pt x="33230" y="20570"/>
                </a:lnTo>
                <a:lnTo>
                  <a:pt x="33240" y="20570"/>
                </a:lnTo>
                <a:lnTo>
                  <a:pt x="33250" y="20580"/>
                </a:lnTo>
                <a:lnTo>
                  <a:pt x="33270" y="20590"/>
                </a:lnTo>
                <a:lnTo>
                  <a:pt x="33280" y="20610"/>
                </a:lnTo>
                <a:lnTo>
                  <a:pt x="33290" y="20620"/>
                </a:lnTo>
                <a:lnTo>
                  <a:pt x="33330" y="20650"/>
                </a:lnTo>
                <a:lnTo>
                  <a:pt x="33350" y="20660"/>
                </a:lnTo>
                <a:lnTo>
                  <a:pt x="33370" y="20680"/>
                </a:lnTo>
                <a:lnTo>
                  <a:pt x="33400" y="20710"/>
                </a:lnTo>
                <a:lnTo>
                  <a:pt x="33420" y="20730"/>
                </a:lnTo>
                <a:lnTo>
                  <a:pt x="33440" y="20750"/>
                </a:lnTo>
                <a:lnTo>
                  <a:pt x="33470" y="20750"/>
                </a:lnTo>
                <a:lnTo>
                  <a:pt x="33520" y="20770"/>
                </a:lnTo>
                <a:lnTo>
                  <a:pt x="33580" y="20770"/>
                </a:lnTo>
                <a:lnTo>
                  <a:pt x="33630" y="20780"/>
                </a:lnTo>
                <a:lnTo>
                  <a:pt x="33670" y="20790"/>
                </a:lnTo>
                <a:lnTo>
                  <a:pt x="33690" y="20790"/>
                </a:lnTo>
                <a:lnTo>
                  <a:pt x="33720" y="20800"/>
                </a:lnTo>
                <a:lnTo>
                  <a:pt x="33760" y="20810"/>
                </a:lnTo>
                <a:lnTo>
                  <a:pt x="33780" y="20830"/>
                </a:lnTo>
                <a:lnTo>
                  <a:pt x="33820" y="20840"/>
                </a:lnTo>
                <a:lnTo>
                  <a:pt x="33830" y="20850"/>
                </a:lnTo>
                <a:lnTo>
                  <a:pt x="33860" y="20860"/>
                </a:lnTo>
                <a:lnTo>
                  <a:pt x="33930" y="20860"/>
                </a:lnTo>
                <a:lnTo>
                  <a:pt x="33960" y="20880"/>
                </a:lnTo>
                <a:lnTo>
                  <a:pt x="34010" y="20920"/>
                </a:lnTo>
                <a:lnTo>
                  <a:pt x="34050" y="20970"/>
                </a:lnTo>
                <a:lnTo>
                  <a:pt x="34090" y="21020"/>
                </a:lnTo>
                <a:lnTo>
                  <a:pt x="34140" y="21090"/>
                </a:lnTo>
                <a:lnTo>
                  <a:pt x="34160" y="21120"/>
                </a:lnTo>
                <a:lnTo>
                  <a:pt x="34180" y="21130"/>
                </a:lnTo>
                <a:lnTo>
                  <a:pt x="34180" y="21150"/>
                </a:lnTo>
                <a:lnTo>
                  <a:pt x="34180" y="21170"/>
                </a:lnTo>
                <a:lnTo>
                  <a:pt x="34170" y="21210"/>
                </a:lnTo>
                <a:lnTo>
                  <a:pt x="34160" y="21240"/>
                </a:lnTo>
                <a:lnTo>
                  <a:pt x="34150" y="21280"/>
                </a:lnTo>
                <a:lnTo>
                  <a:pt x="34160" y="21310"/>
                </a:lnTo>
                <a:lnTo>
                  <a:pt x="34170" y="21320"/>
                </a:lnTo>
                <a:lnTo>
                  <a:pt x="34190" y="21340"/>
                </a:lnTo>
                <a:lnTo>
                  <a:pt x="34220" y="21350"/>
                </a:lnTo>
                <a:lnTo>
                  <a:pt x="34330" y="21330"/>
                </a:lnTo>
                <a:lnTo>
                  <a:pt x="34390" y="21410"/>
                </a:lnTo>
                <a:lnTo>
                  <a:pt x="34430" y="21450"/>
                </a:lnTo>
                <a:lnTo>
                  <a:pt x="34440" y="21460"/>
                </a:lnTo>
                <a:lnTo>
                  <a:pt x="34450" y="21470"/>
                </a:lnTo>
                <a:lnTo>
                  <a:pt x="34450" y="21490"/>
                </a:lnTo>
                <a:lnTo>
                  <a:pt x="34480" y="21550"/>
                </a:lnTo>
                <a:lnTo>
                  <a:pt x="34540" y="21650"/>
                </a:lnTo>
                <a:lnTo>
                  <a:pt x="34630" y="21740"/>
                </a:lnTo>
                <a:lnTo>
                  <a:pt x="34670" y="21790"/>
                </a:lnTo>
                <a:lnTo>
                  <a:pt x="34710" y="21820"/>
                </a:lnTo>
                <a:lnTo>
                  <a:pt x="34730" y="21850"/>
                </a:lnTo>
                <a:lnTo>
                  <a:pt x="34760" y="21920"/>
                </a:lnTo>
                <a:lnTo>
                  <a:pt x="34780" y="22010"/>
                </a:lnTo>
                <a:lnTo>
                  <a:pt x="34800" y="22090"/>
                </a:lnTo>
                <a:lnTo>
                  <a:pt x="34820" y="22150"/>
                </a:lnTo>
                <a:lnTo>
                  <a:pt x="34830" y="22200"/>
                </a:lnTo>
                <a:lnTo>
                  <a:pt x="34850" y="22280"/>
                </a:lnTo>
                <a:lnTo>
                  <a:pt x="34880" y="22330"/>
                </a:lnTo>
                <a:lnTo>
                  <a:pt x="34930" y="22400"/>
                </a:lnTo>
                <a:lnTo>
                  <a:pt x="34940" y="22430"/>
                </a:lnTo>
                <a:lnTo>
                  <a:pt x="35000" y="22530"/>
                </a:lnTo>
                <a:lnTo>
                  <a:pt x="35020" y="22560"/>
                </a:lnTo>
                <a:lnTo>
                  <a:pt x="35050" y="22570"/>
                </a:lnTo>
                <a:lnTo>
                  <a:pt x="35090" y="22570"/>
                </a:lnTo>
                <a:lnTo>
                  <a:pt x="35120" y="22570"/>
                </a:lnTo>
                <a:lnTo>
                  <a:pt x="35140" y="22580"/>
                </a:lnTo>
                <a:lnTo>
                  <a:pt x="35150" y="22590"/>
                </a:lnTo>
                <a:lnTo>
                  <a:pt x="35170" y="22580"/>
                </a:lnTo>
                <a:lnTo>
                  <a:pt x="35200" y="22580"/>
                </a:lnTo>
                <a:lnTo>
                  <a:pt x="35300" y="22610"/>
                </a:lnTo>
                <a:lnTo>
                  <a:pt x="35340" y="22630"/>
                </a:lnTo>
                <a:lnTo>
                  <a:pt x="35500" y="22710"/>
                </a:lnTo>
                <a:lnTo>
                  <a:pt x="35470" y="22770"/>
                </a:lnTo>
                <a:lnTo>
                  <a:pt x="35450" y="22840"/>
                </a:lnTo>
                <a:lnTo>
                  <a:pt x="35420" y="22910"/>
                </a:lnTo>
                <a:lnTo>
                  <a:pt x="35320" y="22930"/>
                </a:lnTo>
                <a:lnTo>
                  <a:pt x="35270" y="22930"/>
                </a:lnTo>
                <a:lnTo>
                  <a:pt x="35240" y="22960"/>
                </a:lnTo>
                <a:lnTo>
                  <a:pt x="35220" y="23000"/>
                </a:lnTo>
                <a:lnTo>
                  <a:pt x="35180" y="23030"/>
                </a:lnTo>
                <a:lnTo>
                  <a:pt x="35130" y="23040"/>
                </a:lnTo>
                <a:lnTo>
                  <a:pt x="35070" y="23070"/>
                </a:lnTo>
                <a:lnTo>
                  <a:pt x="35010" y="23080"/>
                </a:lnTo>
                <a:lnTo>
                  <a:pt x="34960" y="23110"/>
                </a:lnTo>
                <a:lnTo>
                  <a:pt x="34910" y="23170"/>
                </a:lnTo>
                <a:lnTo>
                  <a:pt x="34850" y="23180"/>
                </a:lnTo>
                <a:lnTo>
                  <a:pt x="34800" y="23200"/>
                </a:lnTo>
                <a:lnTo>
                  <a:pt x="34790" y="23250"/>
                </a:lnTo>
                <a:lnTo>
                  <a:pt x="34750" y="23320"/>
                </a:lnTo>
                <a:lnTo>
                  <a:pt x="34770" y="23420"/>
                </a:lnTo>
                <a:lnTo>
                  <a:pt x="34800" y="23440"/>
                </a:lnTo>
                <a:lnTo>
                  <a:pt x="34810" y="23460"/>
                </a:lnTo>
                <a:lnTo>
                  <a:pt x="34810" y="23480"/>
                </a:lnTo>
                <a:lnTo>
                  <a:pt x="34800" y="23490"/>
                </a:lnTo>
                <a:lnTo>
                  <a:pt x="34770" y="23590"/>
                </a:lnTo>
                <a:lnTo>
                  <a:pt x="34770" y="23610"/>
                </a:lnTo>
                <a:lnTo>
                  <a:pt x="34780" y="23620"/>
                </a:lnTo>
                <a:lnTo>
                  <a:pt x="34790" y="23640"/>
                </a:lnTo>
                <a:lnTo>
                  <a:pt x="34780" y="23670"/>
                </a:lnTo>
                <a:lnTo>
                  <a:pt x="34770" y="23700"/>
                </a:lnTo>
                <a:lnTo>
                  <a:pt x="34740" y="23730"/>
                </a:lnTo>
                <a:lnTo>
                  <a:pt x="34730" y="23750"/>
                </a:lnTo>
                <a:lnTo>
                  <a:pt x="34730" y="23760"/>
                </a:lnTo>
                <a:lnTo>
                  <a:pt x="34730" y="23780"/>
                </a:lnTo>
                <a:lnTo>
                  <a:pt x="34750" y="23810"/>
                </a:lnTo>
                <a:lnTo>
                  <a:pt x="34760" y="23830"/>
                </a:lnTo>
                <a:lnTo>
                  <a:pt x="34760" y="23850"/>
                </a:lnTo>
                <a:lnTo>
                  <a:pt x="34750" y="23870"/>
                </a:lnTo>
                <a:lnTo>
                  <a:pt x="34740" y="23950"/>
                </a:lnTo>
                <a:lnTo>
                  <a:pt x="34740" y="23990"/>
                </a:lnTo>
                <a:lnTo>
                  <a:pt x="34740" y="24020"/>
                </a:lnTo>
                <a:lnTo>
                  <a:pt x="34760" y="24070"/>
                </a:lnTo>
                <a:lnTo>
                  <a:pt x="34750" y="24090"/>
                </a:lnTo>
                <a:lnTo>
                  <a:pt x="34750" y="24110"/>
                </a:lnTo>
                <a:lnTo>
                  <a:pt x="34750" y="24130"/>
                </a:lnTo>
                <a:lnTo>
                  <a:pt x="34740" y="24140"/>
                </a:lnTo>
                <a:lnTo>
                  <a:pt x="34730" y="24140"/>
                </a:lnTo>
                <a:lnTo>
                  <a:pt x="34730" y="24150"/>
                </a:lnTo>
                <a:lnTo>
                  <a:pt x="34730" y="24160"/>
                </a:lnTo>
                <a:lnTo>
                  <a:pt x="34720" y="24170"/>
                </a:lnTo>
                <a:lnTo>
                  <a:pt x="34710" y="24180"/>
                </a:lnTo>
                <a:lnTo>
                  <a:pt x="34690" y="24180"/>
                </a:lnTo>
                <a:lnTo>
                  <a:pt x="34680" y="24180"/>
                </a:lnTo>
                <a:lnTo>
                  <a:pt x="34680" y="24190"/>
                </a:lnTo>
                <a:lnTo>
                  <a:pt x="34660" y="24180"/>
                </a:lnTo>
                <a:lnTo>
                  <a:pt x="34650" y="24190"/>
                </a:lnTo>
                <a:lnTo>
                  <a:pt x="34650" y="24200"/>
                </a:lnTo>
                <a:lnTo>
                  <a:pt x="34650" y="24210"/>
                </a:lnTo>
                <a:lnTo>
                  <a:pt x="34660" y="24210"/>
                </a:lnTo>
                <a:lnTo>
                  <a:pt x="34650" y="24210"/>
                </a:lnTo>
                <a:lnTo>
                  <a:pt x="34630" y="24210"/>
                </a:lnTo>
                <a:lnTo>
                  <a:pt x="34620" y="24220"/>
                </a:lnTo>
                <a:lnTo>
                  <a:pt x="34610" y="24220"/>
                </a:lnTo>
                <a:lnTo>
                  <a:pt x="34600" y="24230"/>
                </a:lnTo>
                <a:lnTo>
                  <a:pt x="34590" y="24240"/>
                </a:lnTo>
                <a:lnTo>
                  <a:pt x="34590" y="24250"/>
                </a:lnTo>
                <a:lnTo>
                  <a:pt x="34590" y="24260"/>
                </a:lnTo>
                <a:lnTo>
                  <a:pt x="34580" y="24270"/>
                </a:lnTo>
                <a:lnTo>
                  <a:pt x="34580" y="24280"/>
                </a:lnTo>
                <a:lnTo>
                  <a:pt x="34570" y="24280"/>
                </a:lnTo>
                <a:lnTo>
                  <a:pt x="34570" y="24300"/>
                </a:lnTo>
                <a:lnTo>
                  <a:pt x="34560" y="24300"/>
                </a:lnTo>
                <a:lnTo>
                  <a:pt x="34550" y="24300"/>
                </a:lnTo>
                <a:lnTo>
                  <a:pt x="34550" y="24310"/>
                </a:lnTo>
                <a:lnTo>
                  <a:pt x="34570" y="24320"/>
                </a:lnTo>
                <a:lnTo>
                  <a:pt x="34580" y="24330"/>
                </a:lnTo>
                <a:lnTo>
                  <a:pt x="34580" y="24340"/>
                </a:lnTo>
                <a:lnTo>
                  <a:pt x="34570" y="24350"/>
                </a:lnTo>
                <a:lnTo>
                  <a:pt x="34560" y="24350"/>
                </a:lnTo>
                <a:lnTo>
                  <a:pt x="34550" y="24350"/>
                </a:lnTo>
                <a:lnTo>
                  <a:pt x="34540" y="24350"/>
                </a:lnTo>
                <a:lnTo>
                  <a:pt x="34530" y="24350"/>
                </a:lnTo>
                <a:lnTo>
                  <a:pt x="34520" y="24350"/>
                </a:lnTo>
                <a:lnTo>
                  <a:pt x="34520" y="24340"/>
                </a:lnTo>
                <a:lnTo>
                  <a:pt x="34520" y="24330"/>
                </a:lnTo>
                <a:lnTo>
                  <a:pt x="34510" y="24320"/>
                </a:lnTo>
                <a:lnTo>
                  <a:pt x="34500" y="24320"/>
                </a:lnTo>
                <a:lnTo>
                  <a:pt x="34490" y="24330"/>
                </a:lnTo>
                <a:lnTo>
                  <a:pt x="34490" y="24340"/>
                </a:lnTo>
                <a:lnTo>
                  <a:pt x="34470" y="24330"/>
                </a:lnTo>
                <a:lnTo>
                  <a:pt x="34460" y="24330"/>
                </a:lnTo>
                <a:lnTo>
                  <a:pt x="34450" y="24330"/>
                </a:lnTo>
                <a:lnTo>
                  <a:pt x="34430" y="24340"/>
                </a:lnTo>
                <a:lnTo>
                  <a:pt x="34420" y="24360"/>
                </a:lnTo>
                <a:lnTo>
                  <a:pt x="34410" y="24360"/>
                </a:lnTo>
                <a:lnTo>
                  <a:pt x="34400" y="24360"/>
                </a:lnTo>
                <a:lnTo>
                  <a:pt x="34400" y="24370"/>
                </a:lnTo>
                <a:lnTo>
                  <a:pt x="34410" y="24370"/>
                </a:lnTo>
                <a:lnTo>
                  <a:pt x="34400" y="24380"/>
                </a:lnTo>
                <a:lnTo>
                  <a:pt x="34390" y="24380"/>
                </a:lnTo>
                <a:lnTo>
                  <a:pt x="34380" y="24390"/>
                </a:lnTo>
                <a:lnTo>
                  <a:pt x="34360" y="24400"/>
                </a:lnTo>
                <a:lnTo>
                  <a:pt x="34350" y="24400"/>
                </a:lnTo>
                <a:lnTo>
                  <a:pt x="34350" y="24410"/>
                </a:lnTo>
                <a:lnTo>
                  <a:pt x="34360" y="24420"/>
                </a:lnTo>
                <a:lnTo>
                  <a:pt x="34360" y="24430"/>
                </a:lnTo>
                <a:lnTo>
                  <a:pt x="34350" y="24440"/>
                </a:lnTo>
                <a:lnTo>
                  <a:pt x="34340" y="24460"/>
                </a:lnTo>
                <a:lnTo>
                  <a:pt x="34320" y="24480"/>
                </a:lnTo>
                <a:lnTo>
                  <a:pt x="34310" y="24480"/>
                </a:lnTo>
                <a:lnTo>
                  <a:pt x="34310" y="24500"/>
                </a:lnTo>
                <a:lnTo>
                  <a:pt x="34300" y="24500"/>
                </a:lnTo>
                <a:lnTo>
                  <a:pt x="34290" y="24520"/>
                </a:lnTo>
                <a:lnTo>
                  <a:pt x="34280" y="24510"/>
                </a:lnTo>
                <a:lnTo>
                  <a:pt x="34270" y="24510"/>
                </a:lnTo>
                <a:lnTo>
                  <a:pt x="34260" y="24510"/>
                </a:lnTo>
                <a:lnTo>
                  <a:pt x="34260" y="24540"/>
                </a:lnTo>
                <a:lnTo>
                  <a:pt x="34250" y="24540"/>
                </a:lnTo>
                <a:lnTo>
                  <a:pt x="34240" y="24550"/>
                </a:lnTo>
                <a:lnTo>
                  <a:pt x="34240" y="24560"/>
                </a:lnTo>
                <a:lnTo>
                  <a:pt x="34250" y="24560"/>
                </a:lnTo>
                <a:lnTo>
                  <a:pt x="34240" y="24560"/>
                </a:lnTo>
                <a:lnTo>
                  <a:pt x="34240" y="24570"/>
                </a:lnTo>
                <a:lnTo>
                  <a:pt x="34220" y="24570"/>
                </a:lnTo>
                <a:lnTo>
                  <a:pt x="34220" y="24580"/>
                </a:lnTo>
                <a:lnTo>
                  <a:pt x="34210" y="24590"/>
                </a:lnTo>
                <a:lnTo>
                  <a:pt x="34200" y="24590"/>
                </a:lnTo>
                <a:lnTo>
                  <a:pt x="34210" y="24600"/>
                </a:lnTo>
                <a:lnTo>
                  <a:pt x="34220" y="24600"/>
                </a:lnTo>
                <a:lnTo>
                  <a:pt x="34230" y="24590"/>
                </a:lnTo>
                <a:lnTo>
                  <a:pt x="34250" y="24590"/>
                </a:lnTo>
                <a:lnTo>
                  <a:pt x="34250" y="24580"/>
                </a:lnTo>
                <a:lnTo>
                  <a:pt x="34260" y="24570"/>
                </a:lnTo>
                <a:lnTo>
                  <a:pt x="34270" y="24580"/>
                </a:lnTo>
                <a:lnTo>
                  <a:pt x="34260" y="24600"/>
                </a:lnTo>
                <a:lnTo>
                  <a:pt x="34260" y="24610"/>
                </a:lnTo>
                <a:lnTo>
                  <a:pt x="34240" y="24620"/>
                </a:lnTo>
                <a:lnTo>
                  <a:pt x="34230" y="24630"/>
                </a:lnTo>
                <a:lnTo>
                  <a:pt x="34240" y="24650"/>
                </a:lnTo>
                <a:lnTo>
                  <a:pt x="34230" y="24660"/>
                </a:lnTo>
                <a:lnTo>
                  <a:pt x="34220" y="24660"/>
                </a:lnTo>
                <a:lnTo>
                  <a:pt x="34220" y="24670"/>
                </a:lnTo>
                <a:lnTo>
                  <a:pt x="34210" y="24670"/>
                </a:lnTo>
                <a:lnTo>
                  <a:pt x="34210" y="24640"/>
                </a:lnTo>
                <a:lnTo>
                  <a:pt x="34200" y="24640"/>
                </a:lnTo>
                <a:lnTo>
                  <a:pt x="34190" y="24630"/>
                </a:lnTo>
                <a:lnTo>
                  <a:pt x="34180" y="24640"/>
                </a:lnTo>
                <a:lnTo>
                  <a:pt x="34150" y="24620"/>
                </a:lnTo>
                <a:lnTo>
                  <a:pt x="34150" y="24630"/>
                </a:lnTo>
                <a:lnTo>
                  <a:pt x="34140" y="24640"/>
                </a:lnTo>
                <a:lnTo>
                  <a:pt x="34120" y="24630"/>
                </a:lnTo>
                <a:lnTo>
                  <a:pt x="34130" y="24640"/>
                </a:lnTo>
                <a:lnTo>
                  <a:pt x="34140" y="24650"/>
                </a:lnTo>
                <a:lnTo>
                  <a:pt x="34150" y="24650"/>
                </a:lnTo>
                <a:lnTo>
                  <a:pt x="34150" y="24660"/>
                </a:lnTo>
                <a:lnTo>
                  <a:pt x="34140" y="24660"/>
                </a:lnTo>
                <a:lnTo>
                  <a:pt x="34120" y="24640"/>
                </a:lnTo>
                <a:lnTo>
                  <a:pt x="34120" y="24650"/>
                </a:lnTo>
                <a:lnTo>
                  <a:pt x="34120" y="24660"/>
                </a:lnTo>
                <a:lnTo>
                  <a:pt x="34120" y="24670"/>
                </a:lnTo>
                <a:lnTo>
                  <a:pt x="34110" y="24670"/>
                </a:lnTo>
                <a:lnTo>
                  <a:pt x="34110" y="24680"/>
                </a:lnTo>
                <a:lnTo>
                  <a:pt x="34120" y="24680"/>
                </a:lnTo>
                <a:lnTo>
                  <a:pt x="34130" y="24680"/>
                </a:lnTo>
                <a:lnTo>
                  <a:pt x="34120" y="24690"/>
                </a:lnTo>
                <a:lnTo>
                  <a:pt x="34120" y="24700"/>
                </a:lnTo>
                <a:lnTo>
                  <a:pt x="34130" y="24700"/>
                </a:lnTo>
                <a:lnTo>
                  <a:pt x="34130" y="24690"/>
                </a:lnTo>
                <a:lnTo>
                  <a:pt x="34140" y="24680"/>
                </a:lnTo>
                <a:lnTo>
                  <a:pt x="34150" y="24680"/>
                </a:lnTo>
                <a:lnTo>
                  <a:pt x="34150" y="24690"/>
                </a:lnTo>
                <a:lnTo>
                  <a:pt x="34150" y="24700"/>
                </a:lnTo>
                <a:lnTo>
                  <a:pt x="34140" y="24710"/>
                </a:lnTo>
                <a:lnTo>
                  <a:pt x="34140" y="24720"/>
                </a:lnTo>
                <a:lnTo>
                  <a:pt x="34130" y="24730"/>
                </a:lnTo>
                <a:lnTo>
                  <a:pt x="34120" y="24720"/>
                </a:lnTo>
                <a:lnTo>
                  <a:pt x="34110" y="24700"/>
                </a:lnTo>
                <a:lnTo>
                  <a:pt x="34100" y="24690"/>
                </a:lnTo>
                <a:lnTo>
                  <a:pt x="34100" y="24700"/>
                </a:lnTo>
                <a:lnTo>
                  <a:pt x="34100" y="24710"/>
                </a:lnTo>
                <a:lnTo>
                  <a:pt x="34100" y="24720"/>
                </a:lnTo>
                <a:lnTo>
                  <a:pt x="34090" y="24710"/>
                </a:lnTo>
                <a:lnTo>
                  <a:pt x="34080" y="24710"/>
                </a:lnTo>
                <a:lnTo>
                  <a:pt x="34070" y="24720"/>
                </a:lnTo>
                <a:lnTo>
                  <a:pt x="34080" y="24730"/>
                </a:lnTo>
                <a:lnTo>
                  <a:pt x="34070" y="24730"/>
                </a:lnTo>
                <a:lnTo>
                  <a:pt x="34050" y="24720"/>
                </a:lnTo>
                <a:lnTo>
                  <a:pt x="34050" y="24730"/>
                </a:lnTo>
                <a:lnTo>
                  <a:pt x="34050" y="24740"/>
                </a:lnTo>
                <a:lnTo>
                  <a:pt x="34040" y="24730"/>
                </a:lnTo>
                <a:lnTo>
                  <a:pt x="34030" y="24720"/>
                </a:lnTo>
                <a:lnTo>
                  <a:pt x="34020" y="24730"/>
                </a:lnTo>
                <a:lnTo>
                  <a:pt x="34030" y="24740"/>
                </a:lnTo>
                <a:lnTo>
                  <a:pt x="34020" y="24750"/>
                </a:lnTo>
                <a:lnTo>
                  <a:pt x="34010" y="24740"/>
                </a:lnTo>
                <a:lnTo>
                  <a:pt x="34010" y="24730"/>
                </a:lnTo>
                <a:lnTo>
                  <a:pt x="33990" y="24740"/>
                </a:lnTo>
                <a:lnTo>
                  <a:pt x="33990" y="24750"/>
                </a:lnTo>
                <a:lnTo>
                  <a:pt x="33980" y="24750"/>
                </a:lnTo>
                <a:lnTo>
                  <a:pt x="33960" y="24750"/>
                </a:lnTo>
                <a:lnTo>
                  <a:pt x="33940" y="24750"/>
                </a:lnTo>
                <a:lnTo>
                  <a:pt x="33940" y="24740"/>
                </a:lnTo>
                <a:lnTo>
                  <a:pt x="33940" y="24730"/>
                </a:lnTo>
                <a:lnTo>
                  <a:pt x="33940" y="24720"/>
                </a:lnTo>
                <a:lnTo>
                  <a:pt x="33920" y="24720"/>
                </a:lnTo>
                <a:lnTo>
                  <a:pt x="33910" y="24710"/>
                </a:lnTo>
                <a:lnTo>
                  <a:pt x="33920" y="24710"/>
                </a:lnTo>
                <a:lnTo>
                  <a:pt x="33920" y="24700"/>
                </a:lnTo>
                <a:lnTo>
                  <a:pt x="33920" y="24690"/>
                </a:lnTo>
                <a:lnTo>
                  <a:pt x="33910" y="24680"/>
                </a:lnTo>
                <a:lnTo>
                  <a:pt x="33900" y="24680"/>
                </a:lnTo>
                <a:lnTo>
                  <a:pt x="33890" y="24690"/>
                </a:lnTo>
                <a:lnTo>
                  <a:pt x="33890" y="24700"/>
                </a:lnTo>
                <a:lnTo>
                  <a:pt x="33880" y="24700"/>
                </a:lnTo>
                <a:lnTo>
                  <a:pt x="33880" y="24690"/>
                </a:lnTo>
                <a:lnTo>
                  <a:pt x="33860" y="24700"/>
                </a:lnTo>
                <a:lnTo>
                  <a:pt x="33870" y="24700"/>
                </a:lnTo>
                <a:lnTo>
                  <a:pt x="33880" y="24710"/>
                </a:lnTo>
                <a:lnTo>
                  <a:pt x="33880" y="24720"/>
                </a:lnTo>
                <a:lnTo>
                  <a:pt x="33860" y="24720"/>
                </a:lnTo>
                <a:lnTo>
                  <a:pt x="33860" y="24710"/>
                </a:lnTo>
                <a:lnTo>
                  <a:pt x="33850" y="24710"/>
                </a:lnTo>
                <a:lnTo>
                  <a:pt x="33840" y="24710"/>
                </a:lnTo>
                <a:lnTo>
                  <a:pt x="33820" y="24710"/>
                </a:lnTo>
                <a:lnTo>
                  <a:pt x="33820" y="24720"/>
                </a:lnTo>
                <a:lnTo>
                  <a:pt x="33800" y="24720"/>
                </a:lnTo>
                <a:lnTo>
                  <a:pt x="33790" y="24730"/>
                </a:lnTo>
                <a:lnTo>
                  <a:pt x="33780" y="24750"/>
                </a:lnTo>
                <a:lnTo>
                  <a:pt x="33770" y="24760"/>
                </a:lnTo>
                <a:lnTo>
                  <a:pt x="33770" y="24770"/>
                </a:lnTo>
                <a:lnTo>
                  <a:pt x="33780" y="24780"/>
                </a:lnTo>
                <a:lnTo>
                  <a:pt x="33780" y="24790"/>
                </a:lnTo>
                <a:lnTo>
                  <a:pt x="33780" y="24800"/>
                </a:lnTo>
                <a:lnTo>
                  <a:pt x="33780" y="24810"/>
                </a:lnTo>
                <a:lnTo>
                  <a:pt x="33770" y="24810"/>
                </a:lnTo>
                <a:lnTo>
                  <a:pt x="33750" y="24810"/>
                </a:lnTo>
                <a:lnTo>
                  <a:pt x="33750" y="24820"/>
                </a:lnTo>
                <a:lnTo>
                  <a:pt x="33750" y="24830"/>
                </a:lnTo>
                <a:lnTo>
                  <a:pt x="33750" y="24840"/>
                </a:lnTo>
                <a:lnTo>
                  <a:pt x="33740" y="24850"/>
                </a:lnTo>
                <a:lnTo>
                  <a:pt x="33730" y="24850"/>
                </a:lnTo>
                <a:lnTo>
                  <a:pt x="33720" y="24830"/>
                </a:lnTo>
                <a:lnTo>
                  <a:pt x="33700" y="24830"/>
                </a:lnTo>
                <a:lnTo>
                  <a:pt x="33690" y="24830"/>
                </a:lnTo>
                <a:lnTo>
                  <a:pt x="33680" y="24830"/>
                </a:lnTo>
                <a:lnTo>
                  <a:pt x="33660" y="24840"/>
                </a:lnTo>
                <a:lnTo>
                  <a:pt x="33640" y="24840"/>
                </a:lnTo>
                <a:lnTo>
                  <a:pt x="33620" y="24850"/>
                </a:lnTo>
                <a:lnTo>
                  <a:pt x="33610" y="24860"/>
                </a:lnTo>
                <a:lnTo>
                  <a:pt x="33600" y="24870"/>
                </a:lnTo>
                <a:lnTo>
                  <a:pt x="33590" y="24880"/>
                </a:lnTo>
                <a:lnTo>
                  <a:pt x="33590" y="24890"/>
                </a:lnTo>
                <a:lnTo>
                  <a:pt x="33590" y="24900"/>
                </a:lnTo>
                <a:lnTo>
                  <a:pt x="33580" y="24900"/>
                </a:lnTo>
                <a:lnTo>
                  <a:pt x="33570" y="24930"/>
                </a:lnTo>
                <a:lnTo>
                  <a:pt x="33570" y="24940"/>
                </a:lnTo>
                <a:lnTo>
                  <a:pt x="33560" y="24950"/>
                </a:lnTo>
                <a:lnTo>
                  <a:pt x="33560" y="24960"/>
                </a:lnTo>
                <a:lnTo>
                  <a:pt x="33550" y="24970"/>
                </a:lnTo>
                <a:lnTo>
                  <a:pt x="33540" y="24970"/>
                </a:lnTo>
                <a:lnTo>
                  <a:pt x="33530" y="24980"/>
                </a:lnTo>
                <a:lnTo>
                  <a:pt x="33530" y="25000"/>
                </a:lnTo>
                <a:lnTo>
                  <a:pt x="33520" y="25000"/>
                </a:lnTo>
                <a:lnTo>
                  <a:pt x="33510" y="25010"/>
                </a:lnTo>
                <a:lnTo>
                  <a:pt x="33500" y="25030"/>
                </a:lnTo>
                <a:lnTo>
                  <a:pt x="33490" y="25050"/>
                </a:lnTo>
                <a:lnTo>
                  <a:pt x="33490" y="25060"/>
                </a:lnTo>
                <a:lnTo>
                  <a:pt x="33480" y="25070"/>
                </a:lnTo>
                <a:lnTo>
                  <a:pt x="33470" y="25080"/>
                </a:lnTo>
                <a:lnTo>
                  <a:pt x="33460" y="25080"/>
                </a:lnTo>
                <a:lnTo>
                  <a:pt x="33440" y="25090"/>
                </a:lnTo>
                <a:lnTo>
                  <a:pt x="33430" y="25090"/>
                </a:lnTo>
                <a:lnTo>
                  <a:pt x="33420" y="25120"/>
                </a:lnTo>
                <a:lnTo>
                  <a:pt x="33420" y="25130"/>
                </a:lnTo>
                <a:lnTo>
                  <a:pt x="33420" y="25140"/>
                </a:lnTo>
                <a:lnTo>
                  <a:pt x="33420" y="25150"/>
                </a:lnTo>
                <a:lnTo>
                  <a:pt x="33420" y="25170"/>
                </a:lnTo>
                <a:lnTo>
                  <a:pt x="33410" y="25180"/>
                </a:lnTo>
                <a:lnTo>
                  <a:pt x="33400" y="25190"/>
                </a:lnTo>
                <a:lnTo>
                  <a:pt x="33400" y="25200"/>
                </a:lnTo>
                <a:lnTo>
                  <a:pt x="33400" y="25210"/>
                </a:lnTo>
                <a:lnTo>
                  <a:pt x="33400" y="25220"/>
                </a:lnTo>
                <a:lnTo>
                  <a:pt x="33400" y="25240"/>
                </a:lnTo>
                <a:lnTo>
                  <a:pt x="33410" y="25300"/>
                </a:lnTo>
                <a:lnTo>
                  <a:pt x="33410" y="25310"/>
                </a:lnTo>
                <a:lnTo>
                  <a:pt x="33400" y="25320"/>
                </a:lnTo>
                <a:lnTo>
                  <a:pt x="33350" y="25380"/>
                </a:lnTo>
                <a:lnTo>
                  <a:pt x="33340" y="25390"/>
                </a:lnTo>
                <a:lnTo>
                  <a:pt x="33340" y="25400"/>
                </a:lnTo>
                <a:lnTo>
                  <a:pt x="33340" y="25410"/>
                </a:lnTo>
                <a:lnTo>
                  <a:pt x="33330" y="25420"/>
                </a:lnTo>
                <a:lnTo>
                  <a:pt x="33320" y="25430"/>
                </a:lnTo>
                <a:lnTo>
                  <a:pt x="33320" y="25440"/>
                </a:lnTo>
                <a:lnTo>
                  <a:pt x="33310" y="25440"/>
                </a:lnTo>
                <a:lnTo>
                  <a:pt x="33300" y="25450"/>
                </a:lnTo>
                <a:lnTo>
                  <a:pt x="33300" y="25470"/>
                </a:lnTo>
                <a:lnTo>
                  <a:pt x="33290" y="25470"/>
                </a:lnTo>
                <a:lnTo>
                  <a:pt x="33280" y="25470"/>
                </a:lnTo>
                <a:lnTo>
                  <a:pt x="33270" y="25470"/>
                </a:lnTo>
                <a:lnTo>
                  <a:pt x="33270" y="25480"/>
                </a:lnTo>
                <a:lnTo>
                  <a:pt x="33280" y="25490"/>
                </a:lnTo>
                <a:lnTo>
                  <a:pt x="33290" y="25490"/>
                </a:lnTo>
                <a:lnTo>
                  <a:pt x="33300" y="25500"/>
                </a:lnTo>
                <a:lnTo>
                  <a:pt x="33300" y="25510"/>
                </a:lnTo>
                <a:lnTo>
                  <a:pt x="33300" y="25530"/>
                </a:lnTo>
                <a:lnTo>
                  <a:pt x="33300" y="25540"/>
                </a:lnTo>
                <a:lnTo>
                  <a:pt x="33300" y="25550"/>
                </a:lnTo>
                <a:lnTo>
                  <a:pt x="33290" y="25560"/>
                </a:lnTo>
                <a:lnTo>
                  <a:pt x="33290" y="25570"/>
                </a:lnTo>
                <a:lnTo>
                  <a:pt x="33290" y="25580"/>
                </a:lnTo>
                <a:lnTo>
                  <a:pt x="33280" y="25590"/>
                </a:lnTo>
                <a:lnTo>
                  <a:pt x="33280" y="25600"/>
                </a:lnTo>
                <a:lnTo>
                  <a:pt x="33280" y="25610"/>
                </a:lnTo>
                <a:lnTo>
                  <a:pt x="33270" y="25620"/>
                </a:lnTo>
                <a:lnTo>
                  <a:pt x="33250" y="25610"/>
                </a:lnTo>
                <a:lnTo>
                  <a:pt x="33240" y="25620"/>
                </a:lnTo>
                <a:lnTo>
                  <a:pt x="33230" y="25620"/>
                </a:lnTo>
                <a:lnTo>
                  <a:pt x="33220" y="25630"/>
                </a:lnTo>
                <a:lnTo>
                  <a:pt x="33210" y="25640"/>
                </a:lnTo>
                <a:lnTo>
                  <a:pt x="33210" y="25650"/>
                </a:lnTo>
                <a:lnTo>
                  <a:pt x="33210" y="25660"/>
                </a:lnTo>
                <a:lnTo>
                  <a:pt x="33220" y="25680"/>
                </a:lnTo>
                <a:lnTo>
                  <a:pt x="33210" y="25690"/>
                </a:lnTo>
                <a:lnTo>
                  <a:pt x="33210" y="25700"/>
                </a:lnTo>
                <a:lnTo>
                  <a:pt x="33210" y="25720"/>
                </a:lnTo>
                <a:lnTo>
                  <a:pt x="33200" y="25720"/>
                </a:lnTo>
                <a:lnTo>
                  <a:pt x="33190" y="25720"/>
                </a:lnTo>
                <a:lnTo>
                  <a:pt x="33180" y="25720"/>
                </a:lnTo>
                <a:lnTo>
                  <a:pt x="33180" y="25730"/>
                </a:lnTo>
                <a:lnTo>
                  <a:pt x="33180" y="25740"/>
                </a:lnTo>
                <a:lnTo>
                  <a:pt x="33170" y="25750"/>
                </a:lnTo>
                <a:lnTo>
                  <a:pt x="33170" y="25770"/>
                </a:lnTo>
                <a:lnTo>
                  <a:pt x="33170" y="25780"/>
                </a:lnTo>
                <a:lnTo>
                  <a:pt x="33170" y="25790"/>
                </a:lnTo>
                <a:lnTo>
                  <a:pt x="33180" y="25800"/>
                </a:lnTo>
                <a:lnTo>
                  <a:pt x="33180" y="25810"/>
                </a:lnTo>
                <a:lnTo>
                  <a:pt x="33170" y="25830"/>
                </a:lnTo>
                <a:lnTo>
                  <a:pt x="33160" y="25830"/>
                </a:lnTo>
                <a:lnTo>
                  <a:pt x="33150" y="25840"/>
                </a:lnTo>
                <a:lnTo>
                  <a:pt x="33140" y="25840"/>
                </a:lnTo>
                <a:lnTo>
                  <a:pt x="33140" y="25850"/>
                </a:lnTo>
                <a:lnTo>
                  <a:pt x="33140" y="25860"/>
                </a:lnTo>
                <a:lnTo>
                  <a:pt x="33130" y="25870"/>
                </a:lnTo>
                <a:lnTo>
                  <a:pt x="33120" y="25870"/>
                </a:lnTo>
                <a:lnTo>
                  <a:pt x="33110" y="25870"/>
                </a:lnTo>
                <a:lnTo>
                  <a:pt x="33100" y="25880"/>
                </a:lnTo>
                <a:lnTo>
                  <a:pt x="33100" y="25890"/>
                </a:lnTo>
                <a:lnTo>
                  <a:pt x="33110" y="25900"/>
                </a:lnTo>
                <a:lnTo>
                  <a:pt x="33110" y="25920"/>
                </a:lnTo>
                <a:lnTo>
                  <a:pt x="33150" y="25950"/>
                </a:lnTo>
                <a:lnTo>
                  <a:pt x="33150" y="25970"/>
                </a:lnTo>
                <a:lnTo>
                  <a:pt x="33170" y="26010"/>
                </a:lnTo>
                <a:lnTo>
                  <a:pt x="33160" y="26040"/>
                </a:lnTo>
                <a:lnTo>
                  <a:pt x="33160" y="26050"/>
                </a:lnTo>
                <a:lnTo>
                  <a:pt x="33170" y="26070"/>
                </a:lnTo>
                <a:lnTo>
                  <a:pt x="33160" y="26080"/>
                </a:lnTo>
                <a:lnTo>
                  <a:pt x="33160" y="26100"/>
                </a:lnTo>
                <a:lnTo>
                  <a:pt x="33140" y="26120"/>
                </a:lnTo>
                <a:lnTo>
                  <a:pt x="33130" y="26120"/>
                </a:lnTo>
                <a:lnTo>
                  <a:pt x="33120" y="26110"/>
                </a:lnTo>
                <a:lnTo>
                  <a:pt x="33100" y="26110"/>
                </a:lnTo>
                <a:lnTo>
                  <a:pt x="33050" y="26120"/>
                </a:lnTo>
                <a:lnTo>
                  <a:pt x="32980" y="26150"/>
                </a:lnTo>
                <a:lnTo>
                  <a:pt x="32930" y="26170"/>
                </a:lnTo>
                <a:lnTo>
                  <a:pt x="32850" y="26190"/>
                </a:lnTo>
                <a:lnTo>
                  <a:pt x="32700" y="26230"/>
                </a:lnTo>
                <a:lnTo>
                  <a:pt x="32700" y="26240"/>
                </a:lnTo>
                <a:lnTo>
                  <a:pt x="32680" y="26260"/>
                </a:lnTo>
                <a:lnTo>
                  <a:pt x="32670" y="26270"/>
                </a:lnTo>
                <a:lnTo>
                  <a:pt x="32660" y="26270"/>
                </a:lnTo>
                <a:lnTo>
                  <a:pt x="32650" y="26270"/>
                </a:lnTo>
                <a:lnTo>
                  <a:pt x="32640" y="26270"/>
                </a:lnTo>
                <a:lnTo>
                  <a:pt x="32630" y="26280"/>
                </a:lnTo>
                <a:lnTo>
                  <a:pt x="32620" y="26280"/>
                </a:lnTo>
                <a:lnTo>
                  <a:pt x="32620" y="26290"/>
                </a:lnTo>
                <a:lnTo>
                  <a:pt x="32610" y="26290"/>
                </a:lnTo>
                <a:lnTo>
                  <a:pt x="32610" y="26300"/>
                </a:lnTo>
                <a:lnTo>
                  <a:pt x="32600" y="26300"/>
                </a:lnTo>
                <a:lnTo>
                  <a:pt x="32590" y="26300"/>
                </a:lnTo>
                <a:lnTo>
                  <a:pt x="32590" y="26310"/>
                </a:lnTo>
                <a:lnTo>
                  <a:pt x="32580" y="26310"/>
                </a:lnTo>
                <a:lnTo>
                  <a:pt x="32560" y="26310"/>
                </a:lnTo>
                <a:lnTo>
                  <a:pt x="32560" y="26300"/>
                </a:lnTo>
                <a:lnTo>
                  <a:pt x="32550" y="26300"/>
                </a:lnTo>
                <a:lnTo>
                  <a:pt x="32540" y="26300"/>
                </a:lnTo>
                <a:lnTo>
                  <a:pt x="32650" y="26370"/>
                </a:lnTo>
                <a:lnTo>
                  <a:pt x="32730" y="26400"/>
                </a:lnTo>
                <a:lnTo>
                  <a:pt x="32730" y="26490"/>
                </a:lnTo>
                <a:lnTo>
                  <a:pt x="32780" y="26500"/>
                </a:lnTo>
                <a:lnTo>
                  <a:pt x="32830" y="26510"/>
                </a:lnTo>
                <a:lnTo>
                  <a:pt x="32870" y="26530"/>
                </a:lnTo>
                <a:lnTo>
                  <a:pt x="32900" y="26610"/>
                </a:lnTo>
                <a:lnTo>
                  <a:pt x="32890" y="26690"/>
                </a:lnTo>
                <a:lnTo>
                  <a:pt x="32890" y="26720"/>
                </a:lnTo>
                <a:lnTo>
                  <a:pt x="32880" y="26750"/>
                </a:lnTo>
                <a:lnTo>
                  <a:pt x="32860" y="26770"/>
                </a:lnTo>
                <a:lnTo>
                  <a:pt x="32800" y="26820"/>
                </a:lnTo>
                <a:lnTo>
                  <a:pt x="32770" y="26850"/>
                </a:lnTo>
                <a:lnTo>
                  <a:pt x="32760" y="26870"/>
                </a:lnTo>
                <a:lnTo>
                  <a:pt x="32740" y="26930"/>
                </a:lnTo>
                <a:lnTo>
                  <a:pt x="32740" y="26980"/>
                </a:lnTo>
                <a:lnTo>
                  <a:pt x="32750" y="27050"/>
                </a:lnTo>
                <a:lnTo>
                  <a:pt x="32760" y="27100"/>
                </a:lnTo>
                <a:lnTo>
                  <a:pt x="32760" y="27140"/>
                </a:lnTo>
                <a:lnTo>
                  <a:pt x="32760" y="27190"/>
                </a:lnTo>
                <a:lnTo>
                  <a:pt x="32750" y="27280"/>
                </a:lnTo>
                <a:lnTo>
                  <a:pt x="32740" y="27350"/>
                </a:lnTo>
                <a:lnTo>
                  <a:pt x="32730" y="27390"/>
                </a:lnTo>
                <a:lnTo>
                  <a:pt x="32700" y="27450"/>
                </a:lnTo>
                <a:lnTo>
                  <a:pt x="32680" y="27500"/>
                </a:lnTo>
                <a:lnTo>
                  <a:pt x="32660" y="27550"/>
                </a:lnTo>
                <a:lnTo>
                  <a:pt x="32660" y="27570"/>
                </a:lnTo>
                <a:lnTo>
                  <a:pt x="32670" y="27600"/>
                </a:lnTo>
                <a:lnTo>
                  <a:pt x="32690" y="27620"/>
                </a:lnTo>
                <a:lnTo>
                  <a:pt x="32700" y="27640"/>
                </a:lnTo>
                <a:lnTo>
                  <a:pt x="32720" y="27650"/>
                </a:lnTo>
                <a:lnTo>
                  <a:pt x="32740" y="27650"/>
                </a:lnTo>
                <a:lnTo>
                  <a:pt x="32790" y="27650"/>
                </a:lnTo>
                <a:lnTo>
                  <a:pt x="32860" y="27650"/>
                </a:lnTo>
                <a:lnTo>
                  <a:pt x="32880" y="27650"/>
                </a:lnTo>
                <a:lnTo>
                  <a:pt x="32900" y="27680"/>
                </a:lnTo>
                <a:lnTo>
                  <a:pt x="32920" y="27710"/>
                </a:lnTo>
                <a:lnTo>
                  <a:pt x="32940" y="27750"/>
                </a:lnTo>
                <a:lnTo>
                  <a:pt x="32940" y="27770"/>
                </a:lnTo>
                <a:lnTo>
                  <a:pt x="32940" y="27780"/>
                </a:lnTo>
                <a:lnTo>
                  <a:pt x="32950" y="27800"/>
                </a:lnTo>
                <a:lnTo>
                  <a:pt x="32980" y="27810"/>
                </a:lnTo>
                <a:lnTo>
                  <a:pt x="33030" y="27840"/>
                </a:lnTo>
                <a:lnTo>
                  <a:pt x="33050" y="27860"/>
                </a:lnTo>
                <a:lnTo>
                  <a:pt x="33050" y="27870"/>
                </a:lnTo>
                <a:lnTo>
                  <a:pt x="33050" y="27880"/>
                </a:lnTo>
                <a:lnTo>
                  <a:pt x="32980" y="27970"/>
                </a:lnTo>
                <a:lnTo>
                  <a:pt x="32980" y="27980"/>
                </a:lnTo>
                <a:lnTo>
                  <a:pt x="32970" y="28000"/>
                </a:lnTo>
                <a:lnTo>
                  <a:pt x="32960" y="28010"/>
                </a:lnTo>
                <a:lnTo>
                  <a:pt x="32940" y="28030"/>
                </a:lnTo>
                <a:lnTo>
                  <a:pt x="32920" y="28080"/>
                </a:lnTo>
                <a:lnTo>
                  <a:pt x="32860" y="28210"/>
                </a:lnTo>
                <a:lnTo>
                  <a:pt x="32790" y="28340"/>
                </a:lnTo>
                <a:lnTo>
                  <a:pt x="32780" y="28370"/>
                </a:lnTo>
                <a:lnTo>
                  <a:pt x="32780" y="28430"/>
                </a:lnTo>
                <a:lnTo>
                  <a:pt x="32770" y="28510"/>
                </a:lnTo>
                <a:lnTo>
                  <a:pt x="32760" y="28530"/>
                </a:lnTo>
                <a:lnTo>
                  <a:pt x="32750" y="28610"/>
                </a:lnTo>
                <a:lnTo>
                  <a:pt x="32770" y="28680"/>
                </a:lnTo>
                <a:lnTo>
                  <a:pt x="32820" y="28760"/>
                </a:lnTo>
                <a:lnTo>
                  <a:pt x="32850" y="28800"/>
                </a:lnTo>
                <a:lnTo>
                  <a:pt x="32890" y="28860"/>
                </a:lnTo>
                <a:lnTo>
                  <a:pt x="32910" y="28880"/>
                </a:lnTo>
                <a:lnTo>
                  <a:pt x="32930" y="28910"/>
                </a:lnTo>
                <a:lnTo>
                  <a:pt x="32940" y="28940"/>
                </a:lnTo>
                <a:lnTo>
                  <a:pt x="32940" y="28960"/>
                </a:lnTo>
                <a:lnTo>
                  <a:pt x="32950" y="29010"/>
                </a:lnTo>
                <a:lnTo>
                  <a:pt x="32950" y="29020"/>
                </a:lnTo>
                <a:lnTo>
                  <a:pt x="32950" y="29050"/>
                </a:lnTo>
                <a:lnTo>
                  <a:pt x="32960" y="29060"/>
                </a:lnTo>
                <a:lnTo>
                  <a:pt x="33170" y="29280"/>
                </a:lnTo>
                <a:lnTo>
                  <a:pt x="33250" y="29360"/>
                </a:lnTo>
                <a:lnTo>
                  <a:pt x="33270" y="29390"/>
                </a:lnTo>
                <a:lnTo>
                  <a:pt x="33270" y="29400"/>
                </a:lnTo>
                <a:lnTo>
                  <a:pt x="33280" y="29430"/>
                </a:lnTo>
                <a:lnTo>
                  <a:pt x="33280" y="29460"/>
                </a:lnTo>
                <a:lnTo>
                  <a:pt x="33300" y="29470"/>
                </a:lnTo>
                <a:lnTo>
                  <a:pt x="33320" y="29490"/>
                </a:lnTo>
                <a:lnTo>
                  <a:pt x="33330" y="29520"/>
                </a:lnTo>
                <a:lnTo>
                  <a:pt x="33340" y="29570"/>
                </a:lnTo>
                <a:lnTo>
                  <a:pt x="33340" y="29600"/>
                </a:lnTo>
                <a:lnTo>
                  <a:pt x="33310" y="29680"/>
                </a:lnTo>
                <a:lnTo>
                  <a:pt x="33300" y="29730"/>
                </a:lnTo>
                <a:lnTo>
                  <a:pt x="33300" y="29760"/>
                </a:lnTo>
                <a:lnTo>
                  <a:pt x="33290" y="29790"/>
                </a:lnTo>
                <a:lnTo>
                  <a:pt x="33290" y="29810"/>
                </a:lnTo>
                <a:lnTo>
                  <a:pt x="33290" y="29860"/>
                </a:lnTo>
                <a:lnTo>
                  <a:pt x="33280" y="29880"/>
                </a:lnTo>
                <a:lnTo>
                  <a:pt x="33270" y="29900"/>
                </a:lnTo>
                <a:lnTo>
                  <a:pt x="33230" y="29920"/>
                </a:lnTo>
                <a:lnTo>
                  <a:pt x="33210" y="29930"/>
                </a:lnTo>
                <a:lnTo>
                  <a:pt x="33170" y="29960"/>
                </a:lnTo>
                <a:lnTo>
                  <a:pt x="33140" y="29990"/>
                </a:lnTo>
                <a:lnTo>
                  <a:pt x="33110" y="30000"/>
                </a:lnTo>
                <a:lnTo>
                  <a:pt x="33090" y="30000"/>
                </a:lnTo>
                <a:lnTo>
                  <a:pt x="33040" y="30010"/>
                </a:lnTo>
                <a:lnTo>
                  <a:pt x="33000" y="30020"/>
                </a:lnTo>
                <a:lnTo>
                  <a:pt x="32970" y="30040"/>
                </a:lnTo>
                <a:lnTo>
                  <a:pt x="32950" y="30060"/>
                </a:lnTo>
                <a:lnTo>
                  <a:pt x="32950" y="30080"/>
                </a:lnTo>
                <a:lnTo>
                  <a:pt x="32950" y="30160"/>
                </a:lnTo>
                <a:lnTo>
                  <a:pt x="32940" y="30170"/>
                </a:lnTo>
                <a:lnTo>
                  <a:pt x="32930" y="30180"/>
                </a:lnTo>
                <a:lnTo>
                  <a:pt x="32880" y="30190"/>
                </a:lnTo>
                <a:lnTo>
                  <a:pt x="32840" y="30210"/>
                </a:lnTo>
                <a:lnTo>
                  <a:pt x="32830" y="30220"/>
                </a:lnTo>
                <a:lnTo>
                  <a:pt x="32820" y="30240"/>
                </a:lnTo>
                <a:lnTo>
                  <a:pt x="32810" y="30300"/>
                </a:lnTo>
                <a:lnTo>
                  <a:pt x="32800" y="30330"/>
                </a:lnTo>
                <a:lnTo>
                  <a:pt x="32750" y="30380"/>
                </a:lnTo>
                <a:lnTo>
                  <a:pt x="32740" y="30410"/>
                </a:lnTo>
                <a:lnTo>
                  <a:pt x="32730" y="30450"/>
                </a:lnTo>
                <a:lnTo>
                  <a:pt x="32720" y="30510"/>
                </a:lnTo>
                <a:lnTo>
                  <a:pt x="32720" y="30570"/>
                </a:lnTo>
                <a:lnTo>
                  <a:pt x="32720" y="30580"/>
                </a:lnTo>
                <a:lnTo>
                  <a:pt x="32700" y="30580"/>
                </a:lnTo>
                <a:lnTo>
                  <a:pt x="32670" y="30590"/>
                </a:lnTo>
                <a:lnTo>
                  <a:pt x="32620" y="30590"/>
                </a:lnTo>
                <a:lnTo>
                  <a:pt x="32590" y="30600"/>
                </a:lnTo>
                <a:lnTo>
                  <a:pt x="32540" y="30610"/>
                </a:lnTo>
                <a:lnTo>
                  <a:pt x="32500" y="30610"/>
                </a:lnTo>
                <a:lnTo>
                  <a:pt x="32470" y="30620"/>
                </a:lnTo>
                <a:lnTo>
                  <a:pt x="32420" y="30640"/>
                </a:lnTo>
                <a:lnTo>
                  <a:pt x="32390" y="30650"/>
                </a:lnTo>
                <a:lnTo>
                  <a:pt x="32350" y="30670"/>
                </a:lnTo>
                <a:lnTo>
                  <a:pt x="32330" y="30690"/>
                </a:lnTo>
                <a:lnTo>
                  <a:pt x="32310" y="30700"/>
                </a:lnTo>
                <a:lnTo>
                  <a:pt x="32280" y="30720"/>
                </a:lnTo>
                <a:lnTo>
                  <a:pt x="32240" y="30730"/>
                </a:lnTo>
                <a:lnTo>
                  <a:pt x="32220" y="30730"/>
                </a:lnTo>
                <a:lnTo>
                  <a:pt x="32180" y="30740"/>
                </a:lnTo>
                <a:lnTo>
                  <a:pt x="32160" y="30760"/>
                </a:lnTo>
                <a:lnTo>
                  <a:pt x="32140" y="30770"/>
                </a:lnTo>
                <a:lnTo>
                  <a:pt x="32110" y="30780"/>
                </a:lnTo>
                <a:lnTo>
                  <a:pt x="32070" y="30790"/>
                </a:lnTo>
                <a:lnTo>
                  <a:pt x="32060" y="30800"/>
                </a:lnTo>
                <a:lnTo>
                  <a:pt x="32050" y="30820"/>
                </a:lnTo>
                <a:lnTo>
                  <a:pt x="32030" y="30870"/>
                </a:lnTo>
                <a:lnTo>
                  <a:pt x="32010" y="30900"/>
                </a:lnTo>
                <a:lnTo>
                  <a:pt x="31960" y="30950"/>
                </a:lnTo>
                <a:lnTo>
                  <a:pt x="31920" y="30970"/>
                </a:lnTo>
                <a:lnTo>
                  <a:pt x="31890" y="31000"/>
                </a:lnTo>
                <a:lnTo>
                  <a:pt x="31860" y="31010"/>
                </a:lnTo>
                <a:lnTo>
                  <a:pt x="31830" y="31010"/>
                </a:lnTo>
                <a:lnTo>
                  <a:pt x="31790" y="31010"/>
                </a:lnTo>
                <a:lnTo>
                  <a:pt x="31730" y="31020"/>
                </a:lnTo>
                <a:lnTo>
                  <a:pt x="31700" y="31030"/>
                </a:lnTo>
                <a:lnTo>
                  <a:pt x="31680" y="31030"/>
                </a:lnTo>
                <a:lnTo>
                  <a:pt x="31650" y="31030"/>
                </a:lnTo>
                <a:lnTo>
                  <a:pt x="31620" y="31020"/>
                </a:lnTo>
                <a:lnTo>
                  <a:pt x="31590" y="31010"/>
                </a:lnTo>
                <a:lnTo>
                  <a:pt x="31540" y="30990"/>
                </a:lnTo>
                <a:lnTo>
                  <a:pt x="31490" y="30970"/>
                </a:lnTo>
                <a:lnTo>
                  <a:pt x="31470" y="30970"/>
                </a:lnTo>
                <a:lnTo>
                  <a:pt x="31450" y="30960"/>
                </a:lnTo>
                <a:lnTo>
                  <a:pt x="31420" y="30960"/>
                </a:lnTo>
                <a:lnTo>
                  <a:pt x="31380" y="30970"/>
                </a:lnTo>
                <a:lnTo>
                  <a:pt x="31350" y="30980"/>
                </a:lnTo>
                <a:lnTo>
                  <a:pt x="31330" y="30970"/>
                </a:lnTo>
                <a:lnTo>
                  <a:pt x="31310" y="30970"/>
                </a:lnTo>
                <a:lnTo>
                  <a:pt x="31290" y="30960"/>
                </a:lnTo>
                <a:lnTo>
                  <a:pt x="31280" y="30950"/>
                </a:lnTo>
                <a:lnTo>
                  <a:pt x="31270" y="30950"/>
                </a:lnTo>
                <a:lnTo>
                  <a:pt x="31250" y="30940"/>
                </a:lnTo>
                <a:lnTo>
                  <a:pt x="31230" y="30930"/>
                </a:lnTo>
                <a:lnTo>
                  <a:pt x="31210" y="30940"/>
                </a:lnTo>
                <a:lnTo>
                  <a:pt x="31190" y="30940"/>
                </a:lnTo>
                <a:lnTo>
                  <a:pt x="31180" y="30940"/>
                </a:lnTo>
                <a:lnTo>
                  <a:pt x="31170" y="30950"/>
                </a:lnTo>
                <a:lnTo>
                  <a:pt x="31160" y="30960"/>
                </a:lnTo>
                <a:lnTo>
                  <a:pt x="31140" y="30980"/>
                </a:lnTo>
                <a:lnTo>
                  <a:pt x="31130" y="30990"/>
                </a:lnTo>
                <a:lnTo>
                  <a:pt x="31120" y="31000"/>
                </a:lnTo>
                <a:lnTo>
                  <a:pt x="31100" y="31010"/>
                </a:lnTo>
                <a:lnTo>
                  <a:pt x="31080" y="31020"/>
                </a:lnTo>
                <a:lnTo>
                  <a:pt x="31060" y="31030"/>
                </a:lnTo>
                <a:lnTo>
                  <a:pt x="31030" y="31050"/>
                </a:lnTo>
                <a:lnTo>
                  <a:pt x="31010" y="31080"/>
                </a:lnTo>
                <a:lnTo>
                  <a:pt x="30990" y="31090"/>
                </a:lnTo>
                <a:lnTo>
                  <a:pt x="30970" y="31110"/>
                </a:lnTo>
                <a:lnTo>
                  <a:pt x="30950" y="31130"/>
                </a:lnTo>
                <a:lnTo>
                  <a:pt x="30930" y="31150"/>
                </a:lnTo>
                <a:lnTo>
                  <a:pt x="30910" y="31170"/>
                </a:lnTo>
                <a:lnTo>
                  <a:pt x="30880" y="31180"/>
                </a:lnTo>
                <a:lnTo>
                  <a:pt x="30860" y="31190"/>
                </a:lnTo>
                <a:lnTo>
                  <a:pt x="30850" y="31200"/>
                </a:lnTo>
                <a:lnTo>
                  <a:pt x="30830" y="31210"/>
                </a:lnTo>
                <a:lnTo>
                  <a:pt x="30810" y="31220"/>
                </a:lnTo>
                <a:lnTo>
                  <a:pt x="30780" y="31240"/>
                </a:lnTo>
                <a:lnTo>
                  <a:pt x="30740" y="31260"/>
                </a:lnTo>
                <a:lnTo>
                  <a:pt x="30720" y="31280"/>
                </a:lnTo>
                <a:lnTo>
                  <a:pt x="30700" y="31300"/>
                </a:lnTo>
                <a:lnTo>
                  <a:pt x="30690" y="31330"/>
                </a:lnTo>
                <a:lnTo>
                  <a:pt x="30660" y="31350"/>
                </a:lnTo>
                <a:lnTo>
                  <a:pt x="30640" y="31370"/>
                </a:lnTo>
                <a:lnTo>
                  <a:pt x="30630" y="31390"/>
                </a:lnTo>
                <a:lnTo>
                  <a:pt x="30620" y="31400"/>
                </a:lnTo>
                <a:lnTo>
                  <a:pt x="30610" y="31420"/>
                </a:lnTo>
                <a:lnTo>
                  <a:pt x="30600" y="31430"/>
                </a:lnTo>
                <a:lnTo>
                  <a:pt x="30590" y="31460"/>
                </a:lnTo>
                <a:lnTo>
                  <a:pt x="30570" y="31490"/>
                </a:lnTo>
                <a:lnTo>
                  <a:pt x="30540" y="31510"/>
                </a:lnTo>
                <a:lnTo>
                  <a:pt x="30520" y="31540"/>
                </a:lnTo>
                <a:lnTo>
                  <a:pt x="30520" y="31550"/>
                </a:lnTo>
                <a:lnTo>
                  <a:pt x="30510" y="31560"/>
                </a:lnTo>
                <a:lnTo>
                  <a:pt x="30510" y="31570"/>
                </a:lnTo>
                <a:lnTo>
                  <a:pt x="30500" y="31580"/>
                </a:lnTo>
                <a:lnTo>
                  <a:pt x="30500" y="31590"/>
                </a:lnTo>
                <a:lnTo>
                  <a:pt x="30490" y="31600"/>
                </a:lnTo>
                <a:lnTo>
                  <a:pt x="30490" y="31610"/>
                </a:lnTo>
                <a:lnTo>
                  <a:pt x="30480" y="31620"/>
                </a:lnTo>
                <a:lnTo>
                  <a:pt x="30480" y="31630"/>
                </a:lnTo>
                <a:lnTo>
                  <a:pt x="30470" y="31640"/>
                </a:lnTo>
                <a:lnTo>
                  <a:pt x="30470" y="31650"/>
                </a:lnTo>
                <a:lnTo>
                  <a:pt x="30460" y="31660"/>
                </a:lnTo>
                <a:lnTo>
                  <a:pt x="30450" y="31670"/>
                </a:lnTo>
                <a:lnTo>
                  <a:pt x="30440" y="31670"/>
                </a:lnTo>
                <a:lnTo>
                  <a:pt x="30430" y="31680"/>
                </a:lnTo>
                <a:lnTo>
                  <a:pt x="30430" y="31690"/>
                </a:lnTo>
                <a:lnTo>
                  <a:pt x="30410" y="31690"/>
                </a:lnTo>
                <a:lnTo>
                  <a:pt x="30400" y="31690"/>
                </a:lnTo>
                <a:lnTo>
                  <a:pt x="30400" y="31700"/>
                </a:lnTo>
                <a:lnTo>
                  <a:pt x="30390" y="31700"/>
                </a:lnTo>
                <a:lnTo>
                  <a:pt x="30380" y="31710"/>
                </a:lnTo>
                <a:lnTo>
                  <a:pt x="30370" y="31720"/>
                </a:lnTo>
                <a:lnTo>
                  <a:pt x="30360" y="31720"/>
                </a:lnTo>
                <a:lnTo>
                  <a:pt x="30350" y="31730"/>
                </a:lnTo>
                <a:lnTo>
                  <a:pt x="30340" y="31740"/>
                </a:lnTo>
                <a:lnTo>
                  <a:pt x="30330" y="31740"/>
                </a:lnTo>
                <a:lnTo>
                  <a:pt x="30330" y="31750"/>
                </a:lnTo>
                <a:lnTo>
                  <a:pt x="30320" y="31760"/>
                </a:lnTo>
                <a:lnTo>
                  <a:pt x="30310" y="31770"/>
                </a:lnTo>
                <a:lnTo>
                  <a:pt x="30300" y="31780"/>
                </a:lnTo>
                <a:lnTo>
                  <a:pt x="30300" y="31790"/>
                </a:lnTo>
                <a:lnTo>
                  <a:pt x="30290" y="31800"/>
                </a:lnTo>
                <a:lnTo>
                  <a:pt x="30280" y="31810"/>
                </a:lnTo>
                <a:lnTo>
                  <a:pt x="30270" y="31820"/>
                </a:lnTo>
                <a:lnTo>
                  <a:pt x="30260" y="31830"/>
                </a:lnTo>
                <a:lnTo>
                  <a:pt x="30240" y="31830"/>
                </a:lnTo>
                <a:lnTo>
                  <a:pt x="30230" y="31840"/>
                </a:lnTo>
                <a:lnTo>
                  <a:pt x="30220" y="31840"/>
                </a:lnTo>
                <a:lnTo>
                  <a:pt x="30210" y="31840"/>
                </a:lnTo>
                <a:lnTo>
                  <a:pt x="30200" y="31850"/>
                </a:lnTo>
                <a:lnTo>
                  <a:pt x="30180" y="31850"/>
                </a:lnTo>
                <a:lnTo>
                  <a:pt x="30170" y="31850"/>
                </a:lnTo>
                <a:lnTo>
                  <a:pt x="30160" y="31860"/>
                </a:lnTo>
                <a:lnTo>
                  <a:pt x="30140" y="31860"/>
                </a:lnTo>
                <a:lnTo>
                  <a:pt x="30120" y="31860"/>
                </a:lnTo>
                <a:lnTo>
                  <a:pt x="30120" y="31870"/>
                </a:lnTo>
                <a:lnTo>
                  <a:pt x="30110" y="31870"/>
                </a:lnTo>
                <a:lnTo>
                  <a:pt x="30090" y="31870"/>
                </a:lnTo>
                <a:lnTo>
                  <a:pt x="30080" y="31880"/>
                </a:lnTo>
                <a:lnTo>
                  <a:pt x="30070" y="31880"/>
                </a:lnTo>
                <a:lnTo>
                  <a:pt x="30060" y="31890"/>
                </a:lnTo>
                <a:lnTo>
                  <a:pt x="30050" y="31890"/>
                </a:lnTo>
                <a:lnTo>
                  <a:pt x="30040" y="31900"/>
                </a:lnTo>
                <a:lnTo>
                  <a:pt x="30030" y="31900"/>
                </a:lnTo>
                <a:lnTo>
                  <a:pt x="30030" y="31910"/>
                </a:lnTo>
                <a:lnTo>
                  <a:pt x="30020" y="31920"/>
                </a:lnTo>
                <a:lnTo>
                  <a:pt x="30000" y="31930"/>
                </a:lnTo>
                <a:lnTo>
                  <a:pt x="29990" y="31940"/>
                </a:lnTo>
                <a:lnTo>
                  <a:pt x="29970" y="31950"/>
                </a:lnTo>
                <a:lnTo>
                  <a:pt x="29960" y="31960"/>
                </a:lnTo>
                <a:lnTo>
                  <a:pt x="29950" y="31970"/>
                </a:lnTo>
                <a:lnTo>
                  <a:pt x="29930" y="31980"/>
                </a:lnTo>
                <a:lnTo>
                  <a:pt x="29910" y="31990"/>
                </a:lnTo>
                <a:lnTo>
                  <a:pt x="29900" y="32000"/>
                </a:lnTo>
                <a:lnTo>
                  <a:pt x="29890" y="32010"/>
                </a:lnTo>
                <a:lnTo>
                  <a:pt x="29880" y="32020"/>
                </a:lnTo>
                <a:lnTo>
                  <a:pt x="29870" y="32020"/>
                </a:lnTo>
                <a:lnTo>
                  <a:pt x="29850" y="32040"/>
                </a:lnTo>
                <a:lnTo>
                  <a:pt x="29840" y="32040"/>
                </a:lnTo>
                <a:lnTo>
                  <a:pt x="29820" y="32050"/>
                </a:lnTo>
                <a:lnTo>
                  <a:pt x="29810" y="32060"/>
                </a:lnTo>
                <a:lnTo>
                  <a:pt x="29790" y="32070"/>
                </a:lnTo>
                <a:lnTo>
                  <a:pt x="29780" y="32080"/>
                </a:lnTo>
                <a:lnTo>
                  <a:pt x="29770" y="32080"/>
                </a:lnTo>
                <a:lnTo>
                  <a:pt x="29750" y="32090"/>
                </a:lnTo>
                <a:lnTo>
                  <a:pt x="29740" y="32100"/>
                </a:lnTo>
                <a:lnTo>
                  <a:pt x="29720" y="32100"/>
                </a:lnTo>
                <a:lnTo>
                  <a:pt x="29710" y="32110"/>
                </a:lnTo>
                <a:lnTo>
                  <a:pt x="29700" y="32110"/>
                </a:lnTo>
                <a:lnTo>
                  <a:pt x="29690" y="32110"/>
                </a:lnTo>
                <a:lnTo>
                  <a:pt x="29680" y="32110"/>
                </a:lnTo>
                <a:lnTo>
                  <a:pt x="29670" y="32110"/>
                </a:lnTo>
                <a:lnTo>
                  <a:pt x="29660" y="32110"/>
                </a:lnTo>
                <a:lnTo>
                  <a:pt x="29650" y="32110"/>
                </a:lnTo>
                <a:lnTo>
                  <a:pt x="29640" y="32110"/>
                </a:lnTo>
                <a:lnTo>
                  <a:pt x="29620" y="32110"/>
                </a:lnTo>
                <a:lnTo>
                  <a:pt x="29610" y="32100"/>
                </a:lnTo>
                <a:lnTo>
                  <a:pt x="29600" y="32100"/>
                </a:lnTo>
                <a:lnTo>
                  <a:pt x="29590" y="32100"/>
                </a:lnTo>
                <a:lnTo>
                  <a:pt x="29580" y="32090"/>
                </a:lnTo>
                <a:lnTo>
                  <a:pt x="29570" y="32090"/>
                </a:lnTo>
                <a:lnTo>
                  <a:pt x="29560" y="32090"/>
                </a:lnTo>
                <a:lnTo>
                  <a:pt x="29550" y="32080"/>
                </a:lnTo>
                <a:lnTo>
                  <a:pt x="29540" y="32080"/>
                </a:lnTo>
                <a:lnTo>
                  <a:pt x="29530" y="32080"/>
                </a:lnTo>
                <a:lnTo>
                  <a:pt x="29520" y="32080"/>
                </a:lnTo>
                <a:lnTo>
                  <a:pt x="29510" y="32090"/>
                </a:lnTo>
                <a:lnTo>
                  <a:pt x="29500" y="32080"/>
                </a:lnTo>
                <a:lnTo>
                  <a:pt x="29490" y="32090"/>
                </a:lnTo>
                <a:lnTo>
                  <a:pt x="29480" y="32090"/>
                </a:lnTo>
                <a:lnTo>
                  <a:pt x="29470" y="32090"/>
                </a:lnTo>
                <a:lnTo>
                  <a:pt x="29460" y="32090"/>
                </a:lnTo>
                <a:lnTo>
                  <a:pt x="29440" y="32090"/>
                </a:lnTo>
                <a:lnTo>
                  <a:pt x="29430" y="32100"/>
                </a:lnTo>
                <a:lnTo>
                  <a:pt x="29410" y="32100"/>
                </a:lnTo>
                <a:lnTo>
                  <a:pt x="29400" y="32100"/>
                </a:lnTo>
                <a:lnTo>
                  <a:pt x="29390" y="32110"/>
                </a:lnTo>
                <a:lnTo>
                  <a:pt x="29380" y="32120"/>
                </a:lnTo>
                <a:lnTo>
                  <a:pt x="29370" y="32120"/>
                </a:lnTo>
                <a:lnTo>
                  <a:pt x="29360" y="32140"/>
                </a:lnTo>
                <a:lnTo>
                  <a:pt x="29340" y="32150"/>
                </a:lnTo>
                <a:lnTo>
                  <a:pt x="29330" y="32160"/>
                </a:lnTo>
                <a:lnTo>
                  <a:pt x="29320" y="32160"/>
                </a:lnTo>
                <a:lnTo>
                  <a:pt x="29310" y="32170"/>
                </a:lnTo>
                <a:lnTo>
                  <a:pt x="29290" y="32170"/>
                </a:lnTo>
                <a:lnTo>
                  <a:pt x="29270" y="32180"/>
                </a:lnTo>
                <a:lnTo>
                  <a:pt x="29260" y="32180"/>
                </a:lnTo>
                <a:lnTo>
                  <a:pt x="29250" y="32190"/>
                </a:lnTo>
                <a:lnTo>
                  <a:pt x="29240" y="32190"/>
                </a:lnTo>
                <a:lnTo>
                  <a:pt x="29230" y="32190"/>
                </a:lnTo>
                <a:lnTo>
                  <a:pt x="29220" y="32190"/>
                </a:lnTo>
                <a:lnTo>
                  <a:pt x="29210" y="32190"/>
                </a:lnTo>
                <a:lnTo>
                  <a:pt x="29200" y="32200"/>
                </a:lnTo>
                <a:lnTo>
                  <a:pt x="29190" y="32200"/>
                </a:lnTo>
                <a:lnTo>
                  <a:pt x="29180" y="32200"/>
                </a:lnTo>
                <a:lnTo>
                  <a:pt x="29180" y="32210"/>
                </a:lnTo>
                <a:lnTo>
                  <a:pt x="29170" y="32210"/>
                </a:lnTo>
                <a:lnTo>
                  <a:pt x="29160" y="32220"/>
                </a:lnTo>
                <a:lnTo>
                  <a:pt x="29150" y="32220"/>
                </a:lnTo>
                <a:lnTo>
                  <a:pt x="29140" y="32230"/>
                </a:lnTo>
                <a:lnTo>
                  <a:pt x="29120" y="32230"/>
                </a:lnTo>
                <a:lnTo>
                  <a:pt x="29110" y="32240"/>
                </a:lnTo>
                <a:lnTo>
                  <a:pt x="29100" y="32240"/>
                </a:lnTo>
                <a:lnTo>
                  <a:pt x="29090" y="32240"/>
                </a:lnTo>
                <a:lnTo>
                  <a:pt x="29080" y="32240"/>
                </a:lnTo>
                <a:lnTo>
                  <a:pt x="29070" y="32240"/>
                </a:lnTo>
                <a:lnTo>
                  <a:pt x="29060" y="32240"/>
                </a:lnTo>
                <a:lnTo>
                  <a:pt x="29050" y="32230"/>
                </a:lnTo>
                <a:lnTo>
                  <a:pt x="29040" y="32230"/>
                </a:lnTo>
                <a:lnTo>
                  <a:pt x="29030" y="32230"/>
                </a:lnTo>
                <a:lnTo>
                  <a:pt x="29020" y="32230"/>
                </a:lnTo>
                <a:lnTo>
                  <a:pt x="29010" y="32230"/>
                </a:lnTo>
                <a:lnTo>
                  <a:pt x="29000" y="32230"/>
                </a:lnTo>
                <a:lnTo>
                  <a:pt x="28990" y="32230"/>
                </a:lnTo>
                <a:lnTo>
                  <a:pt x="28980" y="32230"/>
                </a:lnTo>
                <a:lnTo>
                  <a:pt x="28970" y="32230"/>
                </a:lnTo>
                <a:lnTo>
                  <a:pt x="28960" y="32230"/>
                </a:lnTo>
                <a:lnTo>
                  <a:pt x="28950" y="32230"/>
                </a:lnTo>
                <a:lnTo>
                  <a:pt x="28940" y="32230"/>
                </a:lnTo>
                <a:lnTo>
                  <a:pt x="28930" y="32230"/>
                </a:lnTo>
                <a:lnTo>
                  <a:pt x="28920" y="32230"/>
                </a:lnTo>
                <a:lnTo>
                  <a:pt x="28910" y="32230"/>
                </a:lnTo>
                <a:lnTo>
                  <a:pt x="28900" y="32230"/>
                </a:lnTo>
                <a:lnTo>
                  <a:pt x="28890" y="32240"/>
                </a:lnTo>
                <a:lnTo>
                  <a:pt x="28880" y="32240"/>
                </a:lnTo>
                <a:lnTo>
                  <a:pt x="28870" y="32240"/>
                </a:lnTo>
                <a:lnTo>
                  <a:pt x="28860" y="32240"/>
                </a:lnTo>
                <a:lnTo>
                  <a:pt x="28850" y="32240"/>
                </a:lnTo>
                <a:lnTo>
                  <a:pt x="28840" y="32240"/>
                </a:lnTo>
                <a:lnTo>
                  <a:pt x="28830" y="32240"/>
                </a:lnTo>
                <a:lnTo>
                  <a:pt x="28820" y="32240"/>
                </a:lnTo>
                <a:lnTo>
                  <a:pt x="28810" y="32250"/>
                </a:lnTo>
                <a:lnTo>
                  <a:pt x="28800" y="32250"/>
                </a:lnTo>
                <a:lnTo>
                  <a:pt x="28790" y="32250"/>
                </a:lnTo>
                <a:lnTo>
                  <a:pt x="28780" y="32250"/>
                </a:lnTo>
                <a:lnTo>
                  <a:pt x="28770" y="32250"/>
                </a:lnTo>
                <a:lnTo>
                  <a:pt x="28770" y="32240"/>
                </a:lnTo>
                <a:lnTo>
                  <a:pt x="28760" y="32240"/>
                </a:lnTo>
                <a:lnTo>
                  <a:pt x="28750" y="32240"/>
                </a:lnTo>
                <a:lnTo>
                  <a:pt x="28740" y="32250"/>
                </a:lnTo>
                <a:lnTo>
                  <a:pt x="28730" y="32250"/>
                </a:lnTo>
                <a:lnTo>
                  <a:pt x="28720" y="32250"/>
                </a:lnTo>
                <a:lnTo>
                  <a:pt x="28710" y="32250"/>
                </a:lnTo>
                <a:lnTo>
                  <a:pt x="28700" y="32250"/>
                </a:lnTo>
                <a:lnTo>
                  <a:pt x="28690" y="32250"/>
                </a:lnTo>
                <a:lnTo>
                  <a:pt x="28690" y="32260"/>
                </a:lnTo>
                <a:lnTo>
                  <a:pt x="28680" y="32260"/>
                </a:lnTo>
                <a:lnTo>
                  <a:pt x="28670" y="32260"/>
                </a:lnTo>
                <a:lnTo>
                  <a:pt x="28660" y="32260"/>
                </a:lnTo>
                <a:lnTo>
                  <a:pt x="28650" y="32250"/>
                </a:lnTo>
                <a:lnTo>
                  <a:pt x="28640" y="32250"/>
                </a:lnTo>
                <a:lnTo>
                  <a:pt x="28630" y="32250"/>
                </a:lnTo>
                <a:lnTo>
                  <a:pt x="28620" y="32250"/>
                </a:lnTo>
                <a:lnTo>
                  <a:pt x="28610" y="32240"/>
                </a:lnTo>
                <a:lnTo>
                  <a:pt x="28600" y="32240"/>
                </a:lnTo>
                <a:lnTo>
                  <a:pt x="28590" y="32240"/>
                </a:lnTo>
                <a:lnTo>
                  <a:pt x="28580" y="32230"/>
                </a:lnTo>
                <a:lnTo>
                  <a:pt x="28570" y="32230"/>
                </a:lnTo>
                <a:lnTo>
                  <a:pt x="28560" y="32230"/>
                </a:lnTo>
                <a:lnTo>
                  <a:pt x="28550" y="32230"/>
                </a:lnTo>
                <a:lnTo>
                  <a:pt x="28540" y="32220"/>
                </a:lnTo>
                <a:lnTo>
                  <a:pt x="28530" y="32220"/>
                </a:lnTo>
                <a:lnTo>
                  <a:pt x="28530" y="32210"/>
                </a:lnTo>
                <a:lnTo>
                  <a:pt x="28520" y="32210"/>
                </a:lnTo>
                <a:lnTo>
                  <a:pt x="28510" y="32210"/>
                </a:lnTo>
                <a:lnTo>
                  <a:pt x="28500" y="32210"/>
                </a:lnTo>
                <a:lnTo>
                  <a:pt x="28490" y="32210"/>
                </a:lnTo>
                <a:lnTo>
                  <a:pt x="28490" y="32220"/>
                </a:lnTo>
                <a:lnTo>
                  <a:pt x="28480" y="32220"/>
                </a:lnTo>
                <a:lnTo>
                  <a:pt x="28470" y="32220"/>
                </a:lnTo>
                <a:lnTo>
                  <a:pt x="28460" y="32230"/>
                </a:lnTo>
                <a:lnTo>
                  <a:pt x="28450" y="32230"/>
                </a:lnTo>
                <a:lnTo>
                  <a:pt x="28440" y="32230"/>
                </a:lnTo>
                <a:lnTo>
                  <a:pt x="28430" y="32240"/>
                </a:lnTo>
                <a:lnTo>
                  <a:pt x="28420" y="32240"/>
                </a:lnTo>
                <a:lnTo>
                  <a:pt x="28420" y="32250"/>
                </a:lnTo>
                <a:lnTo>
                  <a:pt x="28410" y="32250"/>
                </a:lnTo>
                <a:lnTo>
                  <a:pt x="28400" y="32260"/>
                </a:lnTo>
                <a:lnTo>
                  <a:pt x="28390" y="32260"/>
                </a:lnTo>
                <a:lnTo>
                  <a:pt x="28380" y="32270"/>
                </a:lnTo>
                <a:lnTo>
                  <a:pt x="28370" y="32270"/>
                </a:lnTo>
                <a:lnTo>
                  <a:pt x="28360" y="32280"/>
                </a:lnTo>
                <a:lnTo>
                  <a:pt x="28350" y="32280"/>
                </a:lnTo>
                <a:lnTo>
                  <a:pt x="28340" y="32280"/>
                </a:lnTo>
                <a:lnTo>
                  <a:pt x="28340" y="32290"/>
                </a:lnTo>
                <a:lnTo>
                  <a:pt x="28330" y="32290"/>
                </a:lnTo>
                <a:lnTo>
                  <a:pt x="28330" y="32300"/>
                </a:lnTo>
                <a:lnTo>
                  <a:pt x="28320" y="32300"/>
                </a:lnTo>
                <a:lnTo>
                  <a:pt x="28320" y="32310"/>
                </a:lnTo>
                <a:lnTo>
                  <a:pt x="28310" y="32320"/>
                </a:lnTo>
                <a:lnTo>
                  <a:pt x="28310" y="32330"/>
                </a:lnTo>
                <a:lnTo>
                  <a:pt x="28300" y="32330"/>
                </a:lnTo>
                <a:lnTo>
                  <a:pt x="28300" y="32340"/>
                </a:lnTo>
                <a:lnTo>
                  <a:pt x="28290" y="32340"/>
                </a:lnTo>
                <a:lnTo>
                  <a:pt x="28290" y="32350"/>
                </a:lnTo>
                <a:lnTo>
                  <a:pt x="28290" y="32360"/>
                </a:lnTo>
                <a:lnTo>
                  <a:pt x="28280" y="32360"/>
                </a:lnTo>
                <a:lnTo>
                  <a:pt x="28280" y="32370"/>
                </a:lnTo>
                <a:lnTo>
                  <a:pt x="28280" y="32380"/>
                </a:lnTo>
                <a:lnTo>
                  <a:pt x="28270" y="32390"/>
                </a:lnTo>
                <a:lnTo>
                  <a:pt x="28270" y="32400"/>
                </a:lnTo>
                <a:lnTo>
                  <a:pt x="28260" y="32410"/>
                </a:lnTo>
                <a:lnTo>
                  <a:pt x="28250" y="32420"/>
                </a:lnTo>
                <a:lnTo>
                  <a:pt x="28240" y="32420"/>
                </a:lnTo>
                <a:lnTo>
                  <a:pt x="28230" y="32420"/>
                </a:lnTo>
                <a:lnTo>
                  <a:pt x="28220" y="32420"/>
                </a:lnTo>
                <a:lnTo>
                  <a:pt x="28220" y="32430"/>
                </a:lnTo>
                <a:lnTo>
                  <a:pt x="28210" y="32430"/>
                </a:lnTo>
                <a:lnTo>
                  <a:pt x="28210" y="32440"/>
                </a:lnTo>
                <a:lnTo>
                  <a:pt x="28200" y="32450"/>
                </a:lnTo>
                <a:lnTo>
                  <a:pt x="28190" y="32450"/>
                </a:lnTo>
                <a:lnTo>
                  <a:pt x="28180" y="32460"/>
                </a:lnTo>
                <a:lnTo>
                  <a:pt x="28170" y="32460"/>
                </a:lnTo>
                <a:lnTo>
                  <a:pt x="28170" y="32470"/>
                </a:lnTo>
                <a:lnTo>
                  <a:pt x="28160" y="32470"/>
                </a:lnTo>
                <a:lnTo>
                  <a:pt x="28160" y="32480"/>
                </a:lnTo>
                <a:lnTo>
                  <a:pt x="28150" y="32480"/>
                </a:lnTo>
                <a:lnTo>
                  <a:pt x="28150" y="32490"/>
                </a:lnTo>
                <a:lnTo>
                  <a:pt x="28140" y="32500"/>
                </a:lnTo>
                <a:lnTo>
                  <a:pt x="28140" y="32510"/>
                </a:lnTo>
                <a:lnTo>
                  <a:pt x="28130" y="32510"/>
                </a:lnTo>
                <a:lnTo>
                  <a:pt x="28130" y="32520"/>
                </a:lnTo>
                <a:lnTo>
                  <a:pt x="28120" y="32530"/>
                </a:lnTo>
                <a:lnTo>
                  <a:pt x="28110" y="32540"/>
                </a:lnTo>
                <a:lnTo>
                  <a:pt x="28110" y="32550"/>
                </a:lnTo>
                <a:lnTo>
                  <a:pt x="28100" y="32550"/>
                </a:lnTo>
                <a:lnTo>
                  <a:pt x="28100" y="32560"/>
                </a:lnTo>
                <a:lnTo>
                  <a:pt x="28090" y="32560"/>
                </a:lnTo>
                <a:lnTo>
                  <a:pt x="28080" y="32560"/>
                </a:lnTo>
                <a:lnTo>
                  <a:pt x="28070" y="32560"/>
                </a:lnTo>
                <a:lnTo>
                  <a:pt x="28060" y="32560"/>
                </a:lnTo>
                <a:lnTo>
                  <a:pt x="28050" y="32570"/>
                </a:lnTo>
                <a:lnTo>
                  <a:pt x="28040" y="32570"/>
                </a:lnTo>
                <a:lnTo>
                  <a:pt x="28040" y="32580"/>
                </a:lnTo>
                <a:lnTo>
                  <a:pt x="28030" y="32580"/>
                </a:lnTo>
                <a:lnTo>
                  <a:pt x="28020" y="32580"/>
                </a:lnTo>
                <a:lnTo>
                  <a:pt x="28020" y="32590"/>
                </a:lnTo>
                <a:lnTo>
                  <a:pt x="28010" y="32590"/>
                </a:lnTo>
                <a:lnTo>
                  <a:pt x="28000" y="32590"/>
                </a:lnTo>
                <a:lnTo>
                  <a:pt x="28000" y="32600"/>
                </a:lnTo>
                <a:lnTo>
                  <a:pt x="27990" y="32610"/>
                </a:lnTo>
                <a:lnTo>
                  <a:pt x="27980" y="32610"/>
                </a:lnTo>
                <a:lnTo>
                  <a:pt x="27980" y="32620"/>
                </a:lnTo>
                <a:lnTo>
                  <a:pt x="27970" y="32620"/>
                </a:lnTo>
                <a:lnTo>
                  <a:pt x="27970" y="32630"/>
                </a:lnTo>
                <a:lnTo>
                  <a:pt x="27960" y="32630"/>
                </a:lnTo>
                <a:lnTo>
                  <a:pt x="27960" y="32640"/>
                </a:lnTo>
                <a:lnTo>
                  <a:pt x="27950" y="32640"/>
                </a:lnTo>
                <a:lnTo>
                  <a:pt x="27940" y="32650"/>
                </a:lnTo>
                <a:lnTo>
                  <a:pt x="27940" y="32660"/>
                </a:lnTo>
                <a:lnTo>
                  <a:pt x="27930" y="32670"/>
                </a:lnTo>
                <a:lnTo>
                  <a:pt x="27920" y="32680"/>
                </a:lnTo>
                <a:lnTo>
                  <a:pt x="27910" y="32680"/>
                </a:lnTo>
                <a:lnTo>
                  <a:pt x="27910" y="32690"/>
                </a:lnTo>
                <a:lnTo>
                  <a:pt x="27900" y="32690"/>
                </a:lnTo>
                <a:lnTo>
                  <a:pt x="27880" y="32700"/>
                </a:lnTo>
                <a:lnTo>
                  <a:pt x="27870" y="32700"/>
                </a:lnTo>
                <a:lnTo>
                  <a:pt x="27850" y="32720"/>
                </a:lnTo>
                <a:lnTo>
                  <a:pt x="27830" y="32740"/>
                </a:lnTo>
                <a:lnTo>
                  <a:pt x="27820" y="32750"/>
                </a:lnTo>
                <a:lnTo>
                  <a:pt x="27800" y="32760"/>
                </a:lnTo>
                <a:lnTo>
                  <a:pt x="27790" y="32780"/>
                </a:lnTo>
                <a:lnTo>
                  <a:pt x="27780" y="32790"/>
                </a:lnTo>
                <a:lnTo>
                  <a:pt x="27770" y="32800"/>
                </a:lnTo>
                <a:lnTo>
                  <a:pt x="27750" y="32820"/>
                </a:lnTo>
                <a:lnTo>
                  <a:pt x="27740" y="32820"/>
                </a:lnTo>
                <a:lnTo>
                  <a:pt x="27730" y="32830"/>
                </a:lnTo>
                <a:lnTo>
                  <a:pt x="27730" y="32840"/>
                </a:lnTo>
                <a:lnTo>
                  <a:pt x="27710" y="32850"/>
                </a:lnTo>
                <a:lnTo>
                  <a:pt x="27700" y="32860"/>
                </a:lnTo>
                <a:lnTo>
                  <a:pt x="27690" y="32860"/>
                </a:lnTo>
                <a:lnTo>
                  <a:pt x="27690" y="32870"/>
                </a:lnTo>
                <a:lnTo>
                  <a:pt x="27680" y="32870"/>
                </a:lnTo>
                <a:lnTo>
                  <a:pt x="27670" y="32880"/>
                </a:lnTo>
                <a:lnTo>
                  <a:pt x="27660" y="32880"/>
                </a:lnTo>
                <a:lnTo>
                  <a:pt x="27650" y="32880"/>
                </a:lnTo>
                <a:lnTo>
                  <a:pt x="27640" y="32880"/>
                </a:lnTo>
                <a:lnTo>
                  <a:pt x="27630" y="32880"/>
                </a:lnTo>
                <a:lnTo>
                  <a:pt x="27620" y="32880"/>
                </a:lnTo>
                <a:lnTo>
                  <a:pt x="27610" y="32880"/>
                </a:lnTo>
                <a:lnTo>
                  <a:pt x="27600" y="32880"/>
                </a:lnTo>
                <a:lnTo>
                  <a:pt x="27590" y="32880"/>
                </a:lnTo>
                <a:lnTo>
                  <a:pt x="27580" y="32880"/>
                </a:lnTo>
                <a:lnTo>
                  <a:pt x="27570" y="32880"/>
                </a:lnTo>
                <a:lnTo>
                  <a:pt x="27560" y="32880"/>
                </a:lnTo>
                <a:lnTo>
                  <a:pt x="27550" y="32880"/>
                </a:lnTo>
                <a:lnTo>
                  <a:pt x="27540" y="32880"/>
                </a:lnTo>
                <a:lnTo>
                  <a:pt x="27530" y="32880"/>
                </a:lnTo>
                <a:lnTo>
                  <a:pt x="27520" y="32880"/>
                </a:lnTo>
                <a:lnTo>
                  <a:pt x="27510" y="32890"/>
                </a:lnTo>
                <a:lnTo>
                  <a:pt x="27500" y="32890"/>
                </a:lnTo>
                <a:lnTo>
                  <a:pt x="27490" y="32890"/>
                </a:lnTo>
                <a:lnTo>
                  <a:pt x="27480" y="32890"/>
                </a:lnTo>
                <a:lnTo>
                  <a:pt x="27470" y="32900"/>
                </a:lnTo>
                <a:lnTo>
                  <a:pt x="27460" y="32900"/>
                </a:lnTo>
                <a:lnTo>
                  <a:pt x="27450" y="32900"/>
                </a:lnTo>
                <a:lnTo>
                  <a:pt x="27440" y="32910"/>
                </a:lnTo>
                <a:lnTo>
                  <a:pt x="27430" y="32910"/>
                </a:lnTo>
                <a:lnTo>
                  <a:pt x="27420" y="32910"/>
                </a:lnTo>
                <a:lnTo>
                  <a:pt x="27410" y="32920"/>
                </a:lnTo>
                <a:lnTo>
                  <a:pt x="27400" y="32920"/>
                </a:lnTo>
                <a:lnTo>
                  <a:pt x="27390" y="32930"/>
                </a:lnTo>
                <a:lnTo>
                  <a:pt x="27380" y="32940"/>
                </a:lnTo>
                <a:lnTo>
                  <a:pt x="27370" y="32940"/>
                </a:lnTo>
                <a:lnTo>
                  <a:pt x="27360" y="32950"/>
                </a:lnTo>
                <a:lnTo>
                  <a:pt x="27350" y="32950"/>
                </a:lnTo>
                <a:lnTo>
                  <a:pt x="27350" y="32960"/>
                </a:lnTo>
                <a:lnTo>
                  <a:pt x="27340" y="32960"/>
                </a:lnTo>
                <a:lnTo>
                  <a:pt x="27330" y="32960"/>
                </a:lnTo>
                <a:lnTo>
                  <a:pt x="27330" y="32970"/>
                </a:lnTo>
                <a:lnTo>
                  <a:pt x="27320" y="32970"/>
                </a:lnTo>
                <a:lnTo>
                  <a:pt x="27320" y="32980"/>
                </a:lnTo>
                <a:lnTo>
                  <a:pt x="27310" y="32980"/>
                </a:lnTo>
                <a:lnTo>
                  <a:pt x="27300" y="32980"/>
                </a:lnTo>
                <a:lnTo>
                  <a:pt x="27300" y="32990"/>
                </a:lnTo>
                <a:lnTo>
                  <a:pt x="27290" y="33000"/>
                </a:lnTo>
                <a:lnTo>
                  <a:pt x="27290" y="33010"/>
                </a:lnTo>
                <a:lnTo>
                  <a:pt x="27290" y="33030"/>
                </a:lnTo>
                <a:lnTo>
                  <a:pt x="27290" y="33040"/>
                </a:lnTo>
                <a:lnTo>
                  <a:pt x="27290" y="33050"/>
                </a:lnTo>
                <a:lnTo>
                  <a:pt x="27290" y="33060"/>
                </a:lnTo>
                <a:lnTo>
                  <a:pt x="27300" y="33070"/>
                </a:lnTo>
                <a:lnTo>
                  <a:pt x="27310" y="33070"/>
                </a:lnTo>
                <a:lnTo>
                  <a:pt x="27320" y="33080"/>
                </a:lnTo>
                <a:lnTo>
                  <a:pt x="27330" y="33080"/>
                </a:lnTo>
                <a:lnTo>
                  <a:pt x="27340" y="33080"/>
                </a:lnTo>
                <a:lnTo>
                  <a:pt x="27340" y="33090"/>
                </a:lnTo>
                <a:lnTo>
                  <a:pt x="27350" y="33090"/>
                </a:lnTo>
                <a:lnTo>
                  <a:pt x="27360" y="33090"/>
                </a:lnTo>
                <a:lnTo>
                  <a:pt x="27370" y="33080"/>
                </a:lnTo>
                <a:lnTo>
                  <a:pt x="27380" y="33080"/>
                </a:lnTo>
                <a:lnTo>
                  <a:pt x="27390" y="33080"/>
                </a:lnTo>
                <a:lnTo>
                  <a:pt x="27410" y="33070"/>
                </a:lnTo>
                <a:lnTo>
                  <a:pt x="27420" y="33070"/>
                </a:lnTo>
                <a:lnTo>
                  <a:pt x="27430" y="33070"/>
                </a:lnTo>
                <a:lnTo>
                  <a:pt x="27440" y="33070"/>
                </a:lnTo>
                <a:lnTo>
                  <a:pt x="27450" y="33070"/>
                </a:lnTo>
                <a:lnTo>
                  <a:pt x="27460" y="33070"/>
                </a:lnTo>
                <a:lnTo>
                  <a:pt x="27460" y="33080"/>
                </a:lnTo>
                <a:lnTo>
                  <a:pt x="27470" y="33080"/>
                </a:lnTo>
                <a:lnTo>
                  <a:pt x="27470" y="33090"/>
                </a:lnTo>
                <a:lnTo>
                  <a:pt x="27480" y="33100"/>
                </a:lnTo>
                <a:lnTo>
                  <a:pt x="27490" y="33110"/>
                </a:lnTo>
                <a:lnTo>
                  <a:pt x="27490" y="33120"/>
                </a:lnTo>
                <a:lnTo>
                  <a:pt x="27490" y="33130"/>
                </a:lnTo>
                <a:lnTo>
                  <a:pt x="27500" y="33130"/>
                </a:lnTo>
                <a:lnTo>
                  <a:pt x="27500" y="33140"/>
                </a:lnTo>
                <a:lnTo>
                  <a:pt x="27500" y="33150"/>
                </a:lnTo>
                <a:lnTo>
                  <a:pt x="27500" y="33160"/>
                </a:lnTo>
                <a:lnTo>
                  <a:pt x="27510" y="33170"/>
                </a:lnTo>
                <a:lnTo>
                  <a:pt x="27510" y="33180"/>
                </a:lnTo>
                <a:lnTo>
                  <a:pt x="27510" y="33190"/>
                </a:lnTo>
                <a:lnTo>
                  <a:pt x="27500" y="33210"/>
                </a:lnTo>
                <a:lnTo>
                  <a:pt x="27500" y="33220"/>
                </a:lnTo>
                <a:lnTo>
                  <a:pt x="27490" y="33230"/>
                </a:lnTo>
                <a:lnTo>
                  <a:pt x="27490" y="33250"/>
                </a:lnTo>
                <a:lnTo>
                  <a:pt x="27480" y="33250"/>
                </a:lnTo>
                <a:lnTo>
                  <a:pt x="27470" y="33250"/>
                </a:lnTo>
                <a:lnTo>
                  <a:pt x="27470" y="33260"/>
                </a:lnTo>
                <a:lnTo>
                  <a:pt x="27460" y="33260"/>
                </a:lnTo>
                <a:lnTo>
                  <a:pt x="27450" y="33260"/>
                </a:lnTo>
                <a:lnTo>
                  <a:pt x="27450" y="33270"/>
                </a:lnTo>
                <a:lnTo>
                  <a:pt x="27440" y="33270"/>
                </a:lnTo>
                <a:lnTo>
                  <a:pt x="27430" y="33270"/>
                </a:lnTo>
                <a:lnTo>
                  <a:pt x="27420" y="33280"/>
                </a:lnTo>
                <a:lnTo>
                  <a:pt x="27410" y="33280"/>
                </a:lnTo>
                <a:lnTo>
                  <a:pt x="27400" y="33280"/>
                </a:lnTo>
                <a:lnTo>
                  <a:pt x="27390" y="33290"/>
                </a:lnTo>
                <a:lnTo>
                  <a:pt x="27380" y="33290"/>
                </a:lnTo>
                <a:lnTo>
                  <a:pt x="27380" y="33280"/>
                </a:lnTo>
                <a:lnTo>
                  <a:pt x="27370" y="33280"/>
                </a:lnTo>
                <a:lnTo>
                  <a:pt x="27360" y="33280"/>
                </a:lnTo>
                <a:lnTo>
                  <a:pt x="27350" y="33280"/>
                </a:lnTo>
                <a:lnTo>
                  <a:pt x="27340" y="33280"/>
                </a:lnTo>
                <a:lnTo>
                  <a:pt x="27330" y="33270"/>
                </a:lnTo>
                <a:lnTo>
                  <a:pt x="27320" y="33270"/>
                </a:lnTo>
                <a:lnTo>
                  <a:pt x="27310" y="33270"/>
                </a:lnTo>
                <a:lnTo>
                  <a:pt x="27300" y="33270"/>
                </a:lnTo>
                <a:lnTo>
                  <a:pt x="27290" y="33270"/>
                </a:lnTo>
                <a:lnTo>
                  <a:pt x="27280" y="33270"/>
                </a:lnTo>
                <a:lnTo>
                  <a:pt x="27270" y="33270"/>
                </a:lnTo>
                <a:lnTo>
                  <a:pt x="27260" y="33270"/>
                </a:lnTo>
                <a:lnTo>
                  <a:pt x="27250" y="33270"/>
                </a:lnTo>
                <a:lnTo>
                  <a:pt x="27240" y="33270"/>
                </a:lnTo>
                <a:lnTo>
                  <a:pt x="27230" y="33270"/>
                </a:lnTo>
                <a:lnTo>
                  <a:pt x="27220" y="33270"/>
                </a:lnTo>
                <a:lnTo>
                  <a:pt x="27210" y="33270"/>
                </a:lnTo>
                <a:lnTo>
                  <a:pt x="27200" y="33270"/>
                </a:lnTo>
                <a:lnTo>
                  <a:pt x="27190" y="33270"/>
                </a:lnTo>
                <a:lnTo>
                  <a:pt x="27190" y="33280"/>
                </a:lnTo>
                <a:lnTo>
                  <a:pt x="27180" y="33280"/>
                </a:lnTo>
                <a:lnTo>
                  <a:pt x="27170" y="33280"/>
                </a:lnTo>
                <a:lnTo>
                  <a:pt x="27160" y="33280"/>
                </a:lnTo>
                <a:lnTo>
                  <a:pt x="27150" y="33290"/>
                </a:lnTo>
                <a:lnTo>
                  <a:pt x="27140" y="33290"/>
                </a:lnTo>
                <a:lnTo>
                  <a:pt x="27120" y="33300"/>
                </a:lnTo>
                <a:lnTo>
                  <a:pt x="27110" y="33300"/>
                </a:lnTo>
                <a:lnTo>
                  <a:pt x="27110" y="33310"/>
                </a:lnTo>
                <a:lnTo>
                  <a:pt x="27100" y="33310"/>
                </a:lnTo>
                <a:lnTo>
                  <a:pt x="27090" y="33320"/>
                </a:lnTo>
                <a:lnTo>
                  <a:pt x="27080" y="33320"/>
                </a:lnTo>
                <a:lnTo>
                  <a:pt x="27070" y="33320"/>
                </a:lnTo>
                <a:lnTo>
                  <a:pt x="27070" y="33330"/>
                </a:lnTo>
                <a:lnTo>
                  <a:pt x="27060" y="33330"/>
                </a:lnTo>
                <a:lnTo>
                  <a:pt x="27050" y="33330"/>
                </a:lnTo>
                <a:lnTo>
                  <a:pt x="27050" y="33340"/>
                </a:lnTo>
                <a:lnTo>
                  <a:pt x="27040" y="33340"/>
                </a:lnTo>
                <a:lnTo>
                  <a:pt x="27030" y="33340"/>
                </a:lnTo>
                <a:lnTo>
                  <a:pt x="27020" y="33340"/>
                </a:lnTo>
                <a:lnTo>
                  <a:pt x="27010" y="33340"/>
                </a:lnTo>
                <a:lnTo>
                  <a:pt x="27000" y="33350"/>
                </a:lnTo>
                <a:lnTo>
                  <a:pt x="26990" y="33350"/>
                </a:lnTo>
                <a:lnTo>
                  <a:pt x="26980" y="33350"/>
                </a:lnTo>
                <a:lnTo>
                  <a:pt x="26970" y="33350"/>
                </a:lnTo>
                <a:lnTo>
                  <a:pt x="26960" y="33360"/>
                </a:lnTo>
                <a:lnTo>
                  <a:pt x="26950" y="33360"/>
                </a:lnTo>
                <a:lnTo>
                  <a:pt x="26940" y="33360"/>
                </a:lnTo>
                <a:lnTo>
                  <a:pt x="26930" y="33360"/>
                </a:lnTo>
                <a:lnTo>
                  <a:pt x="26920" y="33360"/>
                </a:lnTo>
                <a:lnTo>
                  <a:pt x="26910" y="33360"/>
                </a:lnTo>
                <a:lnTo>
                  <a:pt x="26900" y="33360"/>
                </a:lnTo>
                <a:lnTo>
                  <a:pt x="26890" y="33360"/>
                </a:lnTo>
                <a:lnTo>
                  <a:pt x="26880" y="33360"/>
                </a:lnTo>
                <a:lnTo>
                  <a:pt x="26870" y="33360"/>
                </a:lnTo>
                <a:lnTo>
                  <a:pt x="26860" y="33360"/>
                </a:lnTo>
                <a:lnTo>
                  <a:pt x="26850" y="33360"/>
                </a:lnTo>
                <a:lnTo>
                  <a:pt x="26840" y="33360"/>
                </a:lnTo>
                <a:lnTo>
                  <a:pt x="26830" y="33360"/>
                </a:lnTo>
                <a:lnTo>
                  <a:pt x="26820" y="33360"/>
                </a:lnTo>
                <a:lnTo>
                  <a:pt x="26810" y="33360"/>
                </a:lnTo>
                <a:lnTo>
                  <a:pt x="26800" y="33350"/>
                </a:lnTo>
                <a:lnTo>
                  <a:pt x="26790" y="33350"/>
                </a:lnTo>
                <a:lnTo>
                  <a:pt x="26790" y="33340"/>
                </a:lnTo>
                <a:lnTo>
                  <a:pt x="26770" y="33340"/>
                </a:lnTo>
                <a:lnTo>
                  <a:pt x="26770" y="33330"/>
                </a:lnTo>
                <a:lnTo>
                  <a:pt x="26760" y="33330"/>
                </a:lnTo>
                <a:lnTo>
                  <a:pt x="26750" y="33320"/>
                </a:lnTo>
                <a:lnTo>
                  <a:pt x="26740" y="33310"/>
                </a:lnTo>
                <a:lnTo>
                  <a:pt x="26730" y="33310"/>
                </a:lnTo>
                <a:lnTo>
                  <a:pt x="26720" y="33310"/>
                </a:lnTo>
                <a:lnTo>
                  <a:pt x="26710" y="33310"/>
                </a:lnTo>
                <a:lnTo>
                  <a:pt x="26700" y="33310"/>
                </a:lnTo>
                <a:lnTo>
                  <a:pt x="26700" y="33300"/>
                </a:lnTo>
                <a:lnTo>
                  <a:pt x="26690" y="33300"/>
                </a:lnTo>
                <a:lnTo>
                  <a:pt x="26680" y="33300"/>
                </a:lnTo>
                <a:lnTo>
                  <a:pt x="26670" y="33300"/>
                </a:lnTo>
                <a:lnTo>
                  <a:pt x="26660" y="33300"/>
                </a:lnTo>
                <a:lnTo>
                  <a:pt x="26650" y="33300"/>
                </a:lnTo>
                <a:lnTo>
                  <a:pt x="26640" y="33300"/>
                </a:lnTo>
                <a:lnTo>
                  <a:pt x="26630" y="33310"/>
                </a:lnTo>
                <a:lnTo>
                  <a:pt x="26620" y="33310"/>
                </a:lnTo>
                <a:lnTo>
                  <a:pt x="26610" y="33310"/>
                </a:lnTo>
                <a:lnTo>
                  <a:pt x="26600" y="33310"/>
                </a:lnTo>
                <a:lnTo>
                  <a:pt x="26590" y="33310"/>
                </a:lnTo>
                <a:lnTo>
                  <a:pt x="26580" y="33310"/>
                </a:lnTo>
                <a:lnTo>
                  <a:pt x="26570" y="33310"/>
                </a:lnTo>
                <a:lnTo>
                  <a:pt x="26560" y="33310"/>
                </a:lnTo>
                <a:lnTo>
                  <a:pt x="26540" y="33300"/>
                </a:lnTo>
                <a:lnTo>
                  <a:pt x="26530" y="33300"/>
                </a:lnTo>
                <a:lnTo>
                  <a:pt x="26520" y="33300"/>
                </a:lnTo>
                <a:lnTo>
                  <a:pt x="26510" y="33310"/>
                </a:lnTo>
                <a:lnTo>
                  <a:pt x="26500" y="33300"/>
                </a:lnTo>
                <a:lnTo>
                  <a:pt x="26490" y="33300"/>
                </a:lnTo>
                <a:lnTo>
                  <a:pt x="26480" y="33300"/>
                </a:lnTo>
                <a:lnTo>
                  <a:pt x="26470" y="33300"/>
                </a:lnTo>
                <a:lnTo>
                  <a:pt x="26470" y="33310"/>
                </a:lnTo>
                <a:lnTo>
                  <a:pt x="26460" y="33310"/>
                </a:lnTo>
                <a:lnTo>
                  <a:pt x="26450" y="33310"/>
                </a:lnTo>
                <a:lnTo>
                  <a:pt x="26440" y="33310"/>
                </a:lnTo>
                <a:lnTo>
                  <a:pt x="26440" y="33320"/>
                </a:lnTo>
                <a:lnTo>
                  <a:pt x="26430" y="33320"/>
                </a:lnTo>
                <a:lnTo>
                  <a:pt x="26420" y="33320"/>
                </a:lnTo>
                <a:lnTo>
                  <a:pt x="26410" y="33330"/>
                </a:lnTo>
                <a:lnTo>
                  <a:pt x="26400" y="33330"/>
                </a:lnTo>
                <a:lnTo>
                  <a:pt x="26390" y="33330"/>
                </a:lnTo>
                <a:lnTo>
                  <a:pt x="26390" y="33340"/>
                </a:lnTo>
                <a:lnTo>
                  <a:pt x="26380" y="33340"/>
                </a:lnTo>
                <a:lnTo>
                  <a:pt x="26370" y="33340"/>
                </a:lnTo>
                <a:lnTo>
                  <a:pt x="26370" y="33350"/>
                </a:lnTo>
                <a:lnTo>
                  <a:pt x="26360" y="33350"/>
                </a:lnTo>
                <a:lnTo>
                  <a:pt x="26350" y="33350"/>
                </a:lnTo>
                <a:lnTo>
                  <a:pt x="26350" y="33360"/>
                </a:lnTo>
                <a:lnTo>
                  <a:pt x="26340" y="33360"/>
                </a:lnTo>
                <a:lnTo>
                  <a:pt x="26330" y="33370"/>
                </a:lnTo>
                <a:lnTo>
                  <a:pt x="26320" y="33380"/>
                </a:lnTo>
                <a:lnTo>
                  <a:pt x="26310" y="33380"/>
                </a:lnTo>
                <a:lnTo>
                  <a:pt x="26300" y="33380"/>
                </a:lnTo>
                <a:lnTo>
                  <a:pt x="26290" y="33390"/>
                </a:lnTo>
                <a:lnTo>
                  <a:pt x="26280" y="33400"/>
                </a:lnTo>
                <a:lnTo>
                  <a:pt x="26270" y="33400"/>
                </a:lnTo>
                <a:lnTo>
                  <a:pt x="26260" y="33400"/>
                </a:lnTo>
                <a:lnTo>
                  <a:pt x="26250" y="33400"/>
                </a:lnTo>
                <a:lnTo>
                  <a:pt x="26240" y="33400"/>
                </a:lnTo>
                <a:lnTo>
                  <a:pt x="26230" y="33400"/>
                </a:lnTo>
                <a:lnTo>
                  <a:pt x="26220" y="33390"/>
                </a:lnTo>
                <a:lnTo>
                  <a:pt x="26210" y="33390"/>
                </a:lnTo>
                <a:lnTo>
                  <a:pt x="26200" y="33390"/>
                </a:lnTo>
                <a:lnTo>
                  <a:pt x="26200" y="33380"/>
                </a:lnTo>
                <a:lnTo>
                  <a:pt x="26190" y="33380"/>
                </a:lnTo>
                <a:lnTo>
                  <a:pt x="26180" y="33380"/>
                </a:lnTo>
                <a:lnTo>
                  <a:pt x="26170" y="33380"/>
                </a:lnTo>
                <a:lnTo>
                  <a:pt x="26160" y="33380"/>
                </a:lnTo>
                <a:lnTo>
                  <a:pt x="26150" y="33370"/>
                </a:lnTo>
                <a:lnTo>
                  <a:pt x="26140" y="33370"/>
                </a:lnTo>
                <a:lnTo>
                  <a:pt x="26130" y="33370"/>
                </a:lnTo>
                <a:lnTo>
                  <a:pt x="26120" y="33370"/>
                </a:lnTo>
                <a:lnTo>
                  <a:pt x="26120" y="33360"/>
                </a:lnTo>
                <a:lnTo>
                  <a:pt x="26110" y="33360"/>
                </a:lnTo>
                <a:lnTo>
                  <a:pt x="26110" y="33370"/>
                </a:lnTo>
                <a:lnTo>
                  <a:pt x="26100" y="33370"/>
                </a:lnTo>
                <a:lnTo>
                  <a:pt x="26090" y="33370"/>
                </a:lnTo>
                <a:lnTo>
                  <a:pt x="26070" y="33370"/>
                </a:lnTo>
                <a:lnTo>
                  <a:pt x="26060" y="33370"/>
                </a:lnTo>
                <a:lnTo>
                  <a:pt x="26050" y="33370"/>
                </a:lnTo>
                <a:lnTo>
                  <a:pt x="26050" y="33360"/>
                </a:lnTo>
                <a:lnTo>
                  <a:pt x="26040" y="33360"/>
                </a:lnTo>
                <a:lnTo>
                  <a:pt x="26030" y="33360"/>
                </a:lnTo>
                <a:lnTo>
                  <a:pt x="26020" y="33360"/>
                </a:lnTo>
                <a:lnTo>
                  <a:pt x="26020" y="33350"/>
                </a:lnTo>
                <a:lnTo>
                  <a:pt x="26010" y="33350"/>
                </a:lnTo>
                <a:lnTo>
                  <a:pt x="26000" y="33340"/>
                </a:lnTo>
                <a:lnTo>
                  <a:pt x="25990" y="33340"/>
                </a:lnTo>
                <a:lnTo>
                  <a:pt x="25980" y="33340"/>
                </a:lnTo>
                <a:lnTo>
                  <a:pt x="25970" y="33340"/>
                </a:lnTo>
                <a:lnTo>
                  <a:pt x="25960" y="33340"/>
                </a:lnTo>
                <a:lnTo>
                  <a:pt x="25950" y="33330"/>
                </a:lnTo>
                <a:lnTo>
                  <a:pt x="25940" y="33330"/>
                </a:lnTo>
                <a:lnTo>
                  <a:pt x="25930" y="33330"/>
                </a:lnTo>
                <a:lnTo>
                  <a:pt x="25920" y="33330"/>
                </a:lnTo>
                <a:lnTo>
                  <a:pt x="25920" y="33320"/>
                </a:lnTo>
                <a:lnTo>
                  <a:pt x="25910" y="33320"/>
                </a:lnTo>
                <a:lnTo>
                  <a:pt x="25900" y="33320"/>
                </a:lnTo>
                <a:lnTo>
                  <a:pt x="25900" y="33330"/>
                </a:lnTo>
                <a:lnTo>
                  <a:pt x="25880" y="33330"/>
                </a:lnTo>
                <a:lnTo>
                  <a:pt x="25880" y="33320"/>
                </a:lnTo>
                <a:lnTo>
                  <a:pt x="25870" y="33320"/>
                </a:lnTo>
                <a:lnTo>
                  <a:pt x="25870" y="33330"/>
                </a:lnTo>
                <a:lnTo>
                  <a:pt x="25860" y="33330"/>
                </a:lnTo>
                <a:lnTo>
                  <a:pt x="25850" y="33330"/>
                </a:lnTo>
                <a:lnTo>
                  <a:pt x="25840" y="33330"/>
                </a:lnTo>
                <a:lnTo>
                  <a:pt x="25830" y="33330"/>
                </a:lnTo>
                <a:lnTo>
                  <a:pt x="25820" y="33340"/>
                </a:lnTo>
                <a:lnTo>
                  <a:pt x="25810" y="33340"/>
                </a:lnTo>
                <a:lnTo>
                  <a:pt x="25800" y="33340"/>
                </a:lnTo>
                <a:lnTo>
                  <a:pt x="25800" y="33350"/>
                </a:lnTo>
                <a:lnTo>
                  <a:pt x="25790" y="33350"/>
                </a:lnTo>
                <a:lnTo>
                  <a:pt x="25780" y="33350"/>
                </a:lnTo>
                <a:lnTo>
                  <a:pt x="25770" y="33350"/>
                </a:lnTo>
                <a:lnTo>
                  <a:pt x="25760" y="33350"/>
                </a:lnTo>
                <a:lnTo>
                  <a:pt x="25760" y="33340"/>
                </a:lnTo>
                <a:lnTo>
                  <a:pt x="25750" y="33340"/>
                </a:lnTo>
                <a:lnTo>
                  <a:pt x="25750" y="33330"/>
                </a:lnTo>
                <a:lnTo>
                  <a:pt x="25740" y="33330"/>
                </a:lnTo>
                <a:lnTo>
                  <a:pt x="25730" y="33330"/>
                </a:lnTo>
                <a:lnTo>
                  <a:pt x="25720" y="33340"/>
                </a:lnTo>
                <a:lnTo>
                  <a:pt x="25710" y="33340"/>
                </a:lnTo>
                <a:lnTo>
                  <a:pt x="25700" y="33340"/>
                </a:lnTo>
                <a:lnTo>
                  <a:pt x="25690" y="33340"/>
                </a:lnTo>
                <a:lnTo>
                  <a:pt x="25690" y="33330"/>
                </a:lnTo>
                <a:lnTo>
                  <a:pt x="25680" y="33330"/>
                </a:lnTo>
                <a:lnTo>
                  <a:pt x="25670" y="33330"/>
                </a:lnTo>
                <a:lnTo>
                  <a:pt x="25660" y="33330"/>
                </a:lnTo>
                <a:lnTo>
                  <a:pt x="25660" y="33340"/>
                </a:lnTo>
                <a:lnTo>
                  <a:pt x="25650" y="33340"/>
                </a:lnTo>
                <a:lnTo>
                  <a:pt x="25640" y="33340"/>
                </a:lnTo>
                <a:lnTo>
                  <a:pt x="25630" y="33340"/>
                </a:lnTo>
                <a:lnTo>
                  <a:pt x="25620" y="33340"/>
                </a:lnTo>
                <a:lnTo>
                  <a:pt x="25610" y="33340"/>
                </a:lnTo>
                <a:lnTo>
                  <a:pt x="25600" y="33350"/>
                </a:lnTo>
                <a:lnTo>
                  <a:pt x="25590" y="33350"/>
                </a:lnTo>
                <a:lnTo>
                  <a:pt x="25580" y="33350"/>
                </a:lnTo>
                <a:lnTo>
                  <a:pt x="25570" y="33360"/>
                </a:lnTo>
                <a:lnTo>
                  <a:pt x="25550" y="33360"/>
                </a:lnTo>
                <a:lnTo>
                  <a:pt x="25530" y="33370"/>
                </a:lnTo>
                <a:lnTo>
                  <a:pt x="25520" y="33370"/>
                </a:lnTo>
                <a:lnTo>
                  <a:pt x="25510" y="33370"/>
                </a:lnTo>
                <a:lnTo>
                  <a:pt x="25500" y="33370"/>
                </a:lnTo>
                <a:lnTo>
                  <a:pt x="25490" y="33370"/>
                </a:lnTo>
                <a:lnTo>
                  <a:pt x="25480" y="33370"/>
                </a:lnTo>
                <a:lnTo>
                  <a:pt x="25470" y="33370"/>
                </a:lnTo>
                <a:lnTo>
                  <a:pt x="25460" y="33380"/>
                </a:lnTo>
                <a:lnTo>
                  <a:pt x="25450" y="33380"/>
                </a:lnTo>
                <a:lnTo>
                  <a:pt x="25440" y="33380"/>
                </a:lnTo>
                <a:lnTo>
                  <a:pt x="25430" y="33390"/>
                </a:lnTo>
                <a:lnTo>
                  <a:pt x="25420" y="33390"/>
                </a:lnTo>
                <a:lnTo>
                  <a:pt x="25410" y="33390"/>
                </a:lnTo>
                <a:lnTo>
                  <a:pt x="25400" y="33390"/>
                </a:lnTo>
                <a:lnTo>
                  <a:pt x="25390" y="33390"/>
                </a:lnTo>
                <a:lnTo>
                  <a:pt x="25380" y="33390"/>
                </a:lnTo>
                <a:lnTo>
                  <a:pt x="25370" y="33400"/>
                </a:lnTo>
                <a:lnTo>
                  <a:pt x="25360" y="33400"/>
                </a:lnTo>
                <a:lnTo>
                  <a:pt x="25360" y="33410"/>
                </a:lnTo>
                <a:lnTo>
                  <a:pt x="25350" y="33410"/>
                </a:lnTo>
                <a:lnTo>
                  <a:pt x="25340" y="33410"/>
                </a:lnTo>
                <a:lnTo>
                  <a:pt x="25330" y="33410"/>
                </a:lnTo>
                <a:lnTo>
                  <a:pt x="25320" y="33410"/>
                </a:lnTo>
                <a:lnTo>
                  <a:pt x="25310" y="33410"/>
                </a:lnTo>
                <a:lnTo>
                  <a:pt x="25300" y="33410"/>
                </a:lnTo>
                <a:lnTo>
                  <a:pt x="25290" y="33400"/>
                </a:lnTo>
                <a:lnTo>
                  <a:pt x="25280" y="33400"/>
                </a:lnTo>
                <a:lnTo>
                  <a:pt x="25270" y="33400"/>
                </a:lnTo>
                <a:lnTo>
                  <a:pt x="25260" y="33390"/>
                </a:lnTo>
                <a:lnTo>
                  <a:pt x="25250" y="33390"/>
                </a:lnTo>
                <a:lnTo>
                  <a:pt x="25240" y="33390"/>
                </a:lnTo>
                <a:lnTo>
                  <a:pt x="25230" y="33390"/>
                </a:lnTo>
                <a:lnTo>
                  <a:pt x="25220" y="33380"/>
                </a:lnTo>
                <a:lnTo>
                  <a:pt x="25210" y="33380"/>
                </a:lnTo>
                <a:lnTo>
                  <a:pt x="25200" y="33380"/>
                </a:lnTo>
                <a:lnTo>
                  <a:pt x="25200" y="33390"/>
                </a:lnTo>
                <a:lnTo>
                  <a:pt x="25190" y="33390"/>
                </a:lnTo>
                <a:lnTo>
                  <a:pt x="25180" y="33390"/>
                </a:lnTo>
                <a:lnTo>
                  <a:pt x="25170" y="33390"/>
                </a:lnTo>
                <a:lnTo>
                  <a:pt x="25160" y="33390"/>
                </a:lnTo>
                <a:lnTo>
                  <a:pt x="25160" y="33400"/>
                </a:lnTo>
                <a:lnTo>
                  <a:pt x="25150" y="33410"/>
                </a:lnTo>
                <a:lnTo>
                  <a:pt x="25150" y="33420"/>
                </a:lnTo>
                <a:lnTo>
                  <a:pt x="25140" y="33420"/>
                </a:lnTo>
                <a:lnTo>
                  <a:pt x="25130" y="33430"/>
                </a:lnTo>
                <a:lnTo>
                  <a:pt x="25130" y="33440"/>
                </a:lnTo>
                <a:lnTo>
                  <a:pt x="25120" y="33450"/>
                </a:lnTo>
                <a:lnTo>
                  <a:pt x="25110" y="33450"/>
                </a:lnTo>
                <a:lnTo>
                  <a:pt x="25100" y="33450"/>
                </a:lnTo>
                <a:lnTo>
                  <a:pt x="25090" y="33450"/>
                </a:lnTo>
                <a:lnTo>
                  <a:pt x="25080" y="33440"/>
                </a:lnTo>
                <a:lnTo>
                  <a:pt x="25080" y="33450"/>
                </a:lnTo>
                <a:lnTo>
                  <a:pt x="25070" y="33450"/>
                </a:lnTo>
                <a:lnTo>
                  <a:pt x="25060" y="33450"/>
                </a:lnTo>
                <a:lnTo>
                  <a:pt x="25050" y="33450"/>
                </a:lnTo>
                <a:lnTo>
                  <a:pt x="25040" y="33450"/>
                </a:lnTo>
                <a:lnTo>
                  <a:pt x="25040" y="33460"/>
                </a:lnTo>
                <a:lnTo>
                  <a:pt x="25030" y="33460"/>
                </a:lnTo>
                <a:lnTo>
                  <a:pt x="25020" y="33460"/>
                </a:lnTo>
                <a:lnTo>
                  <a:pt x="25010" y="33460"/>
                </a:lnTo>
                <a:lnTo>
                  <a:pt x="25000" y="33460"/>
                </a:lnTo>
                <a:lnTo>
                  <a:pt x="24990" y="33460"/>
                </a:lnTo>
                <a:lnTo>
                  <a:pt x="24980" y="33460"/>
                </a:lnTo>
                <a:lnTo>
                  <a:pt x="24970" y="33460"/>
                </a:lnTo>
                <a:lnTo>
                  <a:pt x="24960" y="33460"/>
                </a:lnTo>
                <a:lnTo>
                  <a:pt x="24950" y="33460"/>
                </a:lnTo>
                <a:lnTo>
                  <a:pt x="24940" y="33460"/>
                </a:lnTo>
                <a:lnTo>
                  <a:pt x="24930" y="33460"/>
                </a:lnTo>
                <a:lnTo>
                  <a:pt x="24920" y="33470"/>
                </a:lnTo>
                <a:lnTo>
                  <a:pt x="24910" y="33470"/>
                </a:lnTo>
                <a:lnTo>
                  <a:pt x="24890" y="33470"/>
                </a:lnTo>
                <a:lnTo>
                  <a:pt x="24880" y="33470"/>
                </a:lnTo>
                <a:lnTo>
                  <a:pt x="24880" y="33460"/>
                </a:lnTo>
                <a:lnTo>
                  <a:pt x="24870" y="33460"/>
                </a:lnTo>
                <a:lnTo>
                  <a:pt x="24870" y="33450"/>
                </a:lnTo>
                <a:lnTo>
                  <a:pt x="24860" y="33450"/>
                </a:lnTo>
                <a:lnTo>
                  <a:pt x="24850" y="33450"/>
                </a:lnTo>
                <a:lnTo>
                  <a:pt x="24840" y="33450"/>
                </a:lnTo>
                <a:lnTo>
                  <a:pt x="24840" y="33440"/>
                </a:lnTo>
                <a:lnTo>
                  <a:pt x="24830" y="33450"/>
                </a:lnTo>
                <a:lnTo>
                  <a:pt x="24820" y="33450"/>
                </a:lnTo>
                <a:lnTo>
                  <a:pt x="24820" y="33460"/>
                </a:lnTo>
                <a:lnTo>
                  <a:pt x="24810" y="33460"/>
                </a:lnTo>
                <a:lnTo>
                  <a:pt x="24800" y="33460"/>
                </a:lnTo>
                <a:lnTo>
                  <a:pt x="24790" y="33460"/>
                </a:lnTo>
                <a:lnTo>
                  <a:pt x="24790" y="33450"/>
                </a:lnTo>
                <a:lnTo>
                  <a:pt x="24780" y="33450"/>
                </a:lnTo>
                <a:lnTo>
                  <a:pt x="24780" y="33440"/>
                </a:lnTo>
                <a:lnTo>
                  <a:pt x="24770" y="33440"/>
                </a:lnTo>
                <a:lnTo>
                  <a:pt x="24760" y="33440"/>
                </a:lnTo>
                <a:lnTo>
                  <a:pt x="24760" y="33430"/>
                </a:lnTo>
                <a:lnTo>
                  <a:pt x="24750" y="33430"/>
                </a:lnTo>
                <a:lnTo>
                  <a:pt x="24740" y="33430"/>
                </a:lnTo>
                <a:lnTo>
                  <a:pt x="24730" y="33420"/>
                </a:lnTo>
                <a:lnTo>
                  <a:pt x="24720" y="33420"/>
                </a:lnTo>
                <a:lnTo>
                  <a:pt x="24710" y="33410"/>
                </a:lnTo>
                <a:lnTo>
                  <a:pt x="24700" y="33410"/>
                </a:lnTo>
                <a:lnTo>
                  <a:pt x="24690" y="33410"/>
                </a:lnTo>
                <a:lnTo>
                  <a:pt x="24680" y="33400"/>
                </a:lnTo>
                <a:lnTo>
                  <a:pt x="24670" y="33400"/>
                </a:lnTo>
                <a:lnTo>
                  <a:pt x="24660" y="33400"/>
                </a:lnTo>
                <a:lnTo>
                  <a:pt x="24660" y="33390"/>
                </a:lnTo>
                <a:lnTo>
                  <a:pt x="24650" y="33390"/>
                </a:lnTo>
                <a:lnTo>
                  <a:pt x="24640" y="33390"/>
                </a:lnTo>
                <a:lnTo>
                  <a:pt x="24630" y="33390"/>
                </a:lnTo>
                <a:lnTo>
                  <a:pt x="24620" y="33380"/>
                </a:lnTo>
                <a:lnTo>
                  <a:pt x="24610" y="33380"/>
                </a:lnTo>
                <a:lnTo>
                  <a:pt x="24600" y="33380"/>
                </a:lnTo>
                <a:lnTo>
                  <a:pt x="24590" y="33380"/>
                </a:lnTo>
                <a:lnTo>
                  <a:pt x="24590" y="33370"/>
                </a:lnTo>
                <a:lnTo>
                  <a:pt x="24580" y="33370"/>
                </a:lnTo>
                <a:lnTo>
                  <a:pt x="24570" y="33360"/>
                </a:lnTo>
                <a:lnTo>
                  <a:pt x="24560" y="33350"/>
                </a:lnTo>
                <a:lnTo>
                  <a:pt x="24550" y="33350"/>
                </a:lnTo>
                <a:lnTo>
                  <a:pt x="24540" y="33350"/>
                </a:lnTo>
                <a:lnTo>
                  <a:pt x="24530" y="33350"/>
                </a:lnTo>
                <a:lnTo>
                  <a:pt x="24520" y="33350"/>
                </a:lnTo>
                <a:lnTo>
                  <a:pt x="24510" y="33350"/>
                </a:lnTo>
                <a:lnTo>
                  <a:pt x="24500" y="33350"/>
                </a:lnTo>
                <a:lnTo>
                  <a:pt x="24500" y="33340"/>
                </a:lnTo>
                <a:lnTo>
                  <a:pt x="24490" y="33350"/>
                </a:lnTo>
                <a:lnTo>
                  <a:pt x="24480" y="33350"/>
                </a:lnTo>
                <a:lnTo>
                  <a:pt x="24470" y="33340"/>
                </a:lnTo>
                <a:lnTo>
                  <a:pt x="24460" y="33340"/>
                </a:lnTo>
                <a:lnTo>
                  <a:pt x="24450" y="33340"/>
                </a:lnTo>
                <a:lnTo>
                  <a:pt x="24440" y="33330"/>
                </a:lnTo>
                <a:lnTo>
                  <a:pt x="24430" y="33330"/>
                </a:lnTo>
                <a:lnTo>
                  <a:pt x="24420" y="33330"/>
                </a:lnTo>
                <a:lnTo>
                  <a:pt x="24420" y="33320"/>
                </a:lnTo>
                <a:lnTo>
                  <a:pt x="24410" y="33330"/>
                </a:lnTo>
                <a:lnTo>
                  <a:pt x="24400" y="33320"/>
                </a:lnTo>
                <a:lnTo>
                  <a:pt x="24390" y="33320"/>
                </a:lnTo>
                <a:lnTo>
                  <a:pt x="24380" y="33320"/>
                </a:lnTo>
                <a:lnTo>
                  <a:pt x="24370" y="33320"/>
                </a:lnTo>
                <a:lnTo>
                  <a:pt x="24360" y="33320"/>
                </a:lnTo>
                <a:lnTo>
                  <a:pt x="24350" y="33320"/>
                </a:lnTo>
                <a:lnTo>
                  <a:pt x="24340" y="33320"/>
                </a:lnTo>
                <a:lnTo>
                  <a:pt x="24330" y="33310"/>
                </a:lnTo>
                <a:lnTo>
                  <a:pt x="24320" y="33310"/>
                </a:lnTo>
                <a:lnTo>
                  <a:pt x="24310" y="33310"/>
                </a:lnTo>
                <a:lnTo>
                  <a:pt x="24300" y="33310"/>
                </a:lnTo>
                <a:lnTo>
                  <a:pt x="24290" y="33310"/>
                </a:lnTo>
                <a:lnTo>
                  <a:pt x="24280" y="33320"/>
                </a:lnTo>
                <a:lnTo>
                  <a:pt x="24270" y="33320"/>
                </a:lnTo>
                <a:lnTo>
                  <a:pt x="24260" y="33320"/>
                </a:lnTo>
                <a:lnTo>
                  <a:pt x="24250" y="33320"/>
                </a:lnTo>
                <a:lnTo>
                  <a:pt x="24240" y="33320"/>
                </a:lnTo>
                <a:lnTo>
                  <a:pt x="24230" y="33330"/>
                </a:lnTo>
                <a:lnTo>
                  <a:pt x="24220" y="33330"/>
                </a:lnTo>
                <a:lnTo>
                  <a:pt x="24210" y="33330"/>
                </a:lnTo>
                <a:lnTo>
                  <a:pt x="24200" y="33330"/>
                </a:lnTo>
                <a:lnTo>
                  <a:pt x="24200" y="33340"/>
                </a:lnTo>
                <a:lnTo>
                  <a:pt x="24190" y="33340"/>
                </a:lnTo>
                <a:lnTo>
                  <a:pt x="24180" y="33340"/>
                </a:lnTo>
                <a:lnTo>
                  <a:pt x="24180" y="33350"/>
                </a:lnTo>
                <a:lnTo>
                  <a:pt x="24170" y="33360"/>
                </a:lnTo>
                <a:lnTo>
                  <a:pt x="24160" y="33360"/>
                </a:lnTo>
                <a:lnTo>
                  <a:pt x="24150" y="33360"/>
                </a:lnTo>
                <a:lnTo>
                  <a:pt x="24150" y="33370"/>
                </a:lnTo>
                <a:lnTo>
                  <a:pt x="24130" y="33360"/>
                </a:lnTo>
                <a:lnTo>
                  <a:pt x="24130" y="33370"/>
                </a:lnTo>
                <a:lnTo>
                  <a:pt x="24120" y="33370"/>
                </a:lnTo>
                <a:lnTo>
                  <a:pt x="24110" y="33370"/>
                </a:lnTo>
                <a:lnTo>
                  <a:pt x="24110" y="33380"/>
                </a:lnTo>
                <a:lnTo>
                  <a:pt x="24100" y="33380"/>
                </a:lnTo>
                <a:lnTo>
                  <a:pt x="24090" y="33380"/>
                </a:lnTo>
                <a:lnTo>
                  <a:pt x="24080" y="33390"/>
                </a:lnTo>
                <a:lnTo>
                  <a:pt x="24070" y="33400"/>
                </a:lnTo>
                <a:lnTo>
                  <a:pt x="24060" y="33400"/>
                </a:lnTo>
                <a:lnTo>
                  <a:pt x="24050" y="33410"/>
                </a:lnTo>
                <a:lnTo>
                  <a:pt x="24040" y="33410"/>
                </a:lnTo>
                <a:lnTo>
                  <a:pt x="24030" y="33410"/>
                </a:lnTo>
                <a:lnTo>
                  <a:pt x="24020" y="33420"/>
                </a:lnTo>
                <a:lnTo>
                  <a:pt x="24010" y="33420"/>
                </a:lnTo>
                <a:lnTo>
                  <a:pt x="24000" y="33420"/>
                </a:lnTo>
                <a:lnTo>
                  <a:pt x="24000" y="33430"/>
                </a:lnTo>
                <a:lnTo>
                  <a:pt x="23990" y="33430"/>
                </a:lnTo>
                <a:lnTo>
                  <a:pt x="23980" y="33430"/>
                </a:lnTo>
                <a:lnTo>
                  <a:pt x="23970" y="33440"/>
                </a:lnTo>
                <a:lnTo>
                  <a:pt x="23960" y="33440"/>
                </a:lnTo>
                <a:lnTo>
                  <a:pt x="23950" y="33440"/>
                </a:lnTo>
                <a:lnTo>
                  <a:pt x="23950" y="33450"/>
                </a:lnTo>
                <a:lnTo>
                  <a:pt x="23940" y="33450"/>
                </a:lnTo>
                <a:lnTo>
                  <a:pt x="23930" y="33460"/>
                </a:lnTo>
                <a:lnTo>
                  <a:pt x="23920" y="33460"/>
                </a:lnTo>
                <a:lnTo>
                  <a:pt x="23910" y="33470"/>
                </a:lnTo>
                <a:lnTo>
                  <a:pt x="23900" y="33470"/>
                </a:lnTo>
                <a:lnTo>
                  <a:pt x="23890" y="33480"/>
                </a:lnTo>
                <a:lnTo>
                  <a:pt x="23880" y="33480"/>
                </a:lnTo>
                <a:lnTo>
                  <a:pt x="23870" y="33480"/>
                </a:lnTo>
                <a:lnTo>
                  <a:pt x="23860" y="33480"/>
                </a:lnTo>
                <a:lnTo>
                  <a:pt x="23850" y="33480"/>
                </a:lnTo>
                <a:lnTo>
                  <a:pt x="23830" y="33480"/>
                </a:lnTo>
                <a:lnTo>
                  <a:pt x="23820" y="33480"/>
                </a:lnTo>
                <a:lnTo>
                  <a:pt x="23810" y="33480"/>
                </a:lnTo>
                <a:lnTo>
                  <a:pt x="23800" y="33480"/>
                </a:lnTo>
                <a:lnTo>
                  <a:pt x="23790" y="33480"/>
                </a:lnTo>
                <a:lnTo>
                  <a:pt x="23780" y="33480"/>
                </a:lnTo>
                <a:lnTo>
                  <a:pt x="23770" y="33480"/>
                </a:lnTo>
                <a:lnTo>
                  <a:pt x="23760" y="33480"/>
                </a:lnTo>
                <a:lnTo>
                  <a:pt x="23750" y="33480"/>
                </a:lnTo>
                <a:lnTo>
                  <a:pt x="23740" y="33480"/>
                </a:lnTo>
                <a:lnTo>
                  <a:pt x="23730" y="33470"/>
                </a:lnTo>
                <a:lnTo>
                  <a:pt x="23720" y="33470"/>
                </a:lnTo>
                <a:lnTo>
                  <a:pt x="23710" y="33460"/>
                </a:lnTo>
                <a:lnTo>
                  <a:pt x="23700" y="33450"/>
                </a:lnTo>
                <a:lnTo>
                  <a:pt x="23690" y="33450"/>
                </a:lnTo>
                <a:lnTo>
                  <a:pt x="23680" y="33440"/>
                </a:lnTo>
                <a:lnTo>
                  <a:pt x="23670" y="33440"/>
                </a:lnTo>
                <a:lnTo>
                  <a:pt x="23660" y="33430"/>
                </a:lnTo>
                <a:lnTo>
                  <a:pt x="23650" y="33430"/>
                </a:lnTo>
                <a:lnTo>
                  <a:pt x="23640" y="33420"/>
                </a:lnTo>
                <a:lnTo>
                  <a:pt x="23630" y="33420"/>
                </a:lnTo>
                <a:lnTo>
                  <a:pt x="23620" y="33410"/>
                </a:lnTo>
                <a:lnTo>
                  <a:pt x="23610" y="33400"/>
                </a:lnTo>
                <a:lnTo>
                  <a:pt x="23600" y="33400"/>
                </a:lnTo>
                <a:lnTo>
                  <a:pt x="23600" y="33390"/>
                </a:lnTo>
                <a:lnTo>
                  <a:pt x="23590" y="33390"/>
                </a:lnTo>
                <a:lnTo>
                  <a:pt x="23580" y="33380"/>
                </a:lnTo>
                <a:lnTo>
                  <a:pt x="23570" y="33380"/>
                </a:lnTo>
                <a:lnTo>
                  <a:pt x="23560" y="33370"/>
                </a:lnTo>
                <a:lnTo>
                  <a:pt x="23550" y="33370"/>
                </a:lnTo>
                <a:lnTo>
                  <a:pt x="23540" y="33360"/>
                </a:lnTo>
                <a:lnTo>
                  <a:pt x="23530" y="33350"/>
                </a:lnTo>
                <a:lnTo>
                  <a:pt x="23520" y="33350"/>
                </a:lnTo>
                <a:lnTo>
                  <a:pt x="23520" y="33340"/>
                </a:lnTo>
                <a:lnTo>
                  <a:pt x="23510" y="33340"/>
                </a:lnTo>
                <a:lnTo>
                  <a:pt x="23500" y="33340"/>
                </a:lnTo>
                <a:lnTo>
                  <a:pt x="23490" y="33340"/>
                </a:lnTo>
                <a:lnTo>
                  <a:pt x="23490" y="33330"/>
                </a:lnTo>
                <a:lnTo>
                  <a:pt x="23480" y="33330"/>
                </a:lnTo>
                <a:lnTo>
                  <a:pt x="23470" y="33330"/>
                </a:lnTo>
                <a:lnTo>
                  <a:pt x="23470" y="33320"/>
                </a:lnTo>
                <a:lnTo>
                  <a:pt x="23460" y="33310"/>
                </a:lnTo>
                <a:lnTo>
                  <a:pt x="23450" y="33310"/>
                </a:lnTo>
                <a:lnTo>
                  <a:pt x="23440" y="33300"/>
                </a:lnTo>
                <a:lnTo>
                  <a:pt x="23430" y="33300"/>
                </a:lnTo>
                <a:lnTo>
                  <a:pt x="23420" y="33290"/>
                </a:lnTo>
                <a:lnTo>
                  <a:pt x="23420" y="33280"/>
                </a:lnTo>
                <a:lnTo>
                  <a:pt x="23410" y="33280"/>
                </a:lnTo>
                <a:lnTo>
                  <a:pt x="23400" y="33270"/>
                </a:lnTo>
                <a:lnTo>
                  <a:pt x="23390" y="33270"/>
                </a:lnTo>
                <a:lnTo>
                  <a:pt x="23380" y="33270"/>
                </a:lnTo>
                <a:lnTo>
                  <a:pt x="23370" y="33260"/>
                </a:lnTo>
                <a:lnTo>
                  <a:pt x="23370" y="33250"/>
                </a:lnTo>
                <a:lnTo>
                  <a:pt x="23360" y="33250"/>
                </a:lnTo>
                <a:lnTo>
                  <a:pt x="23350" y="33240"/>
                </a:lnTo>
                <a:lnTo>
                  <a:pt x="23340" y="33240"/>
                </a:lnTo>
                <a:lnTo>
                  <a:pt x="23330" y="33230"/>
                </a:lnTo>
                <a:lnTo>
                  <a:pt x="23320" y="33230"/>
                </a:lnTo>
                <a:lnTo>
                  <a:pt x="23310" y="33230"/>
                </a:lnTo>
                <a:lnTo>
                  <a:pt x="23300" y="33220"/>
                </a:lnTo>
                <a:lnTo>
                  <a:pt x="23290" y="33210"/>
                </a:lnTo>
                <a:lnTo>
                  <a:pt x="23280" y="33210"/>
                </a:lnTo>
                <a:lnTo>
                  <a:pt x="23270" y="33210"/>
                </a:lnTo>
                <a:lnTo>
                  <a:pt x="23260" y="33200"/>
                </a:lnTo>
                <a:lnTo>
                  <a:pt x="23250" y="33200"/>
                </a:lnTo>
                <a:lnTo>
                  <a:pt x="23240" y="33190"/>
                </a:lnTo>
                <a:lnTo>
                  <a:pt x="23230" y="33190"/>
                </a:lnTo>
                <a:lnTo>
                  <a:pt x="23220" y="33190"/>
                </a:lnTo>
                <a:lnTo>
                  <a:pt x="23220" y="33180"/>
                </a:lnTo>
                <a:lnTo>
                  <a:pt x="23210" y="33180"/>
                </a:lnTo>
                <a:lnTo>
                  <a:pt x="23210" y="33170"/>
                </a:lnTo>
                <a:lnTo>
                  <a:pt x="23200" y="33170"/>
                </a:lnTo>
                <a:lnTo>
                  <a:pt x="23190" y="33170"/>
                </a:lnTo>
                <a:lnTo>
                  <a:pt x="23180" y="33170"/>
                </a:lnTo>
                <a:lnTo>
                  <a:pt x="23160" y="33160"/>
                </a:lnTo>
                <a:lnTo>
                  <a:pt x="23150" y="33160"/>
                </a:lnTo>
                <a:lnTo>
                  <a:pt x="23140" y="33160"/>
                </a:lnTo>
                <a:lnTo>
                  <a:pt x="23130" y="33160"/>
                </a:lnTo>
                <a:lnTo>
                  <a:pt x="23120" y="33160"/>
                </a:lnTo>
                <a:lnTo>
                  <a:pt x="23100" y="33160"/>
                </a:lnTo>
                <a:lnTo>
                  <a:pt x="23090" y="33160"/>
                </a:lnTo>
                <a:lnTo>
                  <a:pt x="23090" y="33150"/>
                </a:lnTo>
                <a:lnTo>
                  <a:pt x="23080" y="33150"/>
                </a:lnTo>
                <a:lnTo>
                  <a:pt x="23070" y="33140"/>
                </a:lnTo>
                <a:lnTo>
                  <a:pt x="23050" y="33130"/>
                </a:lnTo>
                <a:lnTo>
                  <a:pt x="23040" y="33120"/>
                </a:lnTo>
                <a:lnTo>
                  <a:pt x="23030" y="33110"/>
                </a:lnTo>
                <a:lnTo>
                  <a:pt x="23020" y="33100"/>
                </a:lnTo>
                <a:lnTo>
                  <a:pt x="23010" y="33100"/>
                </a:lnTo>
                <a:lnTo>
                  <a:pt x="23000" y="33100"/>
                </a:lnTo>
                <a:lnTo>
                  <a:pt x="22990" y="33100"/>
                </a:lnTo>
                <a:lnTo>
                  <a:pt x="22980" y="33100"/>
                </a:lnTo>
                <a:lnTo>
                  <a:pt x="22970" y="33090"/>
                </a:lnTo>
                <a:lnTo>
                  <a:pt x="22960" y="33090"/>
                </a:lnTo>
                <a:lnTo>
                  <a:pt x="22950" y="33090"/>
                </a:lnTo>
                <a:lnTo>
                  <a:pt x="22940" y="33090"/>
                </a:lnTo>
                <a:lnTo>
                  <a:pt x="22930" y="33090"/>
                </a:lnTo>
                <a:lnTo>
                  <a:pt x="22920" y="33090"/>
                </a:lnTo>
                <a:lnTo>
                  <a:pt x="22920" y="33080"/>
                </a:lnTo>
                <a:lnTo>
                  <a:pt x="22910" y="33080"/>
                </a:lnTo>
                <a:lnTo>
                  <a:pt x="22900" y="33070"/>
                </a:lnTo>
                <a:lnTo>
                  <a:pt x="22890" y="33070"/>
                </a:lnTo>
                <a:lnTo>
                  <a:pt x="22880" y="33060"/>
                </a:lnTo>
                <a:lnTo>
                  <a:pt x="22870" y="33060"/>
                </a:lnTo>
                <a:lnTo>
                  <a:pt x="22860" y="33050"/>
                </a:lnTo>
                <a:lnTo>
                  <a:pt x="22860" y="33040"/>
                </a:lnTo>
                <a:lnTo>
                  <a:pt x="22850" y="33040"/>
                </a:lnTo>
                <a:lnTo>
                  <a:pt x="22840" y="33040"/>
                </a:lnTo>
                <a:lnTo>
                  <a:pt x="22830" y="33030"/>
                </a:lnTo>
                <a:lnTo>
                  <a:pt x="22820" y="33020"/>
                </a:lnTo>
                <a:lnTo>
                  <a:pt x="22820" y="33010"/>
                </a:lnTo>
                <a:lnTo>
                  <a:pt x="22810" y="33010"/>
                </a:lnTo>
                <a:lnTo>
                  <a:pt x="22810" y="33000"/>
                </a:lnTo>
                <a:lnTo>
                  <a:pt x="22800" y="32990"/>
                </a:lnTo>
                <a:lnTo>
                  <a:pt x="22800" y="32980"/>
                </a:lnTo>
                <a:lnTo>
                  <a:pt x="22790" y="32970"/>
                </a:lnTo>
                <a:lnTo>
                  <a:pt x="22780" y="32960"/>
                </a:lnTo>
                <a:lnTo>
                  <a:pt x="22770" y="32960"/>
                </a:lnTo>
                <a:lnTo>
                  <a:pt x="22760" y="32950"/>
                </a:lnTo>
                <a:lnTo>
                  <a:pt x="22750" y="32940"/>
                </a:lnTo>
                <a:lnTo>
                  <a:pt x="22750" y="32930"/>
                </a:lnTo>
                <a:lnTo>
                  <a:pt x="22740" y="32920"/>
                </a:lnTo>
                <a:lnTo>
                  <a:pt x="22740" y="32910"/>
                </a:lnTo>
                <a:lnTo>
                  <a:pt x="22740" y="32900"/>
                </a:lnTo>
                <a:lnTo>
                  <a:pt x="22730" y="32890"/>
                </a:lnTo>
                <a:lnTo>
                  <a:pt x="22730" y="32880"/>
                </a:lnTo>
                <a:lnTo>
                  <a:pt x="22730" y="32870"/>
                </a:lnTo>
                <a:lnTo>
                  <a:pt x="22730" y="32860"/>
                </a:lnTo>
                <a:lnTo>
                  <a:pt x="22720" y="32860"/>
                </a:lnTo>
                <a:lnTo>
                  <a:pt x="22720" y="32850"/>
                </a:lnTo>
                <a:lnTo>
                  <a:pt x="22710" y="32840"/>
                </a:lnTo>
                <a:lnTo>
                  <a:pt x="22700" y="32830"/>
                </a:lnTo>
                <a:lnTo>
                  <a:pt x="22700" y="32810"/>
                </a:lnTo>
                <a:lnTo>
                  <a:pt x="22690" y="32790"/>
                </a:lnTo>
                <a:lnTo>
                  <a:pt x="22680" y="32780"/>
                </a:lnTo>
                <a:lnTo>
                  <a:pt x="22670" y="32780"/>
                </a:lnTo>
                <a:lnTo>
                  <a:pt x="22670" y="32770"/>
                </a:lnTo>
                <a:lnTo>
                  <a:pt x="22670" y="32760"/>
                </a:lnTo>
                <a:lnTo>
                  <a:pt x="22660" y="32760"/>
                </a:lnTo>
                <a:lnTo>
                  <a:pt x="22650" y="32750"/>
                </a:lnTo>
                <a:lnTo>
                  <a:pt x="22650" y="32740"/>
                </a:lnTo>
                <a:lnTo>
                  <a:pt x="22640" y="32740"/>
                </a:lnTo>
                <a:lnTo>
                  <a:pt x="22640" y="32730"/>
                </a:lnTo>
                <a:lnTo>
                  <a:pt x="22630" y="32720"/>
                </a:lnTo>
                <a:lnTo>
                  <a:pt x="22620" y="32710"/>
                </a:lnTo>
                <a:lnTo>
                  <a:pt x="22610" y="32710"/>
                </a:lnTo>
                <a:lnTo>
                  <a:pt x="22600" y="32700"/>
                </a:lnTo>
                <a:lnTo>
                  <a:pt x="22580" y="32700"/>
                </a:lnTo>
                <a:lnTo>
                  <a:pt x="22570" y="32700"/>
                </a:lnTo>
                <a:lnTo>
                  <a:pt x="22560" y="32700"/>
                </a:lnTo>
                <a:lnTo>
                  <a:pt x="22550" y="32700"/>
                </a:lnTo>
                <a:lnTo>
                  <a:pt x="22540" y="32700"/>
                </a:lnTo>
                <a:lnTo>
                  <a:pt x="22530" y="32700"/>
                </a:lnTo>
                <a:lnTo>
                  <a:pt x="22520" y="32710"/>
                </a:lnTo>
                <a:lnTo>
                  <a:pt x="22510" y="32710"/>
                </a:lnTo>
                <a:lnTo>
                  <a:pt x="22500" y="32710"/>
                </a:lnTo>
                <a:lnTo>
                  <a:pt x="22490" y="32710"/>
                </a:lnTo>
                <a:lnTo>
                  <a:pt x="22490" y="32720"/>
                </a:lnTo>
                <a:lnTo>
                  <a:pt x="22480" y="32720"/>
                </a:lnTo>
                <a:lnTo>
                  <a:pt x="22470" y="32720"/>
                </a:lnTo>
                <a:lnTo>
                  <a:pt x="22460" y="32720"/>
                </a:lnTo>
                <a:lnTo>
                  <a:pt x="22450" y="32730"/>
                </a:lnTo>
                <a:lnTo>
                  <a:pt x="22440" y="32730"/>
                </a:lnTo>
                <a:lnTo>
                  <a:pt x="22430" y="32730"/>
                </a:lnTo>
                <a:lnTo>
                  <a:pt x="22420" y="32740"/>
                </a:lnTo>
                <a:lnTo>
                  <a:pt x="22410" y="32740"/>
                </a:lnTo>
                <a:lnTo>
                  <a:pt x="22400" y="32740"/>
                </a:lnTo>
                <a:lnTo>
                  <a:pt x="22400" y="32750"/>
                </a:lnTo>
                <a:lnTo>
                  <a:pt x="22390" y="32750"/>
                </a:lnTo>
                <a:lnTo>
                  <a:pt x="22380" y="32760"/>
                </a:lnTo>
                <a:lnTo>
                  <a:pt x="22380" y="32770"/>
                </a:lnTo>
                <a:lnTo>
                  <a:pt x="22370" y="32770"/>
                </a:lnTo>
                <a:lnTo>
                  <a:pt x="22370" y="32780"/>
                </a:lnTo>
                <a:lnTo>
                  <a:pt x="22360" y="32780"/>
                </a:lnTo>
                <a:lnTo>
                  <a:pt x="22350" y="32790"/>
                </a:lnTo>
                <a:lnTo>
                  <a:pt x="22340" y="32790"/>
                </a:lnTo>
                <a:lnTo>
                  <a:pt x="22340" y="32800"/>
                </a:lnTo>
                <a:lnTo>
                  <a:pt x="22330" y="32810"/>
                </a:lnTo>
                <a:lnTo>
                  <a:pt x="22330" y="32820"/>
                </a:lnTo>
                <a:lnTo>
                  <a:pt x="22320" y="32820"/>
                </a:lnTo>
                <a:lnTo>
                  <a:pt x="22310" y="32830"/>
                </a:lnTo>
                <a:lnTo>
                  <a:pt x="22310" y="32840"/>
                </a:lnTo>
                <a:lnTo>
                  <a:pt x="22300" y="32850"/>
                </a:lnTo>
                <a:lnTo>
                  <a:pt x="22290" y="32850"/>
                </a:lnTo>
                <a:lnTo>
                  <a:pt x="22290" y="32860"/>
                </a:lnTo>
                <a:lnTo>
                  <a:pt x="22280" y="32860"/>
                </a:lnTo>
                <a:lnTo>
                  <a:pt x="22280" y="32870"/>
                </a:lnTo>
                <a:lnTo>
                  <a:pt x="22270" y="32880"/>
                </a:lnTo>
                <a:lnTo>
                  <a:pt x="22260" y="32890"/>
                </a:lnTo>
                <a:lnTo>
                  <a:pt x="22250" y="32890"/>
                </a:lnTo>
                <a:lnTo>
                  <a:pt x="22240" y="32890"/>
                </a:lnTo>
                <a:lnTo>
                  <a:pt x="22230" y="32890"/>
                </a:lnTo>
                <a:lnTo>
                  <a:pt x="22220" y="32900"/>
                </a:lnTo>
                <a:lnTo>
                  <a:pt x="22210" y="32900"/>
                </a:lnTo>
                <a:lnTo>
                  <a:pt x="22210" y="32910"/>
                </a:lnTo>
                <a:lnTo>
                  <a:pt x="22200" y="32910"/>
                </a:lnTo>
                <a:lnTo>
                  <a:pt x="22200" y="32920"/>
                </a:lnTo>
                <a:lnTo>
                  <a:pt x="22190" y="32920"/>
                </a:lnTo>
                <a:lnTo>
                  <a:pt x="22180" y="32920"/>
                </a:lnTo>
                <a:lnTo>
                  <a:pt x="22170" y="32930"/>
                </a:lnTo>
                <a:lnTo>
                  <a:pt x="22160" y="32940"/>
                </a:lnTo>
                <a:lnTo>
                  <a:pt x="22150" y="32950"/>
                </a:lnTo>
                <a:lnTo>
                  <a:pt x="22140" y="32950"/>
                </a:lnTo>
                <a:lnTo>
                  <a:pt x="22130" y="32960"/>
                </a:lnTo>
                <a:lnTo>
                  <a:pt x="22120" y="32970"/>
                </a:lnTo>
                <a:lnTo>
                  <a:pt x="22110" y="32970"/>
                </a:lnTo>
                <a:lnTo>
                  <a:pt x="22110" y="32980"/>
                </a:lnTo>
                <a:lnTo>
                  <a:pt x="22100" y="32980"/>
                </a:lnTo>
                <a:lnTo>
                  <a:pt x="22100" y="32990"/>
                </a:lnTo>
                <a:lnTo>
                  <a:pt x="22090" y="33000"/>
                </a:lnTo>
                <a:lnTo>
                  <a:pt x="22080" y="33010"/>
                </a:lnTo>
                <a:lnTo>
                  <a:pt x="22060" y="33020"/>
                </a:lnTo>
                <a:lnTo>
                  <a:pt x="22050" y="33030"/>
                </a:lnTo>
                <a:lnTo>
                  <a:pt x="22050" y="33040"/>
                </a:lnTo>
                <a:lnTo>
                  <a:pt x="22040" y="33040"/>
                </a:lnTo>
                <a:lnTo>
                  <a:pt x="22040" y="33050"/>
                </a:lnTo>
                <a:lnTo>
                  <a:pt x="22030" y="33080"/>
                </a:lnTo>
                <a:lnTo>
                  <a:pt x="22020" y="33090"/>
                </a:lnTo>
                <a:lnTo>
                  <a:pt x="22020" y="33100"/>
                </a:lnTo>
                <a:lnTo>
                  <a:pt x="22010" y="33110"/>
                </a:lnTo>
                <a:lnTo>
                  <a:pt x="22000" y="33120"/>
                </a:lnTo>
                <a:lnTo>
                  <a:pt x="22000" y="33130"/>
                </a:lnTo>
                <a:lnTo>
                  <a:pt x="21990" y="33130"/>
                </a:lnTo>
                <a:lnTo>
                  <a:pt x="21980" y="33140"/>
                </a:lnTo>
                <a:lnTo>
                  <a:pt x="21970" y="33150"/>
                </a:lnTo>
                <a:lnTo>
                  <a:pt x="21960" y="33160"/>
                </a:lnTo>
                <a:lnTo>
                  <a:pt x="21950" y="33160"/>
                </a:lnTo>
                <a:lnTo>
                  <a:pt x="21940" y="33170"/>
                </a:lnTo>
                <a:lnTo>
                  <a:pt x="21930" y="33170"/>
                </a:lnTo>
                <a:lnTo>
                  <a:pt x="21930" y="33180"/>
                </a:lnTo>
                <a:lnTo>
                  <a:pt x="21920" y="33180"/>
                </a:lnTo>
                <a:lnTo>
                  <a:pt x="21920" y="33190"/>
                </a:lnTo>
                <a:lnTo>
                  <a:pt x="21910" y="33200"/>
                </a:lnTo>
                <a:lnTo>
                  <a:pt x="21910" y="33210"/>
                </a:lnTo>
                <a:lnTo>
                  <a:pt x="21900" y="33220"/>
                </a:lnTo>
                <a:lnTo>
                  <a:pt x="21890" y="33230"/>
                </a:lnTo>
                <a:lnTo>
                  <a:pt x="21880" y="33230"/>
                </a:lnTo>
                <a:lnTo>
                  <a:pt x="21880" y="33240"/>
                </a:lnTo>
                <a:lnTo>
                  <a:pt x="21870" y="33240"/>
                </a:lnTo>
                <a:lnTo>
                  <a:pt x="21860" y="33240"/>
                </a:lnTo>
                <a:lnTo>
                  <a:pt x="21850" y="33240"/>
                </a:lnTo>
                <a:lnTo>
                  <a:pt x="21840" y="33250"/>
                </a:lnTo>
                <a:lnTo>
                  <a:pt x="21830" y="33250"/>
                </a:lnTo>
                <a:lnTo>
                  <a:pt x="21820" y="33250"/>
                </a:lnTo>
                <a:lnTo>
                  <a:pt x="21810" y="33250"/>
                </a:lnTo>
                <a:lnTo>
                  <a:pt x="21790" y="33250"/>
                </a:lnTo>
                <a:lnTo>
                  <a:pt x="21780" y="33250"/>
                </a:lnTo>
                <a:lnTo>
                  <a:pt x="21770" y="33250"/>
                </a:lnTo>
                <a:lnTo>
                  <a:pt x="21760" y="33240"/>
                </a:lnTo>
                <a:lnTo>
                  <a:pt x="21740" y="33240"/>
                </a:lnTo>
                <a:lnTo>
                  <a:pt x="21730" y="33230"/>
                </a:lnTo>
                <a:lnTo>
                  <a:pt x="21720" y="33230"/>
                </a:lnTo>
                <a:lnTo>
                  <a:pt x="21720" y="33220"/>
                </a:lnTo>
                <a:lnTo>
                  <a:pt x="21710" y="33220"/>
                </a:lnTo>
                <a:lnTo>
                  <a:pt x="21700" y="33220"/>
                </a:lnTo>
                <a:lnTo>
                  <a:pt x="21690" y="33220"/>
                </a:lnTo>
                <a:lnTo>
                  <a:pt x="21680" y="33230"/>
                </a:lnTo>
                <a:lnTo>
                  <a:pt x="21670" y="33230"/>
                </a:lnTo>
                <a:lnTo>
                  <a:pt x="21660" y="33240"/>
                </a:lnTo>
                <a:lnTo>
                  <a:pt x="21650" y="33250"/>
                </a:lnTo>
                <a:lnTo>
                  <a:pt x="21640" y="33250"/>
                </a:lnTo>
                <a:lnTo>
                  <a:pt x="21630" y="33250"/>
                </a:lnTo>
                <a:lnTo>
                  <a:pt x="21620" y="33250"/>
                </a:lnTo>
                <a:lnTo>
                  <a:pt x="21610" y="33240"/>
                </a:lnTo>
                <a:lnTo>
                  <a:pt x="21610" y="33230"/>
                </a:lnTo>
                <a:lnTo>
                  <a:pt x="21610" y="33220"/>
                </a:lnTo>
                <a:lnTo>
                  <a:pt x="21610" y="33210"/>
                </a:lnTo>
                <a:lnTo>
                  <a:pt x="21610" y="33200"/>
                </a:lnTo>
                <a:lnTo>
                  <a:pt x="21600" y="33190"/>
                </a:lnTo>
                <a:lnTo>
                  <a:pt x="21600" y="33180"/>
                </a:lnTo>
                <a:lnTo>
                  <a:pt x="21590" y="33170"/>
                </a:lnTo>
                <a:lnTo>
                  <a:pt x="21590" y="33160"/>
                </a:lnTo>
                <a:lnTo>
                  <a:pt x="21580" y="33160"/>
                </a:lnTo>
                <a:lnTo>
                  <a:pt x="21580" y="33150"/>
                </a:lnTo>
                <a:lnTo>
                  <a:pt x="21570" y="33150"/>
                </a:lnTo>
                <a:lnTo>
                  <a:pt x="21560" y="33150"/>
                </a:lnTo>
                <a:lnTo>
                  <a:pt x="21550" y="33140"/>
                </a:lnTo>
                <a:lnTo>
                  <a:pt x="21540" y="33140"/>
                </a:lnTo>
                <a:lnTo>
                  <a:pt x="21530" y="33130"/>
                </a:lnTo>
                <a:lnTo>
                  <a:pt x="21520" y="33130"/>
                </a:lnTo>
                <a:lnTo>
                  <a:pt x="21510" y="33130"/>
                </a:lnTo>
                <a:lnTo>
                  <a:pt x="21500" y="33130"/>
                </a:lnTo>
                <a:lnTo>
                  <a:pt x="21490" y="33130"/>
                </a:lnTo>
                <a:lnTo>
                  <a:pt x="21480" y="33130"/>
                </a:lnTo>
                <a:lnTo>
                  <a:pt x="21470" y="33130"/>
                </a:lnTo>
                <a:lnTo>
                  <a:pt x="21460" y="33130"/>
                </a:lnTo>
                <a:lnTo>
                  <a:pt x="21450" y="33130"/>
                </a:lnTo>
                <a:lnTo>
                  <a:pt x="21440" y="33130"/>
                </a:lnTo>
                <a:lnTo>
                  <a:pt x="21440" y="33140"/>
                </a:lnTo>
                <a:lnTo>
                  <a:pt x="21430" y="33140"/>
                </a:lnTo>
                <a:lnTo>
                  <a:pt x="21430" y="33150"/>
                </a:lnTo>
                <a:lnTo>
                  <a:pt x="21420" y="33150"/>
                </a:lnTo>
                <a:lnTo>
                  <a:pt x="21420" y="33160"/>
                </a:lnTo>
                <a:lnTo>
                  <a:pt x="21420" y="33170"/>
                </a:lnTo>
                <a:lnTo>
                  <a:pt x="21420" y="33180"/>
                </a:lnTo>
                <a:lnTo>
                  <a:pt x="21420" y="33190"/>
                </a:lnTo>
                <a:lnTo>
                  <a:pt x="21410" y="33200"/>
                </a:lnTo>
                <a:lnTo>
                  <a:pt x="21410" y="33210"/>
                </a:lnTo>
                <a:lnTo>
                  <a:pt x="21410" y="33220"/>
                </a:lnTo>
                <a:lnTo>
                  <a:pt x="21410" y="33230"/>
                </a:lnTo>
                <a:lnTo>
                  <a:pt x="21410" y="33240"/>
                </a:lnTo>
                <a:lnTo>
                  <a:pt x="21400" y="33240"/>
                </a:lnTo>
                <a:lnTo>
                  <a:pt x="21400" y="33250"/>
                </a:lnTo>
                <a:lnTo>
                  <a:pt x="21390" y="33260"/>
                </a:lnTo>
                <a:lnTo>
                  <a:pt x="21380" y="33260"/>
                </a:lnTo>
                <a:lnTo>
                  <a:pt x="21370" y="33260"/>
                </a:lnTo>
                <a:lnTo>
                  <a:pt x="21370" y="33270"/>
                </a:lnTo>
                <a:lnTo>
                  <a:pt x="21360" y="33270"/>
                </a:lnTo>
                <a:lnTo>
                  <a:pt x="21350" y="33270"/>
                </a:lnTo>
                <a:lnTo>
                  <a:pt x="21340" y="33270"/>
                </a:lnTo>
                <a:lnTo>
                  <a:pt x="21330" y="33270"/>
                </a:lnTo>
                <a:lnTo>
                  <a:pt x="21320" y="33260"/>
                </a:lnTo>
                <a:lnTo>
                  <a:pt x="21310" y="33260"/>
                </a:lnTo>
                <a:lnTo>
                  <a:pt x="21300" y="33260"/>
                </a:lnTo>
                <a:lnTo>
                  <a:pt x="21290" y="33260"/>
                </a:lnTo>
                <a:lnTo>
                  <a:pt x="21280" y="33260"/>
                </a:lnTo>
                <a:lnTo>
                  <a:pt x="21270" y="33260"/>
                </a:lnTo>
                <a:lnTo>
                  <a:pt x="21260" y="33250"/>
                </a:lnTo>
                <a:lnTo>
                  <a:pt x="21250" y="33250"/>
                </a:lnTo>
                <a:lnTo>
                  <a:pt x="21240" y="33250"/>
                </a:lnTo>
                <a:lnTo>
                  <a:pt x="21230" y="33250"/>
                </a:lnTo>
                <a:lnTo>
                  <a:pt x="21220" y="33260"/>
                </a:lnTo>
                <a:lnTo>
                  <a:pt x="21210" y="33250"/>
                </a:lnTo>
                <a:lnTo>
                  <a:pt x="21200" y="33250"/>
                </a:lnTo>
                <a:lnTo>
                  <a:pt x="21200" y="33240"/>
                </a:lnTo>
                <a:lnTo>
                  <a:pt x="21190" y="33240"/>
                </a:lnTo>
                <a:lnTo>
                  <a:pt x="21190" y="33230"/>
                </a:lnTo>
                <a:lnTo>
                  <a:pt x="21180" y="33220"/>
                </a:lnTo>
                <a:lnTo>
                  <a:pt x="21170" y="33220"/>
                </a:lnTo>
                <a:lnTo>
                  <a:pt x="21170" y="33210"/>
                </a:lnTo>
                <a:lnTo>
                  <a:pt x="21170" y="33190"/>
                </a:lnTo>
                <a:lnTo>
                  <a:pt x="21170" y="33170"/>
                </a:lnTo>
                <a:lnTo>
                  <a:pt x="21170" y="33160"/>
                </a:lnTo>
                <a:lnTo>
                  <a:pt x="21170" y="33130"/>
                </a:lnTo>
                <a:lnTo>
                  <a:pt x="21170" y="33110"/>
                </a:lnTo>
                <a:lnTo>
                  <a:pt x="21160" y="33090"/>
                </a:lnTo>
                <a:lnTo>
                  <a:pt x="21150" y="33070"/>
                </a:lnTo>
                <a:lnTo>
                  <a:pt x="21140" y="33060"/>
                </a:lnTo>
                <a:lnTo>
                  <a:pt x="21130" y="33050"/>
                </a:lnTo>
                <a:lnTo>
                  <a:pt x="21120" y="33040"/>
                </a:lnTo>
                <a:lnTo>
                  <a:pt x="21110" y="33040"/>
                </a:lnTo>
                <a:lnTo>
                  <a:pt x="21100" y="33030"/>
                </a:lnTo>
                <a:lnTo>
                  <a:pt x="21080" y="33030"/>
                </a:lnTo>
                <a:lnTo>
                  <a:pt x="21060" y="33030"/>
                </a:lnTo>
                <a:lnTo>
                  <a:pt x="21050" y="33030"/>
                </a:lnTo>
                <a:lnTo>
                  <a:pt x="21030" y="33030"/>
                </a:lnTo>
                <a:lnTo>
                  <a:pt x="21000" y="33030"/>
                </a:lnTo>
                <a:lnTo>
                  <a:pt x="21000" y="33020"/>
                </a:lnTo>
                <a:lnTo>
                  <a:pt x="20990" y="33030"/>
                </a:lnTo>
                <a:lnTo>
                  <a:pt x="20980" y="33030"/>
                </a:lnTo>
                <a:lnTo>
                  <a:pt x="20960" y="33030"/>
                </a:lnTo>
                <a:lnTo>
                  <a:pt x="20940" y="33020"/>
                </a:lnTo>
                <a:lnTo>
                  <a:pt x="20920" y="33020"/>
                </a:lnTo>
                <a:lnTo>
                  <a:pt x="20890" y="33020"/>
                </a:lnTo>
                <a:lnTo>
                  <a:pt x="20870" y="33010"/>
                </a:lnTo>
                <a:lnTo>
                  <a:pt x="20850" y="32990"/>
                </a:lnTo>
                <a:lnTo>
                  <a:pt x="20800" y="32970"/>
                </a:lnTo>
                <a:lnTo>
                  <a:pt x="20780" y="32960"/>
                </a:lnTo>
                <a:lnTo>
                  <a:pt x="20760" y="32940"/>
                </a:lnTo>
                <a:lnTo>
                  <a:pt x="20750" y="32940"/>
                </a:lnTo>
                <a:lnTo>
                  <a:pt x="20740" y="32930"/>
                </a:lnTo>
                <a:lnTo>
                  <a:pt x="20730" y="32920"/>
                </a:lnTo>
                <a:lnTo>
                  <a:pt x="20720" y="32910"/>
                </a:lnTo>
                <a:lnTo>
                  <a:pt x="20700" y="32890"/>
                </a:lnTo>
                <a:lnTo>
                  <a:pt x="20670" y="32870"/>
                </a:lnTo>
                <a:lnTo>
                  <a:pt x="20660" y="32850"/>
                </a:lnTo>
                <a:lnTo>
                  <a:pt x="20630" y="32840"/>
                </a:lnTo>
                <a:lnTo>
                  <a:pt x="20610" y="32840"/>
                </a:lnTo>
                <a:lnTo>
                  <a:pt x="20590" y="32830"/>
                </a:lnTo>
                <a:lnTo>
                  <a:pt x="20570" y="32820"/>
                </a:lnTo>
                <a:lnTo>
                  <a:pt x="20550" y="32820"/>
                </a:lnTo>
                <a:lnTo>
                  <a:pt x="20540" y="32810"/>
                </a:lnTo>
                <a:lnTo>
                  <a:pt x="20520" y="32810"/>
                </a:lnTo>
                <a:lnTo>
                  <a:pt x="20500" y="32810"/>
                </a:lnTo>
                <a:lnTo>
                  <a:pt x="20490" y="32800"/>
                </a:lnTo>
                <a:lnTo>
                  <a:pt x="20470" y="32800"/>
                </a:lnTo>
                <a:lnTo>
                  <a:pt x="20460" y="32790"/>
                </a:lnTo>
                <a:lnTo>
                  <a:pt x="20440" y="32790"/>
                </a:lnTo>
                <a:lnTo>
                  <a:pt x="20430" y="32790"/>
                </a:lnTo>
                <a:lnTo>
                  <a:pt x="20410" y="32790"/>
                </a:lnTo>
                <a:lnTo>
                  <a:pt x="20400" y="32780"/>
                </a:lnTo>
                <a:lnTo>
                  <a:pt x="20390" y="32780"/>
                </a:lnTo>
                <a:lnTo>
                  <a:pt x="20380" y="32780"/>
                </a:lnTo>
                <a:lnTo>
                  <a:pt x="20370" y="32780"/>
                </a:lnTo>
                <a:lnTo>
                  <a:pt x="20360" y="32780"/>
                </a:lnTo>
                <a:lnTo>
                  <a:pt x="20340" y="32770"/>
                </a:lnTo>
                <a:lnTo>
                  <a:pt x="20320" y="32770"/>
                </a:lnTo>
                <a:lnTo>
                  <a:pt x="20280" y="32770"/>
                </a:lnTo>
                <a:lnTo>
                  <a:pt x="20270" y="32770"/>
                </a:lnTo>
                <a:lnTo>
                  <a:pt x="20250" y="32770"/>
                </a:lnTo>
                <a:lnTo>
                  <a:pt x="20240" y="32770"/>
                </a:lnTo>
                <a:lnTo>
                  <a:pt x="20210" y="32760"/>
                </a:lnTo>
                <a:lnTo>
                  <a:pt x="20200" y="32760"/>
                </a:lnTo>
                <a:lnTo>
                  <a:pt x="20180" y="32750"/>
                </a:lnTo>
                <a:lnTo>
                  <a:pt x="20170" y="32750"/>
                </a:lnTo>
                <a:lnTo>
                  <a:pt x="20150" y="32750"/>
                </a:lnTo>
                <a:lnTo>
                  <a:pt x="20130" y="32740"/>
                </a:lnTo>
                <a:lnTo>
                  <a:pt x="20110" y="32740"/>
                </a:lnTo>
                <a:lnTo>
                  <a:pt x="20090" y="32730"/>
                </a:lnTo>
                <a:lnTo>
                  <a:pt x="20070" y="32730"/>
                </a:lnTo>
                <a:lnTo>
                  <a:pt x="20060" y="32730"/>
                </a:lnTo>
                <a:lnTo>
                  <a:pt x="20040" y="32730"/>
                </a:lnTo>
                <a:lnTo>
                  <a:pt x="20030" y="32730"/>
                </a:lnTo>
                <a:lnTo>
                  <a:pt x="20020" y="32730"/>
                </a:lnTo>
                <a:lnTo>
                  <a:pt x="20000" y="32730"/>
                </a:lnTo>
                <a:lnTo>
                  <a:pt x="19980" y="32730"/>
                </a:lnTo>
                <a:lnTo>
                  <a:pt x="19970" y="32730"/>
                </a:lnTo>
                <a:lnTo>
                  <a:pt x="19950" y="32730"/>
                </a:lnTo>
                <a:lnTo>
                  <a:pt x="19940" y="32730"/>
                </a:lnTo>
                <a:lnTo>
                  <a:pt x="19930" y="32740"/>
                </a:lnTo>
                <a:lnTo>
                  <a:pt x="19920" y="32740"/>
                </a:lnTo>
                <a:lnTo>
                  <a:pt x="19890" y="32750"/>
                </a:lnTo>
                <a:lnTo>
                  <a:pt x="19860" y="32750"/>
                </a:lnTo>
                <a:lnTo>
                  <a:pt x="19840" y="32760"/>
                </a:lnTo>
                <a:lnTo>
                  <a:pt x="19800" y="32760"/>
                </a:lnTo>
                <a:lnTo>
                  <a:pt x="19780" y="32770"/>
                </a:lnTo>
                <a:lnTo>
                  <a:pt x="19770" y="32780"/>
                </a:lnTo>
                <a:lnTo>
                  <a:pt x="19760" y="32780"/>
                </a:lnTo>
                <a:lnTo>
                  <a:pt x="19740" y="32790"/>
                </a:lnTo>
                <a:lnTo>
                  <a:pt x="19730" y="32790"/>
                </a:lnTo>
                <a:lnTo>
                  <a:pt x="19720" y="32780"/>
                </a:lnTo>
                <a:lnTo>
                  <a:pt x="19710" y="32780"/>
                </a:lnTo>
                <a:lnTo>
                  <a:pt x="19690" y="32770"/>
                </a:lnTo>
                <a:lnTo>
                  <a:pt x="19680" y="32760"/>
                </a:lnTo>
                <a:lnTo>
                  <a:pt x="19660" y="32750"/>
                </a:lnTo>
                <a:lnTo>
                  <a:pt x="19640" y="32740"/>
                </a:lnTo>
                <a:lnTo>
                  <a:pt x="19620" y="32720"/>
                </a:lnTo>
                <a:lnTo>
                  <a:pt x="19590" y="32710"/>
                </a:lnTo>
                <a:lnTo>
                  <a:pt x="19580" y="32700"/>
                </a:lnTo>
                <a:lnTo>
                  <a:pt x="19570" y="32700"/>
                </a:lnTo>
                <a:lnTo>
                  <a:pt x="19560" y="32680"/>
                </a:lnTo>
                <a:lnTo>
                  <a:pt x="19550" y="32670"/>
                </a:lnTo>
                <a:lnTo>
                  <a:pt x="19530" y="32650"/>
                </a:lnTo>
                <a:lnTo>
                  <a:pt x="19520" y="32630"/>
                </a:lnTo>
                <a:lnTo>
                  <a:pt x="19500" y="32620"/>
                </a:lnTo>
                <a:lnTo>
                  <a:pt x="19470" y="32600"/>
                </a:lnTo>
                <a:lnTo>
                  <a:pt x="19450" y="32580"/>
                </a:lnTo>
                <a:lnTo>
                  <a:pt x="19420" y="32560"/>
                </a:lnTo>
                <a:lnTo>
                  <a:pt x="19410" y="32550"/>
                </a:lnTo>
                <a:lnTo>
                  <a:pt x="19390" y="32530"/>
                </a:lnTo>
                <a:lnTo>
                  <a:pt x="19380" y="32530"/>
                </a:lnTo>
                <a:lnTo>
                  <a:pt x="19350" y="32520"/>
                </a:lnTo>
                <a:lnTo>
                  <a:pt x="19320" y="32520"/>
                </a:lnTo>
                <a:lnTo>
                  <a:pt x="19310" y="32530"/>
                </a:lnTo>
                <a:lnTo>
                  <a:pt x="19290" y="32540"/>
                </a:lnTo>
                <a:lnTo>
                  <a:pt x="19260" y="32550"/>
                </a:lnTo>
                <a:lnTo>
                  <a:pt x="19240" y="32560"/>
                </a:lnTo>
                <a:lnTo>
                  <a:pt x="19220" y="32570"/>
                </a:lnTo>
                <a:lnTo>
                  <a:pt x="19210" y="32580"/>
                </a:lnTo>
                <a:lnTo>
                  <a:pt x="19200" y="32590"/>
                </a:lnTo>
                <a:lnTo>
                  <a:pt x="19190" y="32600"/>
                </a:lnTo>
                <a:lnTo>
                  <a:pt x="19180" y="32610"/>
                </a:lnTo>
                <a:lnTo>
                  <a:pt x="19170" y="32630"/>
                </a:lnTo>
                <a:lnTo>
                  <a:pt x="19140" y="32660"/>
                </a:lnTo>
                <a:lnTo>
                  <a:pt x="19110" y="32690"/>
                </a:lnTo>
                <a:lnTo>
                  <a:pt x="19100" y="32700"/>
                </a:lnTo>
                <a:lnTo>
                  <a:pt x="19080" y="32710"/>
                </a:lnTo>
                <a:lnTo>
                  <a:pt x="19050" y="32740"/>
                </a:lnTo>
                <a:lnTo>
                  <a:pt x="19040" y="32760"/>
                </a:lnTo>
                <a:lnTo>
                  <a:pt x="19030" y="32770"/>
                </a:lnTo>
                <a:lnTo>
                  <a:pt x="19020" y="32770"/>
                </a:lnTo>
                <a:lnTo>
                  <a:pt x="19010" y="32780"/>
                </a:lnTo>
                <a:lnTo>
                  <a:pt x="19000" y="32790"/>
                </a:lnTo>
                <a:lnTo>
                  <a:pt x="18980" y="32800"/>
                </a:lnTo>
                <a:lnTo>
                  <a:pt x="18970" y="32820"/>
                </a:lnTo>
                <a:lnTo>
                  <a:pt x="18960" y="32810"/>
                </a:lnTo>
                <a:lnTo>
                  <a:pt x="18950" y="32810"/>
                </a:lnTo>
                <a:lnTo>
                  <a:pt x="18950" y="32800"/>
                </a:lnTo>
                <a:lnTo>
                  <a:pt x="18940" y="32800"/>
                </a:lnTo>
                <a:lnTo>
                  <a:pt x="18940" y="32790"/>
                </a:lnTo>
                <a:lnTo>
                  <a:pt x="18950" y="32790"/>
                </a:lnTo>
                <a:lnTo>
                  <a:pt x="18950" y="32780"/>
                </a:lnTo>
                <a:lnTo>
                  <a:pt x="18960" y="32780"/>
                </a:lnTo>
                <a:lnTo>
                  <a:pt x="18960" y="32770"/>
                </a:lnTo>
                <a:lnTo>
                  <a:pt x="18970" y="32760"/>
                </a:lnTo>
                <a:lnTo>
                  <a:pt x="18960" y="32760"/>
                </a:lnTo>
                <a:lnTo>
                  <a:pt x="18960" y="32750"/>
                </a:lnTo>
                <a:lnTo>
                  <a:pt x="18960" y="32740"/>
                </a:lnTo>
                <a:lnTo>
                  <a:pt x="18970" y="32740"/>
                </a:lnTo>
                <a:lnTo>
                  <a:pt x="18970" y="32730"/>
                </a:lnTo>
                <a:lnTo>
                  <a:pt x="18970" y="32720"/>
                </a:lnTo>
                <a:lnTo>
                  <a:pt x="18960" y="32720"/>
                </a:lnTo>
                <a:lnTo>
                  <a:pt x="18940" y="32720"/>
                </a:lnTo>
                <a:lnTo>
                  <a:pt x="18940" y="32710"/>
                </a:lnTo>
                <a:lnTo>
                  <a:pt x="18940" y="32700"/>
                </a:lnTo>
                <a:lnTo>
                  <a:pt x="18930" y="32700"/>
                </a:lnTo>
                <a:lnTo>
                  <a:pt x="18930" y="32690"/>
                </a:lnTo>
                <a:lnTo>
                  <a:pt x="18920" y="32680"/>
                </a:lnTo>
                <a:lnTo>
                  <a:pt x="18920" y="32670"/>
                </a:lnTo>
                <a:lnTo>
                  <a:pt x="18910" y="32670"/>
                </a:lnTo>
                <a:lnTo>
                  <a:pt x="18910" y="32660"/>
                </a:lnTo>
                <a:lnTo>
                  <a:pt x="18920" y="32660"/>
                </a:lnTo>
                <a:lnTo>
                  <a:pt x="18930" y="32650"/>
                </a:lnTo>
                <a:lnTo>
                  <a:pt x="18940" y="32650"/>
                </a:lnTo>
                <a:lnTo>
                  <a:pt x="18940" y="32640"/>
                </a:lnTo>
                <a:lnTo>
                  <a:pt x="18930" y="32640"/>
                </a:lnTo>
                <a:lnTo>
                  <a:pt x="18920" y="32640"/>
                </a:lnTo>
                <a:lnTo>
                  <a:pt x="18910" y="32640"/>
                </a:lnTo>
                <a:lnTo>
                  <a:pt x="18910" y="32630"/>
                </a:lnTo>
                <a:lnTo>
                  <a:pt x="18910" y="32620"/>
                </a:lnTo>
                <a:lnTo>
                  <a:pt x="18910" y="32610"/>
                </a:lnTo>
                <a:lnTo>
                  <a:pt x="18900" y="32610"/>
                </a:lnTo>
                <a:lnTo>
                  <a:pt x="18890" y="32600"/>
                </a:lnTo>
                <a:lnTo>
                  <a:pt x="18890" y="32590"/>
                </a:lnTo>
                <a:lnTo>
                  <a:pt x="18880" y="32590"/>
                </a:lnTo>
                <a:lnTo>
                  <a:pt x="18880" y="32580"/>
                </a:lnTo>
                <a:lnTo>
                  <a:pt x="18880" y="32570"/>
                </a:lnTo>
                <a:lnTo>
                  <a:pt x="18880" y="32560"/>
                </a:lnTo>
                <a:lnTo>
                  <a:pt x="18870" y="32560"/>
                </a:lnTo>
                <a:lnTo>
                  <a:pt x="18870" y="32550"/>
                </a:lnTo>
                <a:lnTo>
                  <a:pt x="18880" y="32550"/>
                </a:lnTo>
                <a:lnTo>
                  <a:pt x="18890" y="32540"/>
                </a:lnTo>
                <a:lnTo>
                  <a:pt x="18900" y="32540"/>
                </a:lnTo>
                <a:lnTo>
                  <a:pt x="18910" y="32530"/>
                </a:lnTo>
                <a:lnTo>
                  <a:pt x="18910" y="32520"/>
                </a:lnTo>
                <a:lnTo>
                  <a:pt x="18920" y="32520"/>
                </a:lnTo>
                <a:lnTo>
                  <a:pt x="18930" y="32520"/>
                </a:lnTo>
                <a:lnTo>
                  <a:pt x="18930" y="32510"/>
                </a:lnTo>
                <a:lnTo>
                  <a:pt x="18920" y="32500"/>
                </a:lnTo>
                <a:lnTo>
                  <a:pt x="18910" y="32500"/>
                </a:lnTo>
                <a:lnTo>
                  <a:pt x="18910" y="32490"/>
                </a:lnTo>
                <a:lnTo>
                  <a:pt x="18920" y="32480"/>
                </a:lnTo>
                <a:lnTo>
                  <a:pt x="18930" y="32480"/>
                </a:lnTo>
                <a:lnTo>
                  <a:pt x="18920" y="32470"/>
                </a:lnTo>
                <a:lnTo>
                  <a:pt x="18920" y="32460"/>
                </a:lnTo>
                <a:lnTo>
                  <a:pt x="18930" y="32460"/>
                </a:lnTo>
                <a:lnTo>
                  <a:pt x="18930" y="32450"/>
                </a:lnTo>
                <a:lnTo>
                  <a:pt x="18920" y="32450"/>
                </a:lnTo>
                <a:lnTo>
                  <a:pt x="18920" y="32440"/>
                </a:lnTo>
                <a:lnTo>
                  <a:pt x="18930" y="32440"/>
                </a:lnTo>
                <a:lnTo>
                  <a:pt x="18930" y="32430"/>
                </a:lnTo>
                <a:lnTo>
                  <a:pt x="18940" y="32430"/>
                </a:lnTo>
                <a:lnTo>
                  <a:pt x="18940" y="32420"/>
                </a:lnTo>
                <a:lnTo>
                  <a:pt x="18930" y="32420"/>
                </a:lnTo>
                <a:lnTo>
                  <a:pt x="18920" y="32410"/>
                </a:lnTo>
                <a:lnTo>
                  <a:pt x="18920" y="32420"/>
                </a:lnTo>
                <a:lnTo>
                  <a:pt x="18910" y="32420"/>
                </a:lnTo>
                <a:lnTo>
                  <a:pt x="18910" y="32410"/>
                </a:lnTo>
                <a:lnTo>
                  <a:pt x="18900" y="32410"/>
                </a:lnTo>
                <a:lnTo>
                  <a:pt x="18900" y="32400"/>
                </a:lnTo>
                <a:lnTo>
                  <a:pt x="18900" y="32390"/>
                </a:lnTo>
                <a:lnTo>
                  <a:pt x="18890" y="32390"/>
                </a:lnTo>
                <a:lnTo>
                  <a:pt x="18880" y="32380"/>
                </a:lnTo>
                <a:lnTo>
                  <a:pt x="18870" y="32380"/>
                </a:lnTo>
                <a:lnTo>
                  <a:pt x="18860" y="32370"/>
                </a:lnTo>
                <a:lnTo>
                  <a:pt x="18850" y="32370"/>
                </a:lnTo>
                <a:lnTo>
                  <a:pt x="18850" y="32360"/>
                </a:lnTo>
                <a:lnTo>
                  <a:pt x="18840" y="32360"/>
                </a:lnTo>
                <a:lnTo>
                  <a:pt x="18830" y="32360"/>
                </a:lnTo>
                <a:lnTo>
                  <a:pt x="18830" y="32350"/>
                </a:lnTo>
                <a:lnTo>
                  <a:pt x="18820" y="32350"/>
                </a:lnTo>
                <a:lnTo>
                  <a:pt x="18820" y="32340"/>
                </a:lnTo>
                <a:lnTo>
                  <a:pt x="18810" y="32340"/>
                </a:lnTo>
                <a:lnTo>
                  <a:pt x="18800" y="32340"/>
                </a:lnTo>
                <a:lnTo>
                  <a:pt x="18790" y="32340"/>
                </a:lnTo>
                <a:lnTo>
                  <a:pt x="18780" y="32330"/>
                </a:lnTo>
                <a:lnTo>
                  <a:pt x="18770" y="32330"/>
                </a:lnTo>
                <a:lnTo>
                  <a:pt x="18770" y="32320"/>
                </a:lnTo>
                <a:lnTo>
                  <a:pt x="18760" y="32320"/>
                </a:lnTo>
                <a:lnTo>
                  <a:pt x="18750" y="32320"/>
                </a:lnTo>
                <a:lnTo>
                  <a:pt x="18740" y="32320"/>
                </a:lnTo>
                <a:lnTo>
                  <a:pt x="18730" y="32320"/>
                </a:lnTo>
                <a:lnTo>
                  <a:pt x="18720" y="32320"/>
                </a:lnTo>
                <a:lnTo>
                  <a:pt x="18710" y="32320"/>
                </a:lnTo>
                <a:lnTo>
                  <a:pt x="18700" y="32320"/>
                </a:lnTo>
                <a:lnTo>
                  <a:pt x="18690" y="32310"/>
                </a:lnTo>
                <a:lnTo>
                  <a:pt x="18680" y="32310"/>
                </a:lnTo>
                <a:lnTo>
                  <a:pt x="18670" y="32310"/>
                </a:lnTo>
                <a:lnTo>
                  <a:pt x="18670" y="32300"/>
                </a:lnTo>
                <a:lnTo>
                  <a:pt x="18660" y="32290"/>
                </a:lnTo>
                <a:lnTo>
                  <a:pt x="18650" y="32290"/>
                </a:lnTo>
                <a:lnTo>
                  <a:pt x="18650" y="32280"/>
                </a:lnTo>
                <a:lnTo>
                  <a:pt x="18640" y="32280"/>
                </a:lnTo>
                <a:lnTo>
                  <a:pt x="18630" y="32290"/>
                </a:lnTo>
                <a:lnTo>
                  <a:pt x="18630" y="32280"/>
                </a:lnTo>
                <a:lnTo>
                  <a:pt x="18630" y="32270"/>
                </a:lnTo>
                <a:lnTo>
                  <a:pt x="18630" y="32260"/>
                </a:lnTo>
                <a:lnTo>
                  <a:pt x="18630" y="32250"/>
                </a:lnTo>
                <a:lnTo>
                  <a:pt x="18630" y="32240"/>
                </a:lnTo>
                <a:lnTo>
                  <a:pt x="18630" y="32230"/>
                </a:lnTo>
                <a:lnTo>
                  <a:pt x="18620" y="32230"/>
                </a:lnTo>
                <a:lnTo>
                  <a:pt x="18620" y="32220"/>
                </a:lnTo>
                <a:lnTo>
                  <a:pt x="18610" y="32210"/>
                </a:lnTo>
                <a:lnTo>
                  <a:pt x="18610" y="32200"/>
                </a:lnTo>
                <a:lnTo>
                  <a:pt x="18600" y="32190"/>
                </a:lnTo>
                <a:lnTo>
                  <a:pt x="18600" y="32180"/>
                </a:lnTo>
                <a:lnTo>
                  <a:pt x="18600" y="32170"/>
                </a:lnTo>
                <a:lnTo>
                  <a:pt x="18600" y="32160"/>
                </a:lnTo>
                <a:lnTo>
                  <a:pt x="18600" y="32150"/>
                </a:lnTo>
                <a:lnTo>
                  <a:pt x="18590" y="32150"/>
                </a:lnTo>
                <a:lnTo>
                  <a:pt x="18580" y="32140"/>
                </a:lnTo>
                <a:lnTo>
                  <a:pt x="18570" y="32140"/>
                </a:lnTo>
                <a:lnTo>
                  <a:pt x="18560" y="32130"/>
                </a:lnTo>
                <a:lnTo>
                  <a:pt x="18550" y="32130"/>
                </a:lnTo>
                <a:lnTo>
                  <a:pt x="18540" y="32130"/>
                </a:lnTo>
                <a:lnTo>
                  <a:pt x="18530" y="32120"/>
                </a:lnTo>
                <a:lnTo>
                  <a:pt x="18520" y="32120"/>
                </a:lnTo>
                <a:lnTo>
                  <a:pt x="18510" y="32110"/>
                </a:lnTo>
                <a:lnTo>
                  <a:pt x="18510" y="32090"/>
                </a:lnTo>
                <a:lnTo>
                  <a:pt x="18510" y="32060"/>
                </a:lnTo>
                <a:lnTo>
                  <a:pt x="18530" y="32040"/>
                </a:lnTo>
                <a:lnTo>
                  <a:pt x="18570" y="32000"/>
                </a:lnTo>
                <a:lnTo>
                  <a:pt x="18620" y="31970"/>
                </a:lnTo>
                <a:lnTo>
                  <a:pt x="18650" y="31940"/>
                </a:lnTo>
                <a:lnTo>
                  <a:pt x="18720" y="31870"/>
                </a:lnTo>
                <a:lnTo>
                  <a:pt x="18740" y="31840"/>
                </a:lnTo>
                <a:lnTo>
                  <a:pt x="18770" y="31800"/>
                </a:lnTo>
                <a:lnTo>
                  <a:pt x="18800" y="31760"/>
                </a:lnTo>
                <a:lnTo>
                  <a:pt x="18860" y="31700"/>
                </a:lnTo>
                <a:lnTo>
                  <a:pt x="18890" y="31660"/>
                </a:lnTo>
                <a:lnTo>
                  <a:pt x="18890" y="31650"/>
                </a:lnTo>
                <a:lnTo>
                  <a:pt x="18900" y="31650"/>
                </a:lnTo>
                <a:lnTo>
                  <a:pt x="18900" y="31640"/>
                </a:lnTo>
                <a:lnTo>
                  <a:pt x="18910" y="31640"/>
                </a:lnTo>
                <a:lnTo>
                  <a:pt x="18920" y="31630"/>
                </a:lnTo>
                <a:lnTo>
                  <a:pt x="18930" y="31630"/>
                </a:lnTo>
                <a:lnTo>
                  <a:pt x="18940" y="31630"/>
                </a:lnTo>
                <a:lnTo>
                  <a:pt x="18950" y="31630"/>
                </a:lnTo>
                <a:lnTo>
                  <a:pt x="18960" y="31620"/>
                </a:lnTo>
                <a:lnTo>
                  <a:pt x="18970" y="31620"/>
                </a:lnTo>
                <a:lnTo>
                  <a:pt x="18970" y="31610"/>
                </a:lnTo>
                <a:lnTo>
                  <a:pt x="18980" y="31610"/>
                </a:lnTo>
                <a:lnTo>
                  <a:pt x="18990" y="31610"/>
                </a:lnTo>
                <a:lnTo>
                  <a:pt x="19000" y="31610"/>
                </a:lnTo>
                <a:lnTo>
                  <a:pt x="19010" y="31610"/>
                </a:lnTo>
                <a:lnTo>
                  <a:pt x="19020" y="31610"/>
                </a:lnTo>
                <a:lnTo>
                  <a:pt x="19040" y="31620"/>
                </a:lnTo>
                <a:lnTo>
                  <a:pt x="19040" y="31630"/>
                </a:lnTo>
                <a:lnTo>
                  <a:pt x="19050" y="31630"/>
                </a:lnTo>
                <a:lnTo>
                  <a:pt x="19070" y="31640"/>
                </a:lnTo>
                <a:lnTo>
                  <a:pt x="19090" y="31640"/>
                </a:lnTo>
                <a:lnTo>
                  <a:pt x="19100" y="31650"/>
                </a:lnTo>
                <a:lnTo>
                  <a:pt x="19110" y="31650"/>
                </a:lnTo>
                <a:lnTo>
                  <a:pt x="19110" y="31660"/>
                </a:lnTo>
                <a:lnTo>
                  <a:pt x="19120" y="31660"/>
                </a:lnTo>
                <a:lnTo>
                  <a:pt x="19130" y="31650"/>
                </a:lnTo>
                <a:lnTo>
                  <a:pt x="19140" y="31650"/>
                </a:lnTo>
                <a:lnTo>
                  <a:pt x="19150" y="31650"/>
                </a:lnTo>
                <a:lnTo>
                  <a:pt x="19160" y="31650"/>
                </a:lnTo>
                <a:lnTo>
                  <a:pt x="19170" y="31660"/>
                </a:lnTo>
                <a:lnTo>
                  <a:pt x="19180" y="31660"/>
                </a:lnTo>
                <a:lnTo>
                  <a:pt x="19190" y="31660"/>
                </a:lnTo>
                <a:lnTo>
                  <a:pt x="19200" y="31660"/>
                </a:lnTo>
                <a:lnTo>
                  <a:pt x="19200" y="31650"/>
                </a:lnTo>
                <a:lnTo>
                  <a:pt x="19210" y="31650"/>
                </a:lnTo>
                <a:lnTo>
                  <a:pt x="19220" y="31650"/>
                </a:lnTo>
                <a:lnTo>
                  <a:pt x="19230" y="31650"/>
                </a:lnTo>
                <a:lnTo>
                  <a:pt x="19240" y="31640"/>
                </a:lnTo>
                <a:lnTo>
                  <a:pt x="19240" y="31620"/>
                </a:lnTo>
                <a:lnTo>
                  <a:pt x="19240" y="31610"/>
                </a:lnTo>
                <a:lnTo>
                  <a:pt x="19250" y="31610"/>
                </a:lnTo>
                <a:lnTo>
                  <a:pt x="19260" y="31610"/>
                </a:lnTo>
                <a:lnTo>
                  <a:pt x="19260" y="31600"/>
                </a:lnTo>
                <a:lnTo>
                  <a:pt x="19260" y="31590"/>
                </a:lnTo>
                <a:lnTo>
                  <a:pt x="19250" y="31590"/>
                </a:lnTo>
                <a:lnTo>
                  <a:pt x="19240" y="31590"/>
                </a:lnTo>
                <a:lnTo>
                  <a:pt x="19240" y="31580"/>
                </a:lnTo>
                <a:lnTo>
                  <a:pt x="19250" y="31580"/>
                </a:lnTo>
                <a:lnTo>
                  <a:pt x="19250" y="31570"/>
                </a:lnTo>
                <a:lnTo>
                  <a:pt x="19260" y="31570"/>
                </a:lnTo>
                <a:lnTo>
                  <a:pt x="19270" y="31570"/>
                </a:lnTo>
                <a:lnTo>
                  <a:pt x="19280" y="31560"/>
                </a:lnTo>
                <a:lnTo>
                  <a:pt x="19290" y="31560"/>
                </a:lnTo>
                <a:lnTo>
                  <a:pt x="19300" y="31560"/>
                </a:lnTo>
                <a:lnTo>
                  <a:pt x="19310" y="31560"/>
                </a:lnTo>
                <a:lnTo>
                  <a:pt x="19310" y="31570"/>
                </a:lnTo>
                <a:lnTo>
                  <a:pt x="19320" y="31570"/>
                </a:lnTo>
                <a:lnTo>
                  <a:pt x="19330" y="31560"/>
                </a:lnTo>
                <a:lnTo>
                  <a:pt x="19340" y="31560"/>
                </a:lnTo>
                <a:lnTo>
                  <a:pt x="19350" y="31560"/>
                </a:lnTo>
                <a:lnTo>
                  <a:pt x="19360" y="31560"/>
                </a:lnTo>
                <a:lnTo>
                  <a:pt x="19370" y="31550"/>
                </a:lnTo>
                <a:lnTo>
                  <a:pt x="19390" y="31550"/>
                </a:lnTo>
                <a:lnTo>
                  <a:pt x="19400" y="31550"/>
                </a:lnTo>
                <a:lnTo>
                  <a:pt x="19420" y="31550"/>
                </a:lnTo>
                <a:lnTo>
                  <a:pt x="19430" y="31560"/>
                </a:lnTo>
                <a:lnTo>
                  <a:pt x="19500" y="31570"/>
                </a:lnTo>
                <a:lnTo>
                  <a:pt x="19520" y="31570"/>
                </a:lnTo>
                <a:lnTo>
                  <a:pt x="19560" y="31580"/>
                </a:lnTo>
                <a:lnTo>
                  <a:pt x="19590" y="31570"/>
                </a:lnTo>
                <a:lnTo>
                  <a:pt x="19620" y="31570"/>
                </a:lnTo>
                <a:lnTo>
                  <a:pt x="19660" y="31560"/>
                </a:lnTo>
                <a:lnTo>
                  <a:pt x="19700" y="31540"/>
                </a:lnTo>
                <a:lnTo>
                  <a:pt x="19710" y="31530"/>
                </a:lnTo>
                <a:lnTo>
                  <a:pt x="19720" y="31520"/>
                </a:lnTo>
                <a:lnTo>
                  <a:pt x="19740" y="31520"/>
                </a:lnTo>
                <a:lnTo>
                  <a:pt x="19750" y="31520"/>
                </a:lnTo>
                <a:lnTo>
                  <a:pt x="19760" y="31520"/>
                </a:lnTo>
                <a:lnTo>
                  <a:pt x="19770" y="31530"/>
                </a:lnTo>
                <a:lnTo>
                  <a:pt x="19780" y="31540"/>
                </a:lnTo>
                <a:lnTo>
                  <a:pt x="19800" y="31540"/>
                </a:lnTo>
                <a:lnTo>
                  <a:pt x="19830" y="31530"/>
                </a:lnTo>
                <a:lnTo>
                  <a:pt x="19870" y="31520"/>
                </a:lnTo>
                <a:lnTo>
                  <a:pt x="19900" y="31520"/>
                </a:lnTo>
                <a:lnTo>
                  <a:pt x="19930" y="31520"/>
                </a:lnTo>
                <a:lnTo>
                  <a:pt x="19960" y="31480"/>
                </a:lnTo>
                <a:lnTo>
                  <a:pt x="19990" y="31430"/>
                </a:lnTo>
                <a:lnTo>
                  <a:pt x="20040" y="31380"/>
                </a:lnTo>
                <a:lnTo>
                  <a:pt x="20060" y="31340"/>
                </a:lnTo>
                <a:lnTo>
                  <a:pt x="20090" y="31310"/>
                </a:lnTo>
                <a:lnTo>
                  <a:pt x="20100" y="31280"/>
                </a:lnTo>
                <a:lnTo>
                  <a:pt x="20150" y="31240"/>
                </a:lnTo>
                <a:lnTo>
                  <a:pt x="20210" y="31210"/>
                </a:lnTo>
                <a:lnTo>
                  <a:pt x="20260" y="31180"/>
                </a:lnTo>
                <a:lnTo>
                  <a:pt x="20310" y="31150"/>
                </a:lnTo>
                <a:lnTo>
                  <a:pt x="20360" y="31110"/>
                </a:lnTo>
                <a:lnTo>
                  <a:pt x="20410" y="31090"/>
                </a:lnTo>
                <a:lnTo>
                  <a:pt x="20510" y="31030"/>
                </a:lnTo>
                <a:lnTo>
                  <a:pt x="20540" y="31010"/>
                </a:lnTo>
                <a:lnTo>
                  <a:pt x="20560" y="31030"/>
                </a:lnTo>
                <a:lnTo>
                  <a:pt x="20580" y="31060"/>
                </a:lnTo>
                <a:lnTo>
                  <a:pt x="20600" y="31070"/>
                </a:lnTo>
                <a:lnTo>
                  <a:pt x="20710" y="31110"/>
                </a:lnTo>
                <a:lnTo>
                  <a:pt x="20750" y="31120"/>
                </a:lnTo>
                <a:lnTo>
                  <a:pt x="20810" y="31110"/>
                </a:lnTo>
                <a:lnTo>
                  <a:pt x="20850" y="31100"/>
                </a:lnTo>
                <a:lnTo>
                  <a:pt x="20890" y="31070"/>
                </a:lnTo>
                <a:lnTo>
                  <a:pt x="20930" y="31070"/>
                </a:lnTo>
                <a:lnTo>
                  <a:pt x="20990" y="31060"/>
                </a:lnTo>
                <a:lnTo>
                  <a:pt x="21080" y="31040"/>
                </a:lnTo>
                <a:lnTo>
                  <a:pt x="21100" y="31010"/>
                </a:lnTo>
                <a:lnTo>
                  <a:pt x="21120" y="31000"/>
                </a:lnTo>
                <a:lnTo>
                  <a:pt x="21160" y="30990"/>
                </a:lnTo>
                <a:lnTo>
                  <a:pt x="21170" y="30980"/>
                </a:lnTo>
                <a:lnTo>
                  <a:pt x="21190" y="30960"/>
                </a:lnTo>
                <a:lnTo>
                  <a:pt x="21220" y="30940"/>
                </a:lnTo>
                <a:lnTo>
                  <a:pt x="21250" y="30930"/>
                </a:lnTo>
                <a:lnTo>
                  <a:pt x="21260" y="30920"/>
                </a:lnTo>
                <a:lnTo>
                  <a:pt x="21270" y="30910"/>
                </a:lnTo>
                <a:lnTo>
                  <a:pt x="21270" y="30900"/>
                </a:lnTo>
                <a:lnTo>
                  <a:pt x="21320" y="30870"/>
                </a:lnTo>
                <a:lnTo>
                  <a:pt x="21360" y="30850"/>
                </a:lnTo>
                <a:lnTo>
                  <a:pt x="21430" y="30820"/>
                </a:lnTo>
                <a:lnTo>
                  <a:pt x="21480" y="30780"/>
                </a:lnTo>
                <a:lnTo>
                  <a:pt x="21470" y="30700"/>
                </a:lnTo>
                <a:lnTo>
                  <a:pt x="21440" y="30680"/>
                </a:lnTo>
                <a:lnTo>
                  <a:pt x="21400" y="30650"/>
                </a:lnTo>
                <a:lnTo>
                  <a:pt x="21360" y="30630"/>
                </a:lnTo>
                <a:lnTo>
                  <a:pt x="21340" y="30610"/>
                </a:lnTo>
                <a:lnTo>
                  <a:pt x="21340" y="30600"/>
                </a:lnTo>
                <a:lnTo>
                  <a:pt x="21360" y="30580"/>
                </a:lnTo>
                <a:lnTo>
                  <a:pt x="21380" y="30560"/>
                </a:lnTo>
                <a:lnTo>
                  <a:pt x="21380" y="30520"/>
                </a:lnTo>
                <a:lnTo>
                  <a:pt x="21370" y="30460"/>
                </a:lnTo>
                <a:lnTo>
                  <a:pt x="21370" y="30420"/>
                </a:lnTo>
                <a:lnTo>
                  <a:pt x="21360" y="30370"/>
                </a:lnTo>
                <a:lnTo>
                  <a:pt x="21380" y="30360"/>
                </a:lnTo>
                <a:lnTo>
                  <a:pt x="21420" y="30340"/>
                </a:lnTo>
                <a:lnTo>
                  <a:pt x="21450" y="30320"/>
                </a:lnTo>
                <a:lnTo>
                  <a:pt x="21490" y="30270"/>
                </a:lnTo>
                <a:lnTo>
                  <a:pt x="21520" y="30240"/>
                </a:lnTo>
                <a:lnTo>
                  <a:pt x="21550" y="30230"/>
                </a:lnTo>
                <a:lnTo>
                  <a:pt x="21630" y="30200"/>
                </a:lnTo>
                <a:lnTo>
                  <a:pt x="21650" y="30180"/>
                </a:lnTo>
                <a:lnTo>
                  <a:pt x="21670" y="30150"/>
                </a:lnTo>
                <a:lnTo>
                  <a:pt x="21710" y="30120"/>
                </a:lnTo>
                <a:lnTo>
                  <a:pt x="21760" y="30100"/>
                </a:lnTo>
                <a:lnTo>
                  <a:pt x="21820" y="30090"/>
                </a:lnTo>
                <a:lnTo>
                  <a:pt x="21860" y="30080"/>
                </a:lnTo>
                <a:lnTo>
                  <a:pt x="21940" y="30060"/>
                </a:lnTo>
                <a:lnTo>
                  <a:pt x="21970" y="30060"/>
                </a:lnTo>
                <a:lnTo>
                  <a:pt x="22010" y="30030"/>
                </a:lnTo>
                <a:lnTo>
                  <a:pt x="22060" y="30020"/>
                </a:lnTo>
                <a:lnTo>
                  <a:pt x="22080" y="29990"/>
                </a:lnTo>
                <a:lnTo>
                  <a:pt x="22090" y="29970"/>
                </a:lnTo>
                <a:lnTo>
                  <a:pt x="22140" y="29950"/>
                </a:lnTo>
                <a:lnTo>
                  <a:pt x="22190" y="29940"/>
                </a:lnTo>
                <a:lnTo>
                  <a:pt x="22250" y="29930"/>
                </a:lnTo>
                <a:lnTo>
                  <a:pt x="22320" y="29920"/>
                </a:lnTo>
                <a:lnTo>
                  <a:pt x="22370" y="29940"/>
                </a:lnTo>
                <a:lnTo>
                  <a:pt x="22400" y="30000"/>
                </a:lnTo>
                <a:lnTo>
                  <a:pt x="22440" y="30010"/>
                </a:lnTo>
                <a:lnTo>
                  <a:pt x="22490" y="30020"/>
                </a:lnTo>
                <a:lnTo>
                  <a:pt x="22540" y="30040"/>
                </a:lnTo>
                <a:lnTo>
                  <a:pt x="22580" y="30080"/>
                </a:lnTo>
                <a:lnTo>
                  <a:pt x="22670" y="30150"/>
                </a:lnTo>
                <a:lnTo>
                  <a:pt x="22710" y="30170"/>
                </a:lnTo>
                <a:lnTo>
                  <a:pt x="22760" y="30210"/>
                </a:lnTo>
                <a:lnTo>
                  <a:pt x="22820" y="30240"/>
                </a:lnTo>
                <a:lnTo>
                  <a:pt x="22880" y="30250"/>
                </a:lnTo>
                <a:lnTo>
                  <a:pt x="22970" y="30250"/>
                </a:lnTo>
                <a:lnTo>
                  <a:pt x="23050" y="30240"/>
                </a:lnTo>
                <a:lnTo>
                  <a:pt x="23110" y="30240"/>
                </a:lnTo>
                <a:lnTo>
                  <a:pt x="23150" y="30250"/>
                </a:lnTo>
                <a:lnTo>
                  <a:pt x="23170" y="30220"/>
                </a:lnTo>
                <a:lnTo>
                  <a:pt x="23300" y="30140"/>
                </a:lnTo>
                <a:lnTo>
                  <a:pt x="23350" y="30100"/>
                </a:lnTo>
                <a:lnTo>
                  <a:pt x="23410" y="30090"/>
                </a:lnTo>
                <a:lnTo>
                  <a:pt x="23460" y="30070"/>
                </a:lnTo>
                <a:lnTo>
                  <a:pt x="23520" y="30080"/>
                </a:lnTo>
                <a:lnTo>
                  <a:pt x="23590" y="30050"/>
                </a:lnTo>
                <a:lnTo>
                  <a:pt x="23640" y="30020"/>
                </a:lnTo>
                <a:lnTo>
                  <a:pt x="23670" y="29980"/>
                </a:lnTo>
                <a:lnTo>
                  <a:pt x="23720" y="29940"/>
                </a:lnTo>
                <a:lnTo>
                  <a:pt x="23750" y="29890"/>
                </a:lnTo>
                <a:lnTo>
                  <a:pt x="23760" y="29860"/>
                </a:lnTo>
                <a:lnTo>
                  <a:pt x="23800" y="29780"/>
                </a:lnTo>
                <a:lnTo>
                  <a:pt x="23830" y="29760"/>
                </a:lnTo>
                <a:lnTo>
                  <a:pt x="23890" y="29720"/>
                </a:lnTo>
                <a:lnTo>
                  <a:pt x="23950" y="29660"/>
                </a:lnTo>
                <a:lnTo>
                  <a:pt x="23950" y="29590"/>
                </a:lnTo>
                <a:lnTo>
                  <a:pt x="23920" y="29560"/>
                </a:lnTo>
                <a:lnTo>
                  <a:pt x="23870" y="29510"/>
                </a:lnTo>
                <a:lnTo>
                  <a:pt x="23850" y="29470"/>
                </a:lnTo>
                <a:lnTo>
                  <a:pt x="23830" y="29420"/>
                </a:lnTo>
                <a:lnTo>
                  <a:pt x="23810" y="29370"/>
                </a:lnTo>
                <a:lnTo>
                  <a:pt x="23790" y="29300"/>
                </a:lnTo>
                <a:lnTo>
                  <a:pt x="23780" y="29240"/>
                </a:lnTo>
                <a:lnTo>
                  <a:pt x="23760" y="29210"/>
                </a:lnTo>
                <a:lnTo>
                  <a:pt x="23690" y="29160"/>
                </a:lnTo>
                <a:lnTo>
                  <a:pt x="23650" y="29140"/>
                </a:lnTo>
                <a:lnTo>
                  <a:pt x="23630" y="29130"/>
                </a:lnTo>
                <a:lnTo>
                  <a:pt x="23570" y="29130"/>
                </a:lnTo>
                <a:lnTo>
                  <a:pt x="23500" y="29130"/>
                </a:lnTo>
                <a:lnTo>
                  <a:pt x="23450" y="29110"/>
                </a:lnTo>
                <a:lnTo>
                  <a:pt x="23430" y="29110"/>
                </a:lnTo>
                <a:lnTo>
                  <a:pt x="23390" y="29110"/>
                </a:lnTo>
                <a:lnTo>
                  <a:pt x="23360" y="29120"/>
                </a:lnTo>
                <a:lnTo>
                  <a:pt x="23320" y="29150"/>
                </a:lnTo>
                <a:lnTo>
                  <a:pt x="23280" y="29160"/>
                </a:lnTo>
                <a:lnTo>
                  <a:pt x="23200" y="29180"/>
                </a:lnTo>
                <a:lnTo>
                  <a:pt x="23120" y="29190"/>
                </a:lnTo>
                <a:lnTo>
                  <a:pt x="23080" y="29190"/>
                </a:lnTo>
                <a:lnTo>
                  <a:pt x="23030" y="29160"/>
                </a:lnTo>
                <a:lnTo>
                  <a:pt x="22990" y="29100"/>
                </a:lnTo>
                <a:lnTo>
                  <a:pt x="22980" y="29060"/>
                </a:lnTo>
                <a:lnTo>
                  <a:pt x="23010" y="28990"/>
                </a:lnTo>
                <a:lnTo>
                  <a:pt x="23060" y="28960"/>
                </a:lnTo>
                <a:lnTo>
                  <a:pt x="23120" y="28920"/>
                </a:lnTo>
                <a:lnTo>
                  <a:pt x="23160" y="28870"/>
                </a:lnTo>
                <a:lnTo>
                  <a:pt x="23190" y="28820"/>
                </a:lnTo>
                <a:lnTo>
                  <a:pt x="23220" y="28770"/>
                </a:lnTo>
                <a:lnTo>
                  <a:pt x="23220" y="28730"/>
                </a:lnTo>
                <a:lnTo>
                  <a:pt x="23260" y="28710"/>
                </a:lnTo>
                <a:lnTo>
                  <a:pt x="23280" y="28710"/>
                </a:lnTo>
                <a:lnTo>
                  <a:pt x="23330" y="28700"/>
                </a:lnTo>
                <a:lnTo>
                  <a:pt x="23390" y="28680"/>
                </a:lnTo>
                <a:lnTo>
                  <a:pt x="23430" y="28630"/>
                </a:lnTo>
                <a:lnTo>
                  <a:pt x="23480" y="28590"/>
                </a:lnTo>
                <a:lnTo>
                  <a:pt x="23540" y="28550"/>
                </a:lnTo>
                <a:lnTo>
                  <a:pt x="23560" y="28460"/>
                </a:lnTo>
                <a:lnTo>
                  <a:pt x="23540" y="28430"/>
                </a:lnTo>
                <a:lnTo>
                  <a:pt x="23530" y="28340"/>
                </a:lnTo>
                <a:lnTo>
                  <a:pt x="23520" y="28270"/>
                </a:lnTo>
                <a:lnTo>
                  <a:pt x="23490" y="28230"/>
                </a:lnTo>
                <a:lnTo>
                  <a:pt x="23470" y="28220"/>
                </a:lnTo>
                <a:lnTo>
                  <a:pt x="23450" y="28220"/>
                </a:lnTo>
                <a:lnTo>
                  <a:pt x="23410" y="28220"/>
                </a:lnTo>
                <a:lnTo>
                  <a:pt x="23420" y="28200"/>
                </a:lnTo>
                <a:lnTo>
                  <a:pt x="23420" y="28190"/>
                </a:lnTo>
                <a:lnTo>
                  <a:pt x="23430" y="28170"/>
                </a:lnTo>
                <a:lnTo>
                  <a:pt x="23430" y="28160"/>
                </a:lnTo>
                <a:lnTo>
                  <a:pt x="23450" y="28150"/>
                </a:lnTo>
                <a:lnTo>
                  <a:pt x="23460" y="28140"/>
                </a:lnTo>
                <a:lnTo>
                  <a:pt x="23450" y="28130"/>
                </a:lnTo>
                <a:lnTo>
                  <a:pt x="23440" y="28120"/>
                </a:lnTo>
                <a:lnTo>
                  <a:pt x="23440" y="28110"/>
                </a:lnTo>
                <a:lnTo>
                  <a:pt x="23450" y="28110"/>
                </a:lnTo>
                <a:lnTo>
                  <a:pt x="23460" y="28090"/>
                </a:lnTo>
                <a:lnTo>
                  <a:pt x="23470" y="28080"/>
                </a:lnTo>
                <a:lnTo>
                  <a:pt x="23480" y="28060"/>
                </a:lnTo>
                <a:lnTo>
                  <a:pt x="23500" y="28050"/>
                </a:lnTo>
                <a:lnTo>
                  <a:pt x="23510" y="28040"/>
                </a:lnTo>
                <a:lnTo>
                  <a:pt x="23520" y="28040"/>
                </a:lnTo>
                <a:lnTo>
                  <a:pt x="23530" y="28040"/>
                </a:lnTo>
                <a:lnTo>
                  <a:pt x="23540" y="28050"/>
                </a:lnTo>
                <a:lnTo>
                  <a:pt x="23550" y="28060"/>
                </a:lnTo>
                <a:lnTo>
                  <a:pt x="23550" y="28050"/>
                </a:lnTo>
                <a:lnTo>
                  <a:pt x="23550" y="28040"/>
                </a:lnTo>
                <a:lnTo>
                  <a:pt x="23550" y="28030"/>
                </a:lnTo>
                <a:lnTo>
                  <a:pt x="23560" y="28030"/>
                </a:lnTo>
                <a:lnTo>
                  <a:pt x="23570" y="28030"/>
                </a:lnTo>
                <a:lnTo>
                  <a:pt x="23580" y="28040"/>
                </a:lnTo>
                <a:lnTo>
                  <a:pt x="23590" y="28050"/>
                </a:lnTo>
                <a:lnTo>
                  <a:pt x="23600" y="28040"/>
                </a:lnTo>
                <a:lnTo>
                  <a:pt x="23610" y="28030"/>
                </a:lnTo>
                <a:lnTo>
                  <a:pt x="23620" y="28020"/>
                </a:lnTo>
                <a:lnTo>
                  <a:pt x="23620" y="28030"/>
                </a:lnTo>
                <a:lnTo>
                  <a:pt x="23620" y="28040"/>
                </a:lnTo>
                <a:lnTo>
                  <a:pt x="23610" y="28050"/>
                </a:lnTo>
                <a:lnTo>
                  <a:pt x="23620" y="28050"/>
                </a:lnTo>
                <a:lnTo>
                  <a:pt x="23630" y="28050"/>
                </a:lnTo>
                <a:lnTo>
                  <a:pt x="23640" y="28040"/>
                </a:lnTo>
                <a:lnTo>
                  <a:pt x="23650" y="28040"/>
                </a:lnTo>
                <a:lnTo>
                  <a:pt x="23660" y="28050"/>
                </a:lnTo>
                <a:lnTo>
                  <a:pt x="23660" y="28060"/>
                </a:lnTo>
                <a:lnTo>
                  <a:pt x="23670" y="28070"/>
                </a:lnTo>
                <a:lnTo>
                  <a:pt x="23670" y="28080"/>
                </a:lnTo>
                <a:lnTo>
                  <a:pt x="23680" y="28080"/>
                </a:lnTo>
                <a:lnTo>
                  <a:pt x="23690" y="28080"/>
                </a:lnTo>
                <a:lnTo>
                  <a:pt x="23700" y="28090"/>
                </a:lnTo>
                <a:lnTo>
                  <a:pt x="23720" y="28070"/>
                </a:lnTo>
                <a:lnTo>
                  <a:pt x="23730" y="28060"/>
                </a:lnTo>
                <a:lnTo>
                  <a:pt x="23740" y="28060"/>
                </a:lnTo>
                <a:lnTo>
                  <a:pt x="23760" y="28060"/>
                </a:lnTo>
                <a:lnTo>
                  <a:pt x="23770" y="28060"/>
                </a:lnTo>
                <a:lnTo>
                  <a:pt x="23780" y="28050"/>
                </a:lnTo>
                <a:lnTo>
                  <a:pt x="23790" y="28040"/>
                </a:lnTo>
                <a:lnTo>
                  <a:pt x="23800" y="28020"/>
                </a:lnTo>
                <a:lnTo>
                  <a:pt x="23810" y="28010"/>
                </a:lnTo>
                <a:lnTo>
                  <a:pt x="23830" y="28040"/>
                </a:lnTo>
                <a:lnTo>
                  <a:pt x="23840" y="28040"/>
                </a:lnTo>
                <a:lnTo>
                  <a:pt x="23850" y="28040"/>
                </a:lnTo>
                <a:lnTo>
                  <a:pt x="23870" y="28040"/>
                </a:lnTo>
                <a:lnTo>
                  <a:pt x="23870" y="28030"/>
                </a:lnTo>
                <a:lnTo>
                  <a:pt x="23880" y="28030"/>
                </a:lnTo>
                <a:lnTo>
                  <a:pt x="23890" y="28030"/>
                </a:lnTo>
                <a:lnTo>
                  <a:pt x="23900" y="28040"/>
                </a:lnTo>
                <a:lnTo>
                  <a:pt x="23900" y="28060"/>
                </a:lnTo>
                <a:lnTo>
                  <a:pt x="23910" y="28050"/>
                </a:lnTo>
                <a:lnTo>
                  <a:pt x="23920" y="28040"/>
                </a:lnTo>
                <a:lnTo>
                  <a:pt x="23910" y="28030"/>
                </a:lnTo>
                <a:lnTo>
                  <a:pt x="23920" y="28020"/>
                </a:lnTo>
                <a:lnTo>
                  <a:pt x="23930" y="28040"/>
                </a:lnTo>
                <a:lnTo>
                  <a:pt x="23930" y="28050"/>
                </a:lnTo>
                <a:lnTo>
                  <a:pt x="23940" y="28060"/>
                </a:lnTo>
                <a:lnTo>
                  <a:pt x="23950" y="28050"/>
                </a:lnTo>
                <a:lnTo>
                  <a:pt x="23960" y="28050"/>
                </a:lnTo>
                <a:lnTo>
                  <a:pt x="23970" y="28080"/>
                </a:lnTo>
                <a:lnTo>
                  <a:pt x="23960" y="28110"/>
                </a:lnTo>
                <a:lnTo>
                  <a:pt x="23970" y="28140"/>
                </a:lnTo>
                <a:lnTo>
                  <a:pt x="24040" y="28120"/>
                </a:lnTo>
                <a:lnTo>
                  <a:pt x="24080" y="28090"/>
                </a:lnTo>
                <a:lnTo>
                  <a:pt x="24140" y="28060"/>
                </a:lnTo>
                <a:lnTo>
                  <a:pt x="24140" y="28070"/>
                </a:lnTo>
                <a:lnTo>
                  <a:pt x="24160" y="28080"/>
                </a:lnTo>
                <a:lnTo>
                  <a:pt x="24170" y="28070"/>
                </a:lnTo>
                <a:lnTo>
                  <a:pt x="24160" y="28060"/>
                </a:lnTo>
                <a:lnTo>
                  <a:pt x="24150" y="28070"/>
                </a:lnTo>
                <a:lnTo>
                  <a:pt x="24150" y="28060"/>
                </a:lnTo>
                <a:lnTo>
                  <a:pt x="24160" y="28050"/>
                </a:lnTo>
                <a:lnTo>
                  <a:pt x="24170" y="28040"/>
                </a:lnTo>
                <a:lnTo>
                  <a:pt x="24190" y="28030"/>
                </a:lnTo>
                <a:lnTo>
                  <a:pt x="24210" y="28040"/>
                </a:lnTo>
                <a:lnTo>
                  <a:pt x="24220" y="28040"/>
                </a:lnTo>
                <a:lnTo>
                  <a:pt x="24240" y="28040"/>
                </a:lnTo>
                <a:lnTo>
                  <a:pt x="24250" y="28040"/>
                </a:lnTo>
                <a:lnTo>
                  <a:pt x="24260" y="28030"/>
                </a:lnTo>
                <a:lnTo>
                  <a:pt x="24270" y="28030"/>
                </a:lnTo>
                <a:lnTo>
                  <a:pt x="24270" y="28020"/>
                </a:lnTo>
                <a:lnTo>
                  <a:pt x="24280" y="28010"/>
                </a:lnTo>
                <a:lnTo>
                  <a:pt x="24300" y="28020"/>
                </a:lnTo>
                <a:lnTo>
                  <a:pt x="24310" y="28020"/>
                </a:lnTo>
                <a:lnTo>
                  <a:pt x="24320" y="28020"/>
                </a:lnTo>
                <a:lnTo>
                  <a:pt x="24330" y="28020"/>
                </a:lnTo>
                <a:lnTo>
                  <a:pt x="24340" y="28010"/>
                </a:lnTo>
                <a:lnTo>
                  <a:pt x="24350" y="28010"/>
                </a:lnTo>
                <a:lnTo>
                  <a:pt x="24350" y="28000"/>
                </a:lnTo>
                <a:lnTo>
                  <a:pt x="24360" y="28000"/>
                </a:lnTo>
                <a:lnTo>
                  <a:pt x="24370" y="27990"/>
                </a:lnTo>
                <a:lnTo>
                  <a:pt x="24390" y="27980"/>
                </a:lnTo>
                <a:lnTo>
                  <a:pt x="24400" y="27980"/>
                </a:lnTo>
                <a:lnTo>
                  <a:pt x="24410" y="27990"/>
                </a:lnTo>
                <a:lnTo>
                  <a:pt x="24430" y="27990"/>
                </a:lnTo>
                <a:lnTo>
                  <a:pt x="24430" y="27980"/>
                </a:lnTo>
                <a:lnTo>
                  <a:pt x="24440" y="27980"/>
                </a:lnTo>
                <a:lnTo>
                  <a:pt x="24440" y="27970"/>
                </a:lnTo>
                <a:lnTo>
                  <a:pt x="24450" y="27970"/>
                </a:lnTo>
                <a:lnTo>
                  <a:pt x="24450" y="27960"/>
                </a:lnTo>
                <a:lnTo>
                  <a:pt x="24450" y="27950"/>
                </a:lnTo>
                <a:lnTo>
                  <a:pt x="24440" y="27940"/>
                </a:lnTo>
                <a:lnTo>
                  <a:pt x="24450" y="27940"/>
                </a:lnTo>
                <a:lnTo>
                  <a:pt x="24450" y="27950"/>
                </a:lnTo>
                <a:lnTo>
                  <a:pt x="24460" y="27960"/>
                </a:lnTo>
                <a:lnTo>
                  <a:pt x="24470" y="27960"/>
                </a:lnTo>
                <a:lnTo>
                  <a:pt x="24480" y="27970"/>
                </a:lnTo>
                <a:lnTo>
                  <a:pt x="24490" y="27970"/>
                </a:lnTo>
                <a:lnTo>
                  <a:pt x="24500" y="27970"/>
                </a:lnTo>
                <a:lnTo>
                  <a:pt x="24510" y="27970"/>
                </a:lnTo>
                <a:lnTo>
                  <a:pt x="24520" y="27970"/>
                </a:lnTo>
                <a:lnTo>
                  <a:pt x="24530" y="27970"/>
                </a:lnTo>
                <a:lnTo>
                  <a:pt x="24530" y="27960"/>
                </a:lnTo>
                <a:lnTo>
                  <a:pt x="24530" y="27950"/>
                </a:lnTo>
                <a:lnTo>
                  <a:pt x="24540" y="27960"/>
                </a:lnTo>
                <a:lnTo>
                  <a:pt x="24550" y="27960"/>
                </a:lnTo>
                <a:lnTo>
                  <a:pt x="24560" y="27960"/>
                </a:lnTo>
                <a:lnTo>
                  <a:pt x="24560" y="27970"/>
                </a:lnTo>
                <a:lnTo>
                  <a:pt x="24570" y="27970"/>
                </a:lnTo>
                <a:lnTo>
                  <a:pt x="24570" y="27960"/>
                </a:lnTo>
                <a:lnTo>
                  <a:pt x="24570" y="27950"/>
                </a:lnTo>
                <a:lnTo>
                  <a:pt x="24570" y="27940"/>
                </a:lnTo>
                <a:lnTo>
                  <a:pt x="24580" y="27940"/>
                </a:lnTo>
                <a:lnTo>
                  <a:pt x="24590" y="27950"/>
                </a:lnTo>
                <a:lnTo>
                  <a:pt x="24590" y="27960"/>
                </a:lnTo>
                <a:lnTo>
                  <a:pt x="24590" y="27970"/>
                </a:lnTo>
                <a:lnTo>
                  <a:pt x="24600" y="27970"/>
                </a:lnTo>
                <a:lnTo>
                  <a:pt x="24610" y="27970"/>
                </a:lnTo>
                <a:lnTo>
                  <a:pt x="24610" y="27950"/>
                </a:lnTo>
                <a:lnTo>
                  <a:pt x="24610" y="27940"/>
                </a:lnTo>
                <a:lnTo>
                  <a:pt x="24620" y="27940"/>
                </a:lnTo>
                <a:lnTo>
                  <a:pt x="24630" y="27950"/>
                </a:lnTo>
                <a:lnTo>
                  <a:pt x="24630" y="27960"/>
                </a:lnTo>
                <a:lnTo>
                  <a:pt x="24640" y="27950"/>
                </a:lnTo>
                <a:lnTo>
                  <a:pt x="24640" y="27940"/>
                </a:lnTo>
                <a:lnTo>
                  <a:pt x="24640" y="27930"/>
                </a:lnTo>
                <a:lnTo>
                  <a:pt x="24650" y="27920"/>
                </a:lnTo>
                <a:lnTo>
                  <a:pt x="24660" y="27920"/>
                </a:lnTo>
                <a:lnTo>
                  <a:pt x="24660" y="27930"/>
                </a:lnTo>
                <a:lnTo>
                  <a:pt x="24660" y="27940"/>
                </a:lnTo>
                <a:lnTo>
                  <a:pt x="24670" y="27940"/>
                </a:lnTo>
                <a:lnTo>
                  <a:pt x="24670" y="27930"/>
                </a:lnTo>
                <a:lnTo>
                  <a:pt x="24670" y="27920"/>
                </a:lnTo>
                <a:lnTo>
                  <a:pt x="24680" y="27910"/>
                </a:lnTo>
                <a:lnTo>
                  <a:pt x="24690" y="27920"/>
                </a:lnTo>
                <a:lnTo>
                  <a:pt x="24690" y="27930"/>
                </a:lnTo>
                <a:lnTo>
                  <a:pt x="24700" y="27930"/>
                </a:lnTo>
                <a:lnTo>
                  <a:pt x="24700" y="27940"/>
                </a:lnTo>
                <a:lnTo>
                  <a:pt x="24710" y="27950"/>
                </a:lnTo>
                <a:lnTo>
                  <a:pt x="24710" y="27960"/>
                </a:lnTo>
                <a:lnTo>
                  <a:pt x="24720" y="27950"/>
                </a:lnTo>
                <a:lnTo>
                  <a:pt x="24720" y="27930"/>
                </a:lnTo>
                <a:lnTo>
                  <a:pt x="24730" y="27930"/>
                </a:lnTo>
                <a:lnTo>
                  <a:pt x="24730" y="27920"/>
                </a:lnTo>
                <a:lnTo>
                  <a:pt x="24740" y="27920"/>
                </a:lnTo>
                <a:lnTo>
                  <a:pt x="24750" y="27920"/>
                </a:lnTo>
                <a:lnTo>
                  <a:pt x="24760" y="27930"/>
                </a:lnTo>
                <a:lnTo>
                  <a:pt x="24770" y="27930"/>
                </a:lnTo>
                <a:lnTo>
                  <a:pt x="24780" y="27930"/>
                </a:lnTo>
                <a:lnTo>
                  <a:pt x="24790" y="27930"/>
                </a:lnTo>
                <a:lnTo>
                  <a:pt x="24790" y="27920"/>
                </a:lnTo>
                <a:lnTo>
                  <a:pt x="24800" y="27920"/>
                </a:lnTo>
                <a:lnTo>
                  <a:pt x="24810" y="27920"/>
                </a:lnTo>
                <a:lnTo>
                  <a:pt x="24810" y="27930"/>
                </a:lnTo>
                <a:lnTo>
                  <a:pt x="24800" y="27930"/>
                </a:lnTo>
                <a:lnTo>
                  <a:pt x="24800" y="27940"/>
                </a:lnTo>
                <a:lnTo>
                  <a:pt x="24810" y="27940"/>
                </a:lnTo>
                <a:lnTo>
                  <a:pt x="24820" y="27940"/>
                </a:lnTo>
                <a:lnTo>
                  <a:pt x="24820" y="27930"/>
                </a:lnTo>
                <a:lnTo>
                  <a:pt x="24820" y="27920"/>
                </a:lnTo>
                <a:lnTo>
                  <a:pt x="24820" y="27910"/>
                </a:lnTo>
                <a:lnTo>
                  <a:pt x="24820" y="27900"/>
                </a:lnTo>
                <a:lnTo>
                  <a:pt x="24830" y="27900"/>
                </a:lnTo>
                <a:lnTo>
                  <a:pt x="24830" y="27890"/>
                </a:lnTo>
                <a:lnTo>
                  <a:pt x="24830" y="27880"/>
                </a:lnTo>
                <a:lnTo>
                  <a:pt x="24820" y="27880"/>
                </a:lnTo>
                <a:lnTo>
                  <a:pt x="24830" y="27860"/>
                </a:lnTo>
                <a:lnTo>
                  <a:pt x="24840" y="27870"/>
                </a:lnTo>
                <a:lnTo>
                  <a:pt x="24840" y="27880"/>
                </a:lnTo>
                <a:lnTo>
                  <a:pt x="24840" y="27890"/>
                </a:lnTo>
                <a:lnTo>
                  <a:pt x="24860" y="27880"/>
                </a:lnTo>
                <a:lnTo>
                  <a:pt x="24870" y="27880"/>
                </a:lnTo>
                <a:lnTo>
                  <a:pt x="24870" y="27890"/>
                </a:lnTo>
                <a:lnTo>
                  <a:pt x="24870" y="27910"/>
                </a:lnTo>
                <a:lnTo>
                  <a:pt x="24880" y="27910"/>
                </a:lnTo>
                <a:lnTo>
                  <a:pt x="24890" y="27910"/>
                </a:lnTo>
                <a:lnTo>
                  <a:pt x="24900" y="27900"/>
                </a:lnTo>
                <a:lnTo>
                  <a:pt x="24900" y="27890"/>
                </a:lnTo>
                <a:lnTo>
                  <a:pt x="24900" y="27880"/>
                </a:lnTo>
                <a:lnTo>
                  <a:pt x="24910" y="27880"/>
                </a:lnTo>
                <a:lnTo>
                  <a:pt x="24920" y="27880"/>
                </a:lnTo>
                <a:lnTo>
                  <a:pt x="24930" y="27870"/>
                </a:lnTo>
                <a:lnTo>
                  <a:pt x="24940" y="27880"/>
                </a:lnTo>
                <a:lnTo>
                  <a:pt x="24950" y="27890"/>
                </a:lnTo>
                <a:lnTo>
                  <a:pt x="24950" y="27900"/>
                </a:lnTo>
                <a:lnTo>
                  <a:pt x="24960" y="27920"/>
                </a:lnTo>
                <a:lnTo>
                  <a:pt x="24970" y="27930"/>
                </a:lnTo>
                <a:lnTo>
                  <a:pt x="24970" y="27920"/>
                </a:lnTo>
                <a:lnTo>
                  <a:pt x="24960" y="27910"/>
                </a:lnTo>
                <a:lnTo>
                  <a:pt x="24960" y="27900"/>
                </a:lnTo>
                <a:lnTo>
                  <a:pt x="24970" y="27880"/>
                </a:lnTo>
                <a:lnTo>
                  <a:pt x="24980" y="27880"/>
                </a:lnTo>
                <a:lnTo>
                  <a:pt x="24980" y="27890"/>
                </a:lnTo>
                <a:lnTo>
                  <a:pt x="24980" y="27900"/>
                </a:lnTo>
                <a:lnTo>
                  <a:pt x="25000" y="27900"/>
                </a:lnTo>
                <a:lnTo>
                  <a:pt x="25000" y="27890"/>
                </a:lnTo>
                <a:lnTo>
                  <a:pt x="25010" y="27900"/>
                </a:lnTo>
                <a:lnTo>
                  <a:pt x="25010" y="27910"/>
                </a:lnTo>
                <a:lnTo>
                  <a:pt x="25000" y="27920"/>
                </a:lnTo>
                <a:lnTo>
                  <a:pt x="25010" y="27920"/>
                </a:lnTo>
                <a:lnTo>
                  <a:pt x="25020" y="27920"/>
                </a:lnTo>
                <a:lnTo>
                  <a:pt x="25030" y="27930"/>
                </a:lnTo>
                <a:lnTo>
                  <a:pt x="25030" y="27940"/>
                </a:lnTo>
                <a:lnTo>
                  <a:pt x="25040" y="27950"/>
                </a:lnTo>
                <a:lnTo>
                  <a:pt x="25050" y="27940"/>
                </a:lnTo>
                <a:lnTo>
                  <a:pt x="25060" y="27940"/>
                </a:lnTo>
                <a:lnTo>
                  <a:pt x="25060" y="27930"/>
                </a:lnTo>
                <a:lnTo>
                  <a:pt x="25050" y="27930"/>
                </a:lnTo>
                <a:lnTo>
                  <a:pt x="25040" y="27920"/>
                </a:lnTo>
                <a:lnTo>
                  <a:pt x="25030" y="27910"/>
                </a:lnTo>
                <a:lnTo>
                  <a:pt x="25020" y="27910"/>
                </a:lnTo>
                <a:lnTo>
                  <a:pt x="25020" y="27900"/>
                </a:lnTo>
                <a:lnTo>
                  <a:pt x="25030" y="27890"/>
                </a:lnTo>
                <a:lnTo>
                  <a:pt x="25040" y="27900"/>
                </a:lnTo>
                <a:lnTo>
                  <a:pt x="25050" y="27900"/>
                </a:lnTo>
                <a:lnTo>
                  <a:pt x="25050" y="27890"/>
                </a:lnTo>
                <a:lnTo>
                  <a:pt x="25050" y="27880"/>
                </a:lnTo>
                <a:lnTo>
                  <a:pt x="25060" y="27880"/>
                </a:lnTo>
                <a:lnTo>
                  <a:pt x="25060" y="27890"/>
                </a:lnTo>
                <a:lnTo>
                  <a:pt x="25070" y="27890"/>
                </a:lnTo>
                <a:lnTo>
                  <a:pt x="25070" y="27880"/>
                </a:lnTo>
                <a:lnTo>
                  <a:pt x="25060" y="27870"/>
                </a:lnTo>
                <a:lnTo>
                  <a:pt x="25070" y="27860"/>
                </a:lnTo>
                <a:lnTo>
                  <a:pt x="25080" y="27870"/>
                </a:lnTo>
                <a:lnTo>
                  <a:pt x="25090" y="27870"/>
                </a:lnTo>
                <a:lnTo>
                  <a:pt x="25100" y="27870"/>
                </a:lnTo>
                <a:lnTo>
                  <a:pt x="25100" y="27860"/>
                </a:lnTo>
                <a:lnTo>
                  <a:pt x="25110" y="27860"/>
                </a:lnTo>
                <a:lnTo>
                  <a:pt x="25120" y="27870"/>
                </a:lnTo>
                <a:lnTo>
                  <a:pt x="25110" y="27880"/>
                </a:lnTo>
                <a:lnTo>
                  <a:pt x="25100" y="27880"/>
                </a:lnTo>
                <a:lnTo>
                  <a:pt x="25100" y="27890"/>
                </a:lnTo>
                <a:lnTo>
                  <a:pt x="25100" y="27900"/>
                </a:lnTo>
                <a:lnTo>
                  <a:pt x="25110" y="27910"/>
                </a:lnTo>
                <a:lnTo>
                  <a:pt x="25120" y="27910"/>
                </a:lnTo>
                <a:lnTo>
                  <a:pt x="25130" y="27890"/>
                </a:lnTo>
                <a:lnTo>
                  <a:pt x="25150" y="27890"/>
                </a:lnTo>
                <a:lnTo>
                  <a:pt x="25150" y="27880"/>
                </a:lnTo>
                <a:lnTo>
                  <a:pt x="25150" y="27870"/>
                </a:lnTo>
                <a:lnTo>
                  <a:pt x="25170" y="27870"/>
                </a:lnTo>
                <a:lnTo>
                  <a:pt x="25180" y="27860"/>
                </a:lnTo>
                <a:lnTo>
                  <a:pt x="25170" y="27850"/>
                </a:lnTo>
                <a:lnTo>
                  <a:pt x="25170" y="27840"/>
                </a:lnTo>
                <a:lnTo>
                  <a:pt x="25180" y="27830"/>
                </a:lnTo>
                <a:lnTo>
                  <a:pt x="25200" y="27820"/>
                </a:lnTo>
                <a:lnTo>
                  <a:pt x="25200" y="27810"/>
                </a:lnTo>
                <a:lnTo>
                  <a:pt x="25210" y="27810"/>
                </a:lnTo>
                <a:lnTo>
                  <a:pt x="25220" y="27800"/>
                </a:lnTo>
                <a:lnTo>
                  <a:pt x="25230" y="27790"/>
                </a:lnTo>
                <a:lnTo>
                  <a:pt x="25250" y="27790"/>
                </a:lnTo>
                <a:lnTo>
                  <a:pt x="25260" y="27790"/>
                </a:lnTo>
                <a:lnTo>
                  <a:pt x="25260" y="27800"/>
                </a:lnTo>
                <a:lnTo>
                  <a:pt x="25260" y="27810"/>
                </a:lnTo>
                <a:lnTo>
                  <a:pt x="25250" y="27820"/>
                </a:lnTo>
                <a:lnTo>
                  <a:pt x="25260" y="27830"/>
                </a:lnTo>
                <a:lnTo>
                  <a:pt x="25270" y="27830"/>
                </a:lnTo>
                <a:lnTo>
                  <a:pt x="25270" y="27820"/>
                </a:lnTo>
                <a:lnTo>
                  <a:pt x="25280" y="27810"/>
                </a:lnTo>
                <a:lnTo>
                  <a:pt x="25290" y="27810"/>
                </a:lnTo>
                <a:lnTo>
                  <a:pt x="25300" y="27820"/>
                </a:lnTo>
                <a:lnTo>
                  <a:pt x="25310" y="27820"/>
                </a:lnTo>
                <a:lnTo>
                  <a:pt x="25310" y="27800"/>
                </a:lnTo>
                <a:lnTo>
                  <a:pt x="25310" y="27790"/>
                </a:lnTo>
                <a:lnTo>
                  <a:pt x="25320" y="27790"/>
                </a:lnTo>
                <a:lnTo>
                  <a:pt x="25330" y="27790"/>
                </a:lnTo>
                <a:lnTo>
                  <a:pt x="25330" y="27800"/>
                </a:lnTo>
                <a:lnTo>
                  <a:pt x="25350" y="27790"/>
                </a:lnTo>
                <a:lnTo>
                  <a:pt x="25360" y="27790"/>
                </a:lnTo>
                <a:lnTo>
                  <a:pt x="25370" y="27790"/>
                </a:lnTo>
                <a:lnTo>
                  <a:pt x="25380" y="27790"/>
                </a:lnTo>
                <a:lnTo>
                  <a:pt x="25380" y="27780"/>
                </a:lnTo>
                <a:lnTo>
                  <a:pt x="25380" y="27770"/>
                </a:lnTo>
                <a:lnTo>
                  <a:pt x="25390" y="27760"/>
                </a:lnTo>
                <a:lnTo>
                  <a:pt x="25400" y="27760"/>
                </a:lnTo>
                <a:lnTo>
                  <a:pt x="25400" y="27770"/>
                </a:lnTo>
                <a:lnTo>
                  <a:pt x="25390" y="27780"/>
                </a:lnTo>
                <a:lnTo>
                  <a:pt x="25400" y="27770"/>
                </a:lnTo>
                <a:lnTo>
                  <a:pt x="25410" y="27770"/>
                </a:lnTo>
                <a:lnTo>
                  <a:pt x="25410" y="27780"/>
                </a:lnTo>
                <a:lnTo>
                  <a:pt x="25420" y="27770"/>
                </a:lnTo>
                <a:lnTo>
                  <a:pt x="25430" y="27750"/>
                </a:lnTo>
                <a:lnTo>
                  <a:pt x="25440" y="27740"/>
                </a:lnTo>
                <a:lnTo>
                  <a:pt x="25450" y="27750"/>
                </a:lnTo>
                <a:lnTo>
                  <a:pt x="25460" y="27740"/>
                </a:lnTo>
                <a:lnTo>
                  <a:pt x="25480" y="27740"/>
                </a:lnTo>
                <a:lnTo>
                  <a:pt x="25490" y="27750"/>
                </a:lnTo>
                <a:lnTo>
                  <a:pt x="25500" y="27750"/>
                </a:lnTo>
                <a:lnTo>
                  <a:pt x="25510" y="27730"/>
                </a:lnTo>
                <a:lnTo>
                  <a:pt x="25520" y="27730"/>
                </a:lnTo>
                <a:lnTo>
                  <a:pt x="25520" y="27720"/>
                </a:lnTo>
                <a:lnTo>
                  <a:pt x="25520" y="27710"/>
                </a:lnTo>
                <a:lnTo>
                  <a:pt x="25530" y="27710"/>
                </a:lnTo>
                <a:lnTo>
                  <a:pt x="25550" y="27690"/>
                </a:lnTo>
                <a:lnTo>
                  <a:pt x="25560" y="27700"/>
                </a:lnTo>
                <a:lnTo>
                  <a:pt x="25560" y="27690"/>
                </a:lnTo>
                <a:lnTo>
                  <a:pt x="25560" y="27680"/>
                </a:lnTo>
                <a:lnTo>
                  <a:pt x="25570" y="27670"/>
                </a:lnTo>
                <a:lnTo>
                  <a:pt x="25570" y="27650"/>
                </a:lnTo>
                <a:lnTo>
                  <a:pt x="25570" y="27640"/>
                </a:lnTo>
                <a:lnTo>
                  <a:pt x="25570" y="27630"/>
                </a:lnTo>
                <a:lnTo>
                  <a:pt x="25570" y="27620"/>
                </a:lnTo>
                <a:lnTo>
                  <a:pt x="25590" y="27620"/>
                </a:lnTo>
                <a:lnTo>
                  <a:pt x="25590" y="27630"/>
                </a:lnTo>
                <a:lnTo>
                  <a:pt x="25590" y="27640"/>
                </a:lnTo>
                <a:lnTo>
                  <a:pt x="25600" y="27650"/>
                </a:lnTo>
                <a:lnTo>
                  <a:pt x="25610" y="27650"/>
                </a:lnTo>
                <a:lnTo>
                  <a:pt x="25620" y="27650"/>
                </a:lnTo>
                <a:lnTo>
                  <a:pt x="25630" y="27660"/>
                </a:lnTo>
                <a:lnTo>
                  <a:pt x="25620" y="27670"/>
                </a:lnTo>
                <a:lnTo>
                  <a:pt x="25620" y="27680"/>
                </a:lnTo>
                <a:lnTo>
                  <a:pt x="25630" y="27680"/>
                </a:lnTo>
                <a:lnTo>
                  <a:pt x="25640" y="27680"/>
                </a:lnTo>
                <a:lnTo>
                  <a:pt x="25650" y="27670"/>
                </a:lnTo>
                <a:lnTo>
                  <a:pt x="25660" y="27660"/>
                </a:lnTo>
                <a:lnTo>
                  <a:pt x="25660" y="27650"/>
                </a:lnTo>
                <a:lnTo>
                  <a:pt x="25670" y="27660"/>
                </a:lnTo>
                <a:lnTo>
                  <a:pt x="25680" y="27670"/>
                </a:lnTo>
                <a:lnTo>
                  <a:pt x="25670" y="27680"/>
                </a:lnTo>
                <a:lnTo>
                  <a:pt x="25680" y="27680"/>
                </a:lnTo>
                <a:lnTo>
                  <a:pt x="25690" y="27680"/>
                </a:lnTo>
                <a:lnTo>
                  <a:pt x="25690" y="27670"/>
                </a:lnTo>
                <a:lnTo>
                  <a:pt x="25700" y="27680"/>
                </a:lnTo>
                <a:lnTo>
                  <a:pt x="25710" y="27680"/>
                </a:lnTo>
                <a:lnTo>
                  <a:pt x="25720" y="27660"/>
                </a:lnTo>
                <a:lnTo>
                  <a:pt x="25730" y="27660"/>
                </a:lnTo>
                <a:lnTo>
                  <a:pt x="25730" y="27670"/>
                </a:lnTo>
                <a:lnTo>
                  <a:pt x="25740" y="27670"/>
                </a:lnTo>
                <a:lnTo>
                  <a:pt x="25740" y="27660"/>
                </a:lnTo>
                <a:lnTo>
                  <a:pt x="25740" y="27650"/>
                </a:lnTo>
                <a:lnTo>
                  <a:pt x="25750" y="27640"/>
                </a:lnTo>
                <a:lnTo>
                  <a:pt x="25760" y="27630"/>
                </a:lnTo>
                <a:lnTo>
                  <a:pt x="25770" y="27630"/>
                </a:lnTo>
                <a:lnTo>
                  <a:pt x="25790" y="27640"/>
                </a:lnTo>
                <a:lnTo>
                  <a:pt x="25800" y="27630"/>
                </a:lnTo>
                <a:lnTo>
                  <a:pt x="25800" y="27620"/>
                </a:lnTo>
                <a:lnTo>
                  <a:pt x="25810" y="27630"/>
                </a:lnTo>
                <a:lnTo>
                  <a:pt x="25810" y="27650"/>
                </a:lnTo>
                <a:lnTo>
                  <a:pt x="25820" y="27650"/>
                </a:lnTo>
                <a:lnTo>
                  <a:pt x="25820" y="27660"/>
                </a:lnTo>
                <a:lnTo>
                  <a:pt x="25830" y="27650"/>
                </a:lnTo>
                <a:lnTo>
                  <a:pt x="25840" y="27650"/>
                </a:lnTo>
                <a:lnTo>
                  <a:pt x="25850" y="27660"/>
                </a:lnTo>
                <a:lnTo>
                  <a:pt x="25850" y="27650"/>
                </a:lnTo>
                <a:lnTo>
                  <a:pt x="25850" y="27630"/>
                </a:lnTo>
                <a:lnTo>
                  <a:pt x="25860" y="27630"/>
                </a:lnTo>
                <a:lnTo>
                  <a:pt x="25870" y="27640"/>
                </a:lnTo>
                <a:lnTo>
                  <a:pt x="25880" y="27650"/>
                </a:lnTo>
                <a:lnTo>
                  <a:pt x="25890" y="27640"/>
                </a:lnTo>
                <a:lnTo>
                  <a:pt x="25900" y="27640"/>
                </a:lnTo>
                <a:lnTo>
                  <a:pt x="25900" y="27630"/>
                </a:lnTo>
                <a:lnTo>
                  <a:pt x="25900" y="27620"/>
                </a:lnTo>
                <a:lnTo>
                  <a:pt x="25910" y="27610"/>
                </a:lnTo>
                <a:lnTo>
                  <a:pt x="25920" y="27590"/>
                </a:lnTo>
                <a:lnTo>
                  <a:pt x="25930" y="27580"/>
                </a:lnTo>
                <a:lnTo>
                  <a:pt x="25950" y="27560"/>
                </a:lnTo>
                <a:lnTo>
                  <a:pt x="25960" y="27540"/>
                </a:lnTo>
                <a:lnTo>
                  <a:pt x="25990" y="27560"/>
                </a:lnTo>
                <a:lnTo>
                  <a:pt x="25990" y="27540"/>
                </a:lnTo>
                <a:lnTo>
                  <a:pt x="26010" y="27530"/>
                </a:lnTo>
                <a:lnTo>
                  <a:pt x="26020" y="27530"/>
                </a:lnTo>
                <a:lnTo>
                  <a:pt x="26030" y="27520"/>
                </a:lnTo>
                <a:lnTo>
                  <a:pt x="26030" y="27510"/>
                </a:lnTo>
                <a:lnTo>
                  <a:pt x="26020" y="27490"/>
                </a:lnTo>
                <a:lnTo>
                  <a:pt x="26010" y="27470"/>
                </a:lnTo>
                <a:lnTo>
                  <a:pt x="26000" y="27460"/>
                </a:lnTo>
                <a:lnTo>
                  <a:pt x="26010" y="27440"/>
                </a:lnTo>
                <a:lnTo>
                  <a:pt x="26020" y="27410"/>
                </a:lnTo>
                <a:lnTo>
                  <a:pt x="26040" y="27390"/>
                </a:lnTo>
                <a:lnTo>
                  <a:pt x="26050" y="27370"/>
                </a:lnTo>
                <a:lnTo>
                  <a:pt x="26060" y="27350"/>
                </a:lnTo>
                <a:lnTo>
                  <a:pt x="26120" y="27240"/>
                </a:lnTo>
                <a:lnTo>
                  <a:pt x="26140" y="27220"/>
                </a:lnTo>
                <a:lnTo>
                  <a:pt x="26180" y="27180"/>
                </a:lnTo>
                <a:lnTo>
                  <a:pt x="26200" y="27140"/>
                </a:lnTo>
                <a:lnTo>
                  <a:pt x="26220" y="27070"/>
                </a:lnTo>
                <a:lnTo>
                  <a:pt x="26230" y="27060"/>
                </a:lnTo>
                <a:lnTo>
                  <a:pt x="26250" y="27040"/>
                </a:lnTo>
                <a:lnTo>
                  <a:pt x="26250" y="27020"/>
                </a:lnTo>
                <a:lnTo>
                  <a:pt x="26270" y="26990"/>
                </a:lnTo>
                <a:lnTo>
                  <a:pt x="26280" y="26960"/>
                </a:lnTo>
                <a:lnTo>
                  <a:pt x="26280" y="26940"/>
                </a:lnTo>
                <a:lnTo>
                  <a:pt x="26290" y="26900"/>
                </a:lnTo>
                <a:lnTo>
                  <a:pt x="26300" y="26860"/>
                </a:lnTo>
                <a:lnTo>
                  <a:pt x="26340" y="26800"/>
                </a:lnTo>
                <a:lnTo>
                  <a:pt x="26340" y="26780"/>
                </a:lnTo>
                <a:lnTo>
                  <a:pt x="26350" y="26760"/>
                </a:lnTo>
                <a:lnTo>
                  <a:pt x="26340" y="26740"/>
                </a:lnTo>
                <a:lnTo>
                  <a:pt x="26340" y="26720"/>
                </a:lnTo>
                <a:lnTo>
                  <a:pt x="26330" y="26690"/>
                </a:lnTo>
                <a:lnTo>
                  <a:pt x="26330" y="26670"/>
                </a:lnTo>
                <a:lnTo>
                  <a:pt x="26340" y="26650"/>
                </a:lnTo>
                <a:lnTo>
                  <a:pt x="26350" y="26650"/>
                </a:lnTo>
                <a:lnTo>
                  <a:pt x="26360" y="26660"/>
                </a:lnTo>
                <a:lnTo>
                  <a:pt x="26370" y="26650"/>
                </a:lnTo>
                <a:lnTo>
                  <a:pt x="26390" y="26640"/>
                </a:lnTo>
                <a:lnTo>
                  <a:pt x="26390" y="26630"/>
                </a:lnTo>
                <a:lnTo>
                  <a:pt x="26400" y="26620"/>
                </a:lnTo>
                <a:lnTo>
                  <a:pt x="26410" y="26640"/>
                </a:lnTo>
                <a:lnTo>
                  <a:pt x="26430" y="26630"/>
                </a:lnTo>
                <a:lnTo>
                  <a:pt x="26430" y="26620"/>
                </a:lnTo>
                <a:lnTo>
                  <a:pt x="26450" y="26620"/>
                </a:lnTo>
                <a:lnTo>
                  <a:pt x="26460" y="26600"/>
                </a:lnTo>
                <a:lnTo>
                  <a:pt x="26470" y="26610"/>
                </a:lnTo>
                <a:lnTo>
                  <a:pt x="26490" y="26610"/>
                </a:lnTo>
                <a:lnTo>
                  <a:pt x="26500" y="26600"/>
                </a:lnTo>
                <a:lnTo>
                  <a:pt x="26510" y="26600"/>
                </a:lnTo>
                <a:lnTo>
                  <a:pt x="26550" y="26610"/>
                </a:lnTo>
                <a:lnTo>
                  <a:pt x="26580" y="26610"/>
                </a:lnTo>
                <a:lnTo>
                  <a:pt x="26610" y="26600"/>
                </a:lnTo>
                <a:lnTo>
                  <a:pt x="26670" y="26600"/>
                </a:lnTo>
                <a:lnTo>
                  <a:pt x="26720" y="26610"/>
                </a:lnTo>
                <a:lnTo>
                  <a:pt x="26760" y="26610"/>
                </a:lnTo>
                <a:lnTo>
                  <a:pt x="26800" y="26570"/>
                </a:lnTo>
                <a:lnTo>
                  <a:pt x="26840" y="26520"/>
                </a:lnTo>
                <a:lnTo>
                  <a:pt x="26890" y="26460"/>
                </a:lnTo>
                <a:lnTo>
                  <a:pt x="26900" y="26420"/>
                </a:lnTo>
                <a:lnTo>
                  <a:pt x="26890" y="26400"/>
                </a:lnTo>
                <a:lnTo>
                  <a:pt x="26870" y="26370"/>
                </a:lnTo>
                <a:lnTo>
                  <a:pt x="26850" y="26330"/>
                </a:lnTo>
                <a:lnTo>
                  <a:pt x="26840" y="26270"/>
                </a:lnTo>
                <a:lnTo>
                  <a:pt x="26820" y="26220"/>
                </a:lnTo>
                <a:lnTo>
                  <a:pt x="26850" y="26170"/>
                </a:lnTo>
                <a:lnTo>
                  <a:pt x="26860" y="26130"/>
                </a:lnTo>
                <a:lnTo>
                  <a:pt x="26880" y="26020"/>
                </a:lnTo>
                <a:lnTo>
                  <a:pt x="26880" y="25960"/>
                </a:lnTo>
                <a:lnTo>
                  <a:pt x="26890" y="25900"/>
                </a:lnTo>
                <a:lnTo>
                  <a:pt x="26910" y="25840"/>
                </a:lnTo>
                <a:lnTo>
                  <a:pt x="26910" y="25790"/>
                </a:lnTo>
                <a:lnTo>
                  <a:pt x="26900" y="25760"/>
                </a:lnTo>
                <a:lnTo>
                  <a:pt x="26900" y="25730"/>
                </a:lnTo>
                <a:lnTo>
                  <a:pt x="26880" y="25690"/>
                </a:lnTo>
                <a:lnTo>
                  <a:pt x="26850" y="25650"/>
                </a:lnTo>
                <a:lnTo>
                  <a:pt x="26820" y="25610"/>
                </a:lnTo>
                <a:lnTo>
                  <a:pt x="26780" y="25580"/>
                </a:lnTo>
                <a:lnTo>
                  <a:pt x="26750" y="25550"/>
                </a:lnTo>
                <a:lnTo>
                  <a:pt x="26720" y="25520"/>
                </a:lnTo>
                <a:lnTo>
                  <a:pt x="26710" y="25480"/>
                </a:lnTo>
                <a:lnTo>
                  <a:pt x="26720" y="25450"/>
                </a:lnTo>
                <a:lnTo>
                  <a:pt x="26750" y="25440"/>
                </a:lnTo>
                <a:lnTo>
                  <a:pt x="26760" y="25430"/>
                </a:lnTo>
                <a:lnTo>
                  <a:pt x="26770" y="25430"/>
                </a:lnTo>
                <a:lnTo>
                  <a:pt x="26760" y="25420"/>
                </a:lnTo>
                <a:lnTo>
                  <a:pt x="26760" y="25410"/>
                </a:lnTo>
                <a:lnTo>
                  <a:pt x="26770" y="25410"/>
                </a:lnTo>
                <a:lnTo>
                  <a:pt x="26770" y="25400"/>
                </a:lnTo>
                <a:lnTo>
                  <a:pt x="26780" y="25400"/>
                </a:lnTo>
                <a:lnTo>
                  <a:pt x="26780" y="25410"/>
                </a:lnTo>
                <a:lnTo>
                  <a:pt x="26790" y="25410"/>
                </a:lnTo>
                <a:lnTo>
                  <a:pt x="26800" y="25420"/>
                </a:lnTo>
                <a:lnTo>
                  <a:pt x="26810" y="25420"/>
                </a:lnTo>
                <a:lnTo>
                  <a:pt x="26820" y="25420"/>
                </a:lnTo>
                <a:lnTo>
                  <a:pt x="26830" y="25430"/>
                </a:lnTo>
                <a:lnTo>
                  <a:pt x="26840" y="25430"/>
                </a:lnTo>
                <a:lnTo>
                  <a:pt x="26850" y="25420"/>
                </a:lnTo>
                <a:lnTo>
                  <a:pt x="26870" y="25410"/>
                </a:lnTo>
                <a:lnTo>
                  <a:pt x="26880" y="25400"/>
                </a:lnTo>
                <a:lnTo>
                  <a:pt x="26890" y="25390"/>
                </a:lnTo>
                <a:lnTo>
                  <a:pt x="26900" y="25390"/>
                </a:lnTo>
                <a:lnTo>
                  <a:pt x="26910" y="25400"/>
                </a:lnTo>
                <a:lnTo>
                  <a:pt x="26930" y="25410"/>
                </a:lnTo>
                <a:lnTo>
                  <a:pt x="26940" y="25410"/>
                </a:lnTo>
                <a:lnTo>
                  <a:pt x="26950" y="25400"/>
                </a:lnTo>
                <a:lnTo>
                  <a:pt x="26960" y="25390"/>
                </a:lnTo>
                <a:lnTo>
                  <a:pt x="26970" y="25380"/>
                </a:lnTo>
                <a:lnTo>
                  <a:pt x="26980" y="25370"/>
                </a:lnTo>
                <a:lnTo>
                  <a:pt x="26980" y="25360"/>
                </a:lnTo>
                <a:lnTo>
                  <a:pt x="26990" y="25320"/>
                </a:lnTo>
                <a:lnTo>
                  <a:pt x="26990" y="25270"/>
                </a:lnTo>
                <a:lnTo>
                  <a:pt x="27000" y="25240"/>
                </a:lnTo>
                <a:lnTo>
                  <a:pt x="27000" y="25200"/>
                </a:lnTo>
                <a:lnTo>
                  <a:pt x="27000" y="25170"/>
                </a:lnTo>
                <a:lnTo>
                  <a:pt x="26990" y="25140"/>
                </a:lnTo>
                <a:lnTo>
                  <a:pt x="26980" y="25120"/>
                </a:lnTo>
                <a:lnTo>
                  <a:pt x="26980" y="25110"/>
                </a:lnTo>
                <a:lnTo>
                  <a:pt x="26970" y="25100"/>
                </a:lnTo>
                <a:lnTo>
                  <a:pt x="26970" y="25090"/>
                </a:lnTo>
                <a:lnTo>
                  <a:pt x="26960" y="25080"/>
                </a:lnTo>
                <a:lnTo>
                  <a:pt x="26960" y="25070"/>
                </a:lnTo>
                <a:lnTo>
                  <a:pt x="26960" y="25060"/>
                </a:lnTo>
                <a:lnTo>
                  <a:pt x="26960" y="25040"/>
                </a:lnTo>
                <a:lnTo>
                  <a:pt x="26960" y="25030"/>
                </a:lnTo>
                <a:lnTo>
                  <a:pt x="26970" y="25010"/>
                </a:lnTo>
                <a:lnTo>
                  <a:pt x="26980" y="24980"/>
                </a:lnTo>
                <a:lnTo>
                  <a:pt x="26990" y="24960"/>
                </a:lnTo>
                <a:lnTo>
                  <a:pt x="26990" y="24950"/>
                </a:lnTo>
                <a:lnTo>
                  <a:pt x="26990" y="24920"/>
                </a:lnTo>
                <a:lnTo>
                  <a:pt x="26980" y="24920"/>
                </a:lnTo>
                <a:lnTo>
                  <a:pt x="26970" y="24910"/>
                </a:lnTo>
                <a:lnTo>
                  <a:pt x="26950" y="24910"/>
                </a:lnTo>
                <a:lnTo>
                  <a:pt x="26930" y="24910"/>
                </a:lnTo>
                <a:lnTo>
                  <a:pt x="26910" y="24900"/>
                </a:lnTo>
                <a:lnTo>
                  <a:pt x="26900" y="24900"/>
                </a:lnTo>
                <a:lnTo>
                  <a:pt x="26890" y="24900"/>
                </a:lnTo>
                <a:lnTo>
                  <a:pt x="26870" y="24920"/>
                </a:lnTo>
                <a:lnTo>
                  <a:pt x="26860" y="24920"/>
                </a:lnTo>
                <a:lnTo>
                  <a:pt x="26860" y="24910"/>
                </a:lnTo>
                <a:lnTo>
                  <a:pt x="26860" y="24900"/>
                </a:lnTo>
                <a:lnTo>
                  <a:pt x="26850" y="24890"/>
                </a:lnTo>
                <a:lnTo>
                  <a:pt x="26840" y="24880"/>
                </a:lnTo>
                <a:lnTo>
                  <a:pt x="26830" y="24880"/>
                </a:lnTo>
                <a:lnTo>
                  <a:pt x="26820" y="24890"/>
                </a:lnTo>
                <a:lnTo>
                  <a:pt x="26820" y="24880"/>
                </a:lnTo>
                <a:lnTo>
                  <a:pt x="26810" y="24870"/>
                </a:lnTo>
                <a:lnTo>
                  <a:pt x="26800" y="24870"/>
                </a:lnTo>
                <a:lnTo>
                  <a:pt x="26790" y="24870"/>
                </a:lnTo>
                <a:lnTo>
                  <a:pt x="26780" y="24870"/>
                </a:lnTo>
                <a:lnTo>
                  <a:pt x="26770" y="24860"/>
                </a:lnTo>
                <a:lnTo>
                  <a:pt x="26770" y="24840"/>
                </a:lnTo>
                <a:lnTo>
                  <a:pt x="26770" y="24830"/>
                </a:lnTo>
                <a:lnTo>
                  <a:pt x="26770" y="24820"/>
                </a:lnTo>
                <a:lnTo>
                  <a:pt x="26780" y="24810"/>
                </a:lnTo>
                <a:lnTo>
                  <a:pt x="26790" y="24800"/>
                </a:lnTo>
                <a:lnTo>
                  <a:pt x="26800" y="24790"/>
                </a:lnTo>
                <a:lnTo>
                  <a:pt x="26810" y="24780"/>
                </a:lnTo>
                <a:lnTo>
                  <a:pt x="26810" y="24770"/>
                </a:lnTo>
                <a:lnTo>
                  <a:pt x="26810" y="24760"/>
                </a:lnTo>
                <a:lnTo>
                  <a:pt x="26800" y="24740"/>
                </a:lnTo>
                <a:lnTo>
                  <a:pt x="26800" y="24730"/>
                </a:lnTo>
                <a:lnTo>
                  <a:pt x="26800" y="24720"/>
                </a:lnTo>
                <a:lnTo>
                  <a:pt x="26790" y="24710"/>
                </a:lnTo>
                <a:lnTo>
                  <a:pt x="26790" y="24700"/>
                </a:lnTo>
                <a:lnTo>
                  <a:pt x="26800" y="24690"/>
                </a:lnTo>
                <a:lnTo>
                  <a:pt x="26800" y="24680"/>
                </a:lnTo>
                <a:lnTo>
                  <a:pt x="26800" y="24670"/>
                </a:lnTo>
                <a:lnTo>
                  <a:pt x="26800" y="24630"/>
                </a:lnTo>
                <a:lnTo>
                  <a:pt x="26770" y="24560"/>
                </a:lnTo>
                <a:lnTo>
                  <a:pt x="26750" y="24530"/>
                </a:lnTo>
                <a:lnTo>
                  <a:pt x="26740" y="24480"/>
                </a:lnTo>
                <a:lnTo>
                  <a:pt x="26730" y="24470"/>
                </a:lnTo>
                <a:lnTo>
                  <a:pt x="26720" y="24460"/>
                </a:lnTo>
                <a:lnTo>
                  <a:pt x="26720" y="24450"/>
                </a:lnTo>
                <a:lnTo>
                  <a:pt x="26720" y="24440"/>
                </a:lnTo>
                <a:lnTo>
                  <a:pt x="26710" y="24440"/>
                </a:lnTo>
                <a:lnTo>
                  <a:pt x="26700" y="24440"/>
                </a:lnTo>
                <a:lnTo>
                  <a:pt x="26700" y="24430"/>
                </a:lnTo>
                <a:lnTo>
                  <a:pt x="26700" y="24410"/>
                </a:lnTo>
                <a:lnTo>
                  <a:pt x="26690" y="24400"/>
                </a:lnTo>
                <a:lnTo>
                  <a:pt x="26680" y="24400"/>
                </a:lnTo>
                <a:lnTo>
                  <a:pt x="26670" y="24390"/>
                </a:lnTo>
                <a:lnTo>
                  <a:pt x="26650" y="24400"/>
                </a:lnTo>
                <a:lnTo>
                  <a:pt x="26640" y="24400"/>
                </a:lnTo>
                <a:lnTo>
                  <a:pt x="26630" y="24400"/>
                </a:lnTo>
                <a:lnTo>
                  <a:pt x="26620" y="24410"/>
                </a:lnTo>
                <a:lnTo>
                  <a:pt x="26610" y="24420"/>
                </a:lnTo>
                <a:lnTo>
                  <a:pt x="26600" y="24420"/>
                </a:lnTo>
                <a:lnTo>
                  <a:pt x="26590" y="24410"/>
                </a:lnTo>
                <a:lnTo>
                  <a:pt x="26580" y="24410"/>
                </a:lnTo>
                <a:lnTo>
                  <a:pt x="26570" y="24410"/>
                </a:lnTo>
                <a:lnTo>
                  <a:pt x="26560" y="24410"/>
                </a:lnTo>
                <a:lnTo>
                  <a:pt x="26550" y="24410"/>
                </a:lnTo>
                <a:lnTo>
                  <a:pt x="26540" y="24420"/>
                </a:lnTo>
                <a:lnTo>
                  <a:pt x="26530" y="24420"/>
                </a:lnTo>
                <a:lnTo>
                  <a:pt x="26530" y="24430"/>
                </a:lnTo>
                <a:lnTo>
                  <a:pt x="26510" y="24430"/>
                </a:lnTo>
                <a:lnTo>
                  <a:pt x="26500" y="24420"/>
                </a:lnTo>
                <a:lnTo>
                  <a:pt x="26490" y="24420"/>
                </a:lnTo>
                <a:lnTo>
                  <a:pt x="26480" y="24430"/>
                </a:lnTo>
                <a:lnTo>
                  <a:pt x="26470" y="24430"/>
                </a:lnTo>
                <a:lnTo>
                  <a:pt x="26460" y="24430"/>
                </a:lnTo>
                <a:lnTo>
                  <a:pt x="26450" y="24430"/>
                </a:lnTo>
                <a:lnTo>
                  <a:pt x="26450" y="24420"/>
                </a:lnTo>
                <a:lnTo>
                  <a:pt x="26440" y="24420"/>
                </a:lnTo>
                <a:lnTo>
                  <a:pt x="26430" y="24410"/>
                </a:lnTo>
                <a:lnTo>
                  <a:pt x="26420" y="24400"/>
                </a:lnTo>
                <a:lnTo>
                  <a:pt x="26400" y="24400"/>
                </a:lnTo>
                <a:lnTo>
                  <a:pt x="26350" y="24400"/>
                </a:lnTo>
                <a:lnTo>
                  <a:pt x="26310" y="24400"/>
                </a:lnTo>
                <a:lnTo>
                  <a:pt x="26240" y="24390"/>
                </a:lnTo>
                <a:lnTo>
                  <a:pt x="26180" y="24400"/>
                </a:lnTo>
                <a:lnTo>
                  <a:pt x="26120" y="24400"/>
                </a:lnTo>
                <a:lnTo>
                  <a:pt x="26070" y="24400"/>
                </a:lnTo>
                <a:lnTo>
                  <a:pt x="26020" y="24440"/>
                </a:lnTo>
                <a:lnTo>
                  <a:pt x="25990" y="24470"/>
                </a:lnTo>
                <a:lnTo>
                  <a:pt x="25900" y="24480"/>
                </a:lnTo>
                <a:lnTo>
                  <a:pt x="25900" y="24450"/>
                </a:lnTo>
                <a:lnTo>
                  <a:pt x="25880" y="24400"/>
                </a:lnTo>
                <a:lnTo>
                  <a:pt x="25870" y="24340"/>
                </a:lnTo>
                <a:lnTo>
                  <a:pt x="25830" y="24270"/>
                </a:lnTo>
                <a:lnTo>
                  <a:pt x="25810" y="24220"/>
                </a:lnTo>
                <a:lnTo>
                  <a:pt x="25780" y="24200"/>
                </a:lnTo>
                <a:lnTo>
                  <a:pt x="25760" y="24160"/>
                </a:lnTo>
                <a:lnTo>
                  <a:pt x="25790" y="24100"/>
                </a:lnTo>
                <a:lnTo>
                  <a:pt x="25800" y="24060"/>
                </a:lnTo>
                <a:lnTo>
                  <a:pt x="25760" y="24050"/>
                </a:lnTo>
                <a:lnTo>
                  <a:pt x="25690" y="24000"/>
                </a:lnTo>
                <a:lnTo>
                  <a:pt x="25660" y="23940"/>
                </a:lnTo>
                <a:lnTo>
                  <a:pt x="25640" y="23880"/>
                </a:lnTo>
                <a:lnTo>
                  <a:pt x="25630" y="23880"/>
                </a:lnTo>
                <a:lnTo>
                  <a:pt x="25610" y="23870"/>
                </a:lnTo>
                <a:lnTo>
                  <a:pt x="25600" y="23860"/>
                </a:lnTo>
                <a:lnTo>
                  <a:pt x="25590" y="23850"/>
                </a:lnTo>
                <a:lnTo>
                  <a:pt x="25570" y="23850"/>
                </a:lnTo>
                <a:lnTo>
                  <a:pt x="25570" y="23840"/>
                </a:lnTo>
                <a:lnTo>
                  <a:pt x="25560" y="23830"/>
                </a:lnTo>
                <a:lnTo>
                  <a:pt x="25560" y="23820"/>
                </a:lnTo>
                <a:lnTo>
                  <a:pt x="25560" y="23790"/>
                </a:lnTo>
                <a:lnTo>
                  <a:pt x="25560" y="23760"/>
                </a:lnTo>
                <a:lnTo>
                  <a:pt x="25560" y="23750"/>
                </a:lnTo>
                <a:lnTo>
                  <a:pt x="25570" y="23720"/>
                </a:lnTo>
                <a:lnTo>
                  <a:pt x="25570" y="23710"/>
                </a:lnTo>
                <a:lnTo>
                  <a:pt x="25570" y="23690"/>
                </a:lnTo>
                <a:lnTo>
                  <a:pt x="25570" y="23680"/>
                </a:lnTo>
                <a:lnTo>
                  <a:pt x="25560" y="23680"/>
                </a:lnTo>
                <a:lnTo>
                  <a:pt x="25560" y="23670"/>
                </a:lnTo>
                <a:lnTo>
                  <a:pt x="25550" y="23670"/>
                </a:lnTo>
                <a:lnTo>
                  <a:pt x="25540" y="23670"/>
                </a:lnTo>
                <a:lnTo>
                  <a:pt x="25530" y="23670"/>
                </a:lnTo>
                <a:lnTo>
                  <a:pt x="25530" y="23680"/>
                </a:lnTo>
                <a:lnTo>
                  <a:pt x="25480" y="23680"/>
                </a:lnTo>
                <a:lnTo>
                  <a:pt x="25480" y="23670"/>
                </a:lnTo>
                <a:lnTo>
                  <a:pt x="25470" y="23660"/>
                </a:lnTo>
                <a:lnTo>
                  <a:pt x="25460" y="23650"/>
                </a:lnTo>
                <a:lnTo>
                  <a:pt x="25450" y="23650"/>
                </a:lnTo>
                <a:lnTo>
                  <a:pt x="25440" y="23640"/>
                </a:lnTo>
                <a:lnTo>
                  <a:pt x="25440" y="23630"/>
                </a:lnTo>
                <a:lnTo>
                  <a:pt x="25440" y="23620"/>
                </a:lnTo>
                <a:lnTo>
                  <a:pt x="25450" y="23610"/>
                </a:lnTo>
                <a:lnTo>
                  <a:pt x="25450" y="23600"/>
                </a:lnTo>
                <a:lnTo>
                  <a:pt x="25470" y="23570"/>
                </a:lnTo>
                <a:lnTo>
                  <a:pt x="25480" y="23560"/>
                </a:lnTo>
                <a:lnTo>
                  <a:pt x="25500" y="23550"/>
                </a:lnTo>
                <a:lnTo>
                  <a:pt x="25520" y="23550"/>
                </a:lnTo>
                <a:lnTo>
                  <a:pt x="25530" y="23540"/>
                </a:lnTo>
                <a:lnTo>
                  <a:pt x="25550" y="23530"/>
                </a:lnTo>
                <a:lnTo>
                  <a:pt x="25560" y="23510"/>
                </a:lnTo>
                <a:lnTo>
                  <a:pt x="25570" y="23480"/>
                </a:lnTo>
                <a:lnTo>
                  <a:pt x="25580" y="23470"/>
                </a:lnTo>
                <a:lnTo>
                  <a:pt x="25590" y="23460"/>
                </a:lnTo>
                <a:lnTo>
                  <a:pt x="25600" y="23450"/>
                </a:lnTo>
                <a:lnTo>
                  <a:pt x="25610" y="23430"/>
                </a:lnTo>
                <a:lnTo>
                  <a:pt x="25630" y="23410"/>
                </a:lnTo>
                <a:lnTo>
                  <a:pt x="25640" y="23390"/>
                </a:lnTo>
                <a:lnTo>
                  <a:pt x="25650" y="23370"/>
                </a:lnTo>
                <a:lnTo>
                  <a:pt x="25660" y="23350"/>
                </a:lnTo>
                <a:lnTo>
                  <a:pt x="25670" y="23340"/>
                </a:lnTo>
                <a:lnTo>
                  <a:pt x="25680" y="23340"/>
                </a:lnTo>
                <a:lnTo>
                  <a:pt x="25700" y="23340"/>
                </a:lnTo>
                <a:lnTo>
                  <a:pt x="25710" y="23330"/>
                </a:lnTo>
                <a:lnTo>
                  <a:pt x="25720" y="23330"/>
                </a:lnTo>
                <a:lnTo>
                  <a:pt x="25730" y="23330"/>
                </a:lnTo>
                <a:lnTo>
                  <a:pt x="25750" y="23330"/>
                </a:lnTo>
                <a:lnTo>
                  <a:pt x="25760" y="23320"/>
                </a:lnTo>
                <a:lnTo>
                  <a:pt x="25770" y="23320"/>
                </a:lnTo>
                <a:lnTo>
                  <a:pt x="25790" y="23320"/>
                </a:lnTo>
                <a:lnTo>
                  <a:pt x="25790" y="23310"/>
                </a:lnTo>
                <a:lnTo>
                  <a:pt x="25810" y="23300"/>
                </a:lnTo>
                <a:lnTo>
                  <a:pt x="25820" y="23290"/>
                </a:lnTo>
                <a:lnTo>
                  <a:pt x="25820" y="23270"/>
                </a:lnTo>
                <a:lnTo>
                  <a:pt x="25830" y="23260"/>
                </a:lnTo>
                <a:lnTo>
                  <a:pt x="25840" y="23250"/>
                </a:lnTo>
                <a:lnTo>
                  <a:pt x="25840" y="23230"/>
                </a:lnTo>
                <a:lnTo>
                  <a:pt x="25840" y="23220"/>
                </a:lnTo>
                <a:lnTo>
                  <a:pt x="25850" y="23200"/>
                </a:lnTo>
                <a:lnTo>
                  <a:pt x="25850" y="23180"/>
                </a:lnTo>
                <a:lnTo>
                  <a:pt x="25870" y="23170"/>
                </a:lnTo>
                <a:lnTo>
                  <a:pt x="25880" y="23150"/>
                </a:lnTo>
                <a:lnTo>
                  <a:pt x="25900" y="23120"/>
                </a:lnTo>
                <a:lnTo>
                  <a:pt x="25920" y="23100"/>
                </a:lnTo>
                <a:lnTo>
                  <a:pt x="25930" y="23080"/>
                </a:lnTo>
                <a:lnTo>
                  <a:pt x="25930" y="23070"/>
                </a:lnTo>
                <a:lnTo>
                  <a:pt x="25940" y="23060"/>
                </a:lnTo>
                <a:lnTo>
                  <a:pt x="25940" y="23050"/>
                </a:lnTo>
                <a:lnTo>
                  <a:pt x="25940" y="23040"/>
                </a:lnTo>
                <a:lnTo>
                  <a:pt x="25950" y="23020"/>
                </a:lnTo>
                <a:lnTo>
                  <a:pt x="25950" y="23010"/>
                </a:lnTo>
                <a:lnTo>
                  <a:pt x="25960" y="23010"/>
                </a:lnTo>
                <a:lnTo>
                  <a:pt x="25960" y="23000"/>
                </a:lnTo>
                <a:lnTo>
                  <a:pt x="25970" y="23000"/>
                </a:lnTo>
                <a:lnTo>
                  <a:pt x="25970" y="22990"/>
                </a:lnTo>
                <a:lnTo>
                  <a:pt x="25970" y="22980"/>
                </a:lnTo>
                <a:lnTo>
                  <a:pt x="25980" y="22980"/>
                </a:lnTo>
                <a:lnTo>
                  <a:pt x="25970" y="22970"/>
                </a:lnTo>
                <a:lnTo>
                  <a:pt x="25970" y="22960"/>
                </a:lnTo>
                <a:lnTo>
                  <a:pt x="25970" y="22950"/>
                </a:lnTo>
                <a:lnTo>
                  <a:pt x="25960" y="22950"/>
                </a:lnTo>
                <a:lnTo>
                  <a:pt x="25960" y="22940"/>
                </a:lnTo>
                <a:lnTo>
                  <a:pt x="25960" y="22930"/>
                </a:lnTo>
                <a:lnTo>
                  <a:pt x="25950" y="22920"/>
                </a:lnTo>
                <a:lnTo>
                  <a:pt x="25950" y="22910"/>
                </a:lnTo>
                <a:lnTo>
                  <a:pt x="25950" y="22900"/>
                </a:lnTo>
                <a:lnTo>
                  <a:pt x="25950" y="22890"/>
                </a:lnTo>
                <a:lnTo>
                  <a:pt x="25950" y="22880"/>
                </a:lnTo>
                <a:lnTo>
                  <a:pt x="25950" y="22870"/>
                </a:lnTo>
                <a:lnTo>
                  <a:pt x="25950" y="22860"/>
                </a:lnTo>
                <a:lnTo>
                  <a:pt x="25940" y="22850"/>
                </a:lnTo>
                <a:lnTo>
                  <a:pt x="25940" y="22840"/>
                </a:lnTo>
                <a:lnTo>
                  <a:pt x="25940" y="22830"/>
                </a:lnTo>
                <a:lnTo>
                  <a:pt x="25950" y="22820"/>
                </a:lnTo>
                <a:lnTo>
                  <a:pt x="25950" y="22800"/>
                </a:lnTo>
                <a:lnTo>
                  <a:pt x="25960" y="22790"/>
                </a:lnTo>
                <a:lnTo>
                  <a:pt x="25970" y="22770"/>
                </a:lnTo>
                <a:lnTo>
                  <a:pt x="25970" y="22760"/>
                </a:lnTo>
                <a:lnTo>
                  <a:pt x="25960" y="22750"/>
                </a:lnTo>
                <a:lnTo>
                  <a:pt x="25950" y="22740"/>
                </a:lnTo>
                <a:lnTo>
                  <a:pt x="25960" y="22740"/>
                </a:lnTo>
                <a:lnTo>
                  <a:pt x="25960" y="22730"/>
                </a:lnTo>
                <a:lnTo>
                  <a:pt x="25960" y="22720"/>
                </a:lnTo>
                <a:lnTo>
                  <a:pt x="25960" y="22710"/>
                </a:lnTo>
                <a:lnTo>
                  <a:pt x="25970" y="22710"/>
                </a:lnTo>
                <a:lnTo>
                  <a:pt x="25980" y="22710"/>
                </a:lnTo>
                <a:lnTo>
                  <a:pt x="25990" y="22720"/>
                </a:lnTo>
                <a:lnTo>
                  <a:pt x="26000" y="22730"/>
                </a:lnTo>
                <a:lnTo>
                  <a:pt x="26010" y="22730"/>
                </a:lnTo>
                <a:lnTo>
                  <a:pt x="26010" y="22720"/>
                </a:lnTo>
                <a:lnTo>
                  <a:pt x="26020" y="22710"/>
                </a:lnTo>
                <a:lnTo>
                  <a:pt x="26030" y="22700"/>
                </a:lnTo>
                <a:lnTo>
                  <a:pt x="26040" y="22700"/>
                </a:lnTo>
                <a:lnTo>
                  <a:pt x="26040" y="22690"/>
                </a:lnTo>
                <a:lnTo>
                  <a:pt x="26050" y="22700"/>
                </a:lnTo>
                <a:lnTo>
                  <a:pt x="26060" y="22690"/>
                </a:lnTo>
                <a:lnTo>
                  <a:pt x="26060" y="22680"/>
                </a:lnTo>
                <a:lnTo>
                  <a:pt x="26060" y="22670"/>
                </a:lnTo>
                <a:lnTo>
                  <a:pt x="26070" y="22670"/>
                </a:lnTo>
                <a:lnTo>
                  <a:pt x="26080" y="22680"/>
                </a:lnTo>
                <a:lnTo>
                  <a:pt x="26090" y="22680"/>
                </a:lnTo>
                <a:lnTo>
                  <a:pt x="26090" y="22690"/>
                </a:lnTo>
                <a:lnTo>
                  <a:pt x="26100" y="22670"/>
                </a:lnTo>
                <a:lnTo>
                  <a:pt x="26100" y="22660"/>
                </a:lnTo>
                <a:lnTo>
                  <a:pt x="26100" y="22640"/>
                </a:lnTo>
                <a:lnTo>
                  <a:pt x="26110" y="22640"/>
                </a:lnTo>
                <a:lnTo>
                  <a:pt x="26120" y="22630"/>
                </a:lnTo>
                <a:lnTo>
                  <a:pt x="26120" y="22620"/>
                </a:lnTo>
                <a:lnTo>
                  <a:pt x="26120" y="22610"/>
                </a:lnTo>
                <a:lnTo>
                  <a:pt x="26110" y="22600"/>
                </a:lnTo>
                <a:lnTo>
                  <a:pt x="26110" y="22590"/>
                </a:lnTo>
                <a:lnTo>
                  <a:pt x="26100" y="22580"/>
                </a:lnTo>
                <a:lnTo>
                  <a:pt x="26110" y="22570"/>
                </a:lnTo>
                <a:lnTo>
                  <a:pt x="26110" y="22560"/>
                </a:lnTo>
                <a:lnTo>
                  <a:pt x="26120" y="22550"/>
                </a:lnTo>
                <a:lnTo>
                  <a:pt x="26130" y="22550"/>
                </a:lnTo>
                <a:lnTo>
                  <a:pt x="26130" y="22540"/>
                </a:lnTo>
                <a:lnTo>
                  <a:pt x="26140" y="22540"/>
                </a:lnTo>
                <a:lnTo>
                  <a:pt x="26150" y="22550"/>
                </a:lnTo>
                <a:lnTo>
                  <a:pt x="26150" y="22560"/>
                </a:lnTo>
                <a:lnTo>
                  <a:pt x="26160" y="22570"/>
                </a:lnTo>
                <a:lnTo>
                  <a:pt x="26170" y="22570"/>
                </a:lnTo>
                <a:lnTo>
                  <a:pt x="26180" y="22560"/>
                </a:lnTo>
                <a:lnTo>
                  <a:pt x="26170" y="22560"/>
                </a:lnTo>
                <a:lnTo>
                  <a:pt x="26170" y="22550"/>
                </a:lnTo>
                <a:lnTo>
                  <a:pt x="26180" y="22550"/>
                </a:lnTo>
                <a:lnTo>
                  <a:pt x="26190" y="22550"/>
                </a:lnTo>
                <a:lnTo>
                  <a:pt x="26200" y="22550"/>
                </a:lnTo>
                <a:lnTo>
                  <a:pt x="26200" y="22540"/>
                </a:lnTo>
                <a:lnTo>
                  <a:pt x="26180" y="22530"/>
                </a:lnTo>
                <a:lnTo>
                  <a:pt x="26170" y="22530"/>
                </a:lnTo>
                <a:lnTo>
                  <a:pt x="26150" y="22520"/>
                </a:lnTo>
                <a:lnTo>
                  <a:pt x="26140" y="22510"/>
                </a:lnTo>
                <a:lnTo>
                  <a:pt x="26130" y="22510"/>
                </a:lnTo>
                <a:lnTo>
                  <a:pt x="26140" y="22500"/>
                </a:lnTo>
                <a:lnTo>
                  <a:pt x="26140" y="22490"/>
                </a:lnTo>
                <a:lnTo>
                  <a:pt x="26160" y="22500"/>
                </a:lnTo>
                <a:lnTo>
                  <a:pt x="26160" y="22490"/>
                </a:lnTo>
                <a:lnTo>
                  <a:pt x="26170" y="22490"/>
                </a:lnTo>
                <a:lnTo>
                  <a:pt x="26180" y="22490"/>
                </a:lnTo>
                <a:lnTo>
                  <a:pt x="26190" y="22490"/>
                </a:lnTo>
                <a:lnTo>
                  <a:pt x="26200" y="22500"/>
                </a:lnTo>
                <a:lnTo>
                  <a:pt x="26200" y="22490"/>
                </a:lnTo>
                <a:lnTo>
                  <a:pt x="26210" y="22480"/>
                </a:lnTo>
                <a:lnTo>
                  <a:pt x="26220" y="22480"/>
                </a:lnTo>
                <a:lnTo>
                  <a:pt x="26230" y="22490"/>
                </a:lnTo>
                <a:lnTo>
                  <a:pt x="26230" y="22500"/>
                </a:lnTo>
                <a:lnTo>
                  <a:pt x="26240" y="22500"/>
                </a:lnTo>
                <a:lnTo>
                  <a:pt x="26240" y="22490"/>
                </a:lnTo>
                <a:lnTo>
                  <a:pt x="26230" y="22480"/>
                </a:lnTo>
                <a:lnTo>
                  <a:pt x="26230" y="22470"/>
                </a:lnTo>
                <a:lnTo>
                  <a:pt x="26250" y="22470"/>
                </a:lnTo>
                <a:lnTo>
                  <a:pt x="26260" y="22470"/>
                </a:lnTo>
                <a:lnTo>
                  <a:pt x="26270" y="22470"/>
                </a:lnTo>
                <a:lnTo>
                  <a:pt x="26340" y="22470"/>
                </a:lnTo>
                <a:lnTo>
                  <a:pt x="26380" y="22510"/>
                </a:lnTo>
                <a:lnTo>
                  <a:pt x="26450" y="22520"/>
                </a:lnTo>
                <a:lnTo>
                  <a:pt x="26510" y="22500"/>
                </a:lnTo>
                <a:lnTo>
                  <a:pt x="26560" y="22500"/>
                </a:lnTo>
                <a:lnTo>
                  <a:pt x="26590" y="22490"/>
                </a:lnTo>
                <a:lnTo>
                  <a:pt x="26600" y="22470"/>
                </a:lnTo>
                <a:lnTo>
                  <a:pt x="26630" y="22440"/>
                </a:lnTo>
                <a:lnTo>
                  <a:pt x="26670" y="22440"/>
                </a:lnTo>
                <a:lnTo>
                  <a:pt x="26710" y="22430"/>
                </a:lnTo>
                <a:lnTo>
                  <a:pt x="26740" y="22380"/>
                </a:lnTo>
                <a:lnTo>
                  <a:pt x="26740" y="22350"/>
                </a:lnTo>
                <a:lnTo>
                  <a:pt x="26750" y="22280"/>
                </a:lnTo>
                <a:lnTo>
                  <a:pt x="26750" y="22250"/>
                </a:lnTo>
                <a:lnTo>
                  <a:pt x="26760" y="22220"/>
                </a:lnTo>
                <a:lnTo>
                  <a:pt x="26780" y="22200"/>
                </a:lnTo>
                <a:lnTo>
                  <a:pt x="26790" y="22170"/>
                </a:lnTo>
                <a:lnTo>
                  <a:pt x="26840" y="22170"/>
                </a:lnTo>
                <a:lnTo>
                  <a:pt x="26930" y="22160"/>
                </a:lnTo>
                <a:lnTo>
                  <a:pt x="27070" y="22170"/>
                </a:lnTo>
                <a:lnTo>
                  <a:pt x="27140" y="22170"/>
                </a:lnTo>
                <a:lnTo>
                  <a:pt x="27200" y="22160"/>
                </a:lnTo>
                <a:lnTo>
                  <a:pt x="27250" y="22150"/>
                </a:lnTo>
                <a:lnTo>
                  <a:pt x="27300" y="22140"/>
                </a:lnTo>
                <a:lnTo>
                  <a:pt x="27370" y="22130"/>
                </a:lnTo>
                <a:lnTo>
                  <a:pt x="27440" y="22100"/>
                </a:lnTo>
                <a:lnTo>
                  <a:pt x="27480" y="22070"/>
                </a:lnTo>
                <a:lnTo>
                  <a:pt x="27500" y="22020"/>
                </a:lnTo>
                <a:lnTo>
                  <a:pt x="27510" y="21960"/>
                </a:lnTo>
                <a:lnTo>
                  <a:pt x="27500" y="21930"/>
                </a:lnTo>
                <a:lnTo>
                  <a:pt x="27450" y="21900"/>
                </a:lnTo>
                <a:lnTo>
                  <a:pt x="27370" y="21840"/>
                </a:lnTo>
                <a:lnTo>
                  <a:pt x="27340" y="21800"/>
                </a:lnTo>
                <a:lnTo>
                  <a:pt x="27310" y="21770"/>
                </a:lnTo>
                <a:lnTo>
                  <a:pt x="27270" y="21740"/>
                </a:lnTo>
                <a:lnTo>
                  <a:pt x="27230" y="21720"/>
                </a:lnTo>
                <a:lnTo>
                  <a:pt x="27200" y="21700"/>
                </a:lnTo>
                <a:lnTo>
                  <a:pt x="27180" y="21680"/>
                </a:lnTo>
                <a:lnTo>
                  <a:pt x="27170" y="21650"/>
                </a:lnTo>
                <a:lnTo>
                  <a:pt x="27160" y="21620"/>
                </a:lnTo>
                <a:lnTo>
                  <a:pt x="27170" y="21580"/>
                </a:lnTo>
                <a:lnTo>
                  <a:pt x="27190" y="21570"/>
                </a:lnTo>
                <a:lnTo>
                  <a:pt x="27240" y="21480"/>
                </a:lnTo>
                <a:lnTo>
                  <a:pt x="27240" y="21420"/>
                </a:lnTo>
                <a:lnTo>
                  <a:pt x="27260" y="21340"/>
                </a:lnTo>
                <a:lnTo>
                  <a:pt x="27250" y="21280"/>
                </a:lnTo>
                <a:lnTo>
                  <a:pt x="27250" y="21200"/>
                </a:lnTo>
                <a:lnTo>
                  <a:pt x="27250" y="21130"/>
                </a:lnTo>
                <a:lnTo>
                  <a:pt x="27270" y="21080"/>
                </a:lnTo>
                <a:lnTo>
                  <a:pt x="27280" y="21010"/>
                </a:lnTo>
                <a:lnTo>
                  <a:pt x="27280" y="20940"/>
                </a:lnTo>
                <a:lnTo>
                  <a:pt x="27280" y="20850"/>
                </a:lnTo>
                <a:lnTo>
                  <a:pt x="27300" y="20800"/>
                </a:lnTo>
                <a:lnTo>
                  <a:pt x="27390" y="20810"/>
                </a:lnTo>
                <a:lnTo>
                  <a:pt x="27480" y="20780"/>
                </a:lnTo>
                <a:lnTo>
                  <a:pt x="27520" y="20720"/>
                </a:lnTo>
                <a:lnTo>
                  <a:pt x="27550" y="20640"/>
                </a:lnTo>
                <a:lnTo>
                  <a:pt x="27600" y="20510"/>
                </a:lnTo>
                <a:lnTo>
                  <a:pt x="27630" y="20400"/>
                </a:lnTo>
                <a:lnTo>
                  <a:pt x="27670" y="20330"/>
                </a:lnTo>
                <a:lnTo>
                  <a:pt x="27730" y="20280"/>
                </a:lnTo>
                <a:lnTo>
                  <a:pt x="27810" y="20250"/>
                </a:lnTo>
                <a:lnTo>
                  <a:pt x="27880" y="20200"/>
                </a:lnTo>
                <a:lnTo>
                  <a:pt x="27940" y="20210"/>
                </a:lnTo>
                <a:lnTo>
                  <a:pt x="27980" y="20260"/>
                </a:lnTo>
                <a:lnTo>
                  <a:pt x="28030" y="20280"/>
                </a:lnTo>
                <a:lnTo>
                  <a:pt x="28090" y="20290"/>
                </a:lnTo>
                <a:lnTo>
                  <a:pt x="28170" y="20330"/>
                </a:lnTo>
                <a:lnTo>
                  <a:pt x="28250" y="20330"/>
                </a:lnTo>
                <a:lnTo>
                  <a:pt x="28310" y="20300"/>
                </a:lnTo>
                <a:lnTo>
                  <a:pt x="28350" y="20270"/>
                </a:lnTo>
                <a:lnTo>
                  <a:pt x="28410" y="20280"/>
                </a:lnTo>
                <a:lnTo>
                  <a:pt x="28440" y="20330"/>
                </a:lnTo>
                <a:lnTo>
                  <a:pt x="28480" y="20340"/>
                </a:lnTo>
                <a:lnTo>
                  <a:pt x="28540" y="20340"/>
                </a:lnTo>
                <a:lnTo>
                  <a:pt x="28620" y="20340"/>
                </a:lnTo>
                <a:lnTo>
                  <a:pt x="28660" y="20300"/>
                </a:lnTo>
                <a:lnTo>
                  <a:pt x="28700" y="20250"/>
                </a:lnTo>
                <a:lnTo>
                  <a:pt x="28730" y="20240"/>
                </a:lnTo>
                <a:lnTo>
                  <a:pt x="28780" y="20230"/>
                </a:lnTo>
                <a:lnTo>
                  <a:pt x="28820" y="20180"/>
                </a:lnTo>
                <a:lnTo>
                  <a:pt x="28830" y="20140"/>
                </a:lnTo>
                <a:lnTo>
                  <a:pt x="28870" y="20120"/>
                </a:lnTo>
                <a:lnTo>
                  <a:pt x="28880" y="20100"/>
                </a:lnTo>
                <a:lnTo>
                  <a:pt x="28920" y="20050"/>
                </a:lnTo>
                <a:lnTo>
                  <a:pt x="28930" y="20010"/>
                </a:lnTo>
                <a:lnTo>
                  <a:pt x="28930" y="19970"/>
                </a:lnTo>
                <a:lnTo>
                  <a:pt x="28940" y="19920"/>
                </a:lnTo>
                <a:lnTo>
                  <a:pt x="28970" y="19870"/>
                </a:lnTo>
                <a:lnTo>
                  <a:pt x="28990" y="19840"/>
                </a:lnTo>
                <a:lnTo>
                  <a:pt x="28990" y="19810"/>
                </a:lnTo>
                <a:lnTo>
                  <a:pt x="28980" y="19760"/>
                </a:lnTo>
                <a:lnTo>
                  <a:pt x="28960" y="19720"/>
                </a:lnTo>
                <a:lnTo>
                  <a:pt x="28950" y="19700"/>
                </a:lnTo>
                <a:lnTo>
                  <a:pt x="28970" y="19680"/>
                </a:lnTo>
                <a:lnTo>
                  <a:pt x="29000" y="19650"/>
                </a:lnTo>
                <a:lnTo>
                  <a:pt x="29000" y="19630"/>
                </a:lnTo>
                <a:lnTo>
                  <a:pt x="28980" y="19590"/>
                </a:lnTo>
                <a:lnTo>
                  <a:pt x="28990" y="19570"/>
                </a:lnTo>
                <a:lnTo>
                  <a:pt x="29020" y="19540"/>
                </a:lnTo>
                <a:lnTo>
                  <a:pt x="29040" y="19500"/>
                </a:lnTo>
                <a:lnTo>
                  <a:pt x="29040" y="19470"/>
                </a:lnTo>
                <a:lnTo>
                  <a:pt x="29030" y="19420"/>
                </a:lnTo>
                <a:lnTo>
                  <a:pt x="29000" y="19380"/>
                </a:lnTo>
                <a:lnTo>
                  <a:pt x="28960" y="19350"/>
                </a:lnTo>
                <a:lnTo>
                  <a:pt x="28940" y="19330"/>
                </a:lnTo>
                <a:lnTo>
                  <a:pt x="28920" y="19300"/>
                </a:lnTo>
                <a:lnTo>
                  <a:pt x="28900" y="19270"/>
                </a:lnTo>
                <a:lnTo>
                  <a:pt x="28890" y="19270"/>
                </a:lnTo>
                <a:lnTo>
                  <a:pt x="28890" y="19260"/>
                </a:lnTo>
                <a:lnTo>
                  <a:pt x="28890" y="19250"/>
                </a:lnTo>
                <a:lnTo>
                  <a:pt x="28890" y="19240"/>
                </a:lnTo>
                <a:lnTo>
                  <a:pt x="28890" y="19230"/>
                </a:lnTo>
                <a:lnTo>
                  <a:pt x="28890" y="19220"/>
                </a:lnTo>
                <a:lnTo>
                  <a:pt x="28900" y="19210"/>
                </a:lnTo>
                <a:lnTo>
                  <a:pt x="28910" y="19210"/>
                </a:lnTo>
                <a:lnTo>
                  <a:pt x="28960" y="19250"/>
                </a:lnTo>
                <a:lnTo>
                  <a:pt x="28970" y="19250"/>
                </a:lnTo>
                <a:lnTo>
                  <a:pt x="29080" y="19230"/>
                </a:lnTo>
                <a:lnTo>
                  <a:pt x="29280" y="19240"/>
                </a:lnTo>
                <a:lnTo>
                  <a:pt x="29410" y="19000"/>
                </a:lnTo>
                <a:lnTo>
                  <a:pt x="29420" y="18670"/>
                </a:lnTo>
                <a:lnTo>
                  <a:pt x="29710" y="18590"/>
                </a:lnTo>
                <a:lnTo>
                  <a:pt x="29800" y="18580"/>
                </a:lnTo>
                <a:lnTo>
                  <a:pt x="29800" y="18570"/>
                </a:lnTo>
                <a:lnTo>
                  <a:pt x="29670" y="18480"/>
                </a:lnTo>
                <a:lnTo>
                  <a:pt x="29670" y="18470"/>
                </a:lnTo>
                <a:lnTo>
                  <a:pt x="29660" y="18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