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Louangnamtha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Louangnamt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890" y="19270"/>
                </a:moveTo>
                <a:lnTo>
                  <a:pt x="28900" y="19270"/>
                </a:lnTo>
                <a:lnTo>
                  <a:pt x="28920" y="19300"/>
                </a:lnTo>
                <a:lnTo>
                  <a:pt x="28940" y="19330"/>
                </a:lnTo>
                <a:lnTo>
                  <a:pt x="28960" y="19350"/>
                </a:lnTo>
                <a:lnTo>
                  <a:pt x="29000" y="19380"/>
                </a:lnTo>
                <a:lnTo>
                  <a:pt x="29030" y="19420"/>
                </a:lnTo>
                <a:lnTo>
                  <a:pt x="29040" y="19470"/>
                </a:lnTo>
                <a:lnTo>
                  <a:pt x="29040" y="19500"/>
                </a:lnTo>
                <a:lnTo>
                  <a:pt x="29020" y="19540"/>
                </a:lnTo>
                <a:lnTo>
                  <a:pt x="28990" y="19570"/>
                </a:lnTo>
                <a:lnTo>
                  <a:pt x="28980" y="19590"/>
                </a:lnTo>
                <a:lnTo>
                  <a:pt x="29000" y="19630"/>
                </a:lnTo>
                <a:lnTo>
                  <a:pt x="29000" y="19650"/>
                </a:lnTo>
                <a:lnTo>
                  <a:pt x="28970" y="19680"/>
                </a:lnTo>
                <a:lnTo>
                  <a:pt x="28950" y="19700"/>
                </a:lnTo>
                <a:lnTo>
                  <a:pt x="28960" y="19720"/>
                </a:lnTo>
                <a:lnTo>
                  <a:pt x="28980" y="19760"/>
                </a:lnTo>
                <a:lnTo>
                  <a:pt x="28990" y="19810"/>
                </a:lnTo>
                <a:lnTo>
                  <a:pt x="28990" y="19840"/>
                </a:lnTo>
                <a:lnTo>
                  <a:pt x="28970" y="19870"/>
                </a:lnTo>
                <a:lnTo>
                  <a:pt x="28940" y="19920"/>
                </a:lnTo>
                <a:lnTo>
                  <a:pt x="28930" y="19970"/>
                </a:lnTo>
                <a:lnTo>
                  <a:pt x="28930" y="20010"/>
                </a:lnTo>
                <a:lnTo>
                  <a:pt x="28920" y="20050"/>
                </a:lnTo>
                <a:lnTo>
                  <a:pt x="28880" y="20100"/>
                </a:lnTo>
                <a:lnTo>
                  <a:pt x="28870" y="20120"/>
                </a:lnTo>
                <a:lnTo>
                  <a:pt x="28830" y="20140"/>
                </a:lnTo>
                <a:lnTo>
                  <a:pt x="28820" y="20180"/>
                </a:lnTo>
                <a:lnTo>
                  <a:pt x="28780" y="20230"/>
                </a:lnTo>
                <a:lnTo>
                  <a:pt x="28730" y="20240"/>
                </a:lnTo>
                <a:lnTo>
                  <a:pt x="28700" y="20250"/>
                </a:lnTo>
                <a:lnTo>
                  <a:pt x="28660" y="20300"/>
                </a:lnTo>
                <a:lnTo>
                  <a:pt x="28620" y="20340"/>
                </a:lnTo>
                <a:lnTo>
                  <a:pt x="28540" y="20340"/>
                </a:lnTo>
                <a:lnTo>
                  <a:pt x="28480" y="20340"/>
                </a:lnTo>
                <a:lnTo>
                  <a:pt x="28440" y="20330"/>
                </a:lnTo>
                <a:lnTo>
                  <a:pt x="28410" y="20280"/>
                </a:lnTo>
                <a:lnTo>
                  <a:pt x="28350" y="20270"/>
                </a:lnTo>
                <a:lnTo>
                  <a:pt x="28310" y="20300"/>
                </a:lnTo>
                <a:lnTo>
                  <a:pt x="28250" y="20330"/>
                </a:lnTo>
                <a:lnTo>
                  <a:pt x="28170" y="20330"/>
                </a:lnTo>
                <a:lnTo>
                  <a:pt x="28090" y="20290"/>
                </a:lnTo>
                <a:lnTo>
                  <a:pt x="28030" y="20280"/>
                </a:lnTo>
                <a:lnTo>
                  <a:pt x="27980" y="20260"/>
                </a:lnTo>
                <a:lnTo>
                  <a:pt x="27940" y="20210"/>
                </a:lnTo>
                <a:lnTo>
                  <a:pt x="27880" y="20200"/>
                </a:lnTo>
                <a:lnTo>
                  <a:pt x="27810" y="20250"/>
                </a:lnTo>
                <a:lnTo>
                  <a:pt x="27730" y="20280"/>
                </a:lnTo>
                <a:lnTo>
                  <a:pt x="27670" y="20330"/>
                </a:lnTo>
                <a:lnTo>
                  <a:pt x="27630" y="20400"/>
                </a:lnTo>
                <a:lnTo>
                  <a:pt x="27600" y="20510"/>
                </a:lnTo>
                <a:lnTo>
                  <a:pt x="27550" y="20640"/>
                </a:lnTo>
                <a:lnTo>
                  <a:pt x="27520" y="20720"/>
                </a:lnTo>
                <a:lnTo>
                  <a:pt x="27480" y="20780"/>
                </a:lnTo>
                <a:lnTo>
                  <a:pt x="27390" y="20810"/>
                </a:lnTo>
                <a:lnTo>
                  <a:pt x="27300" y="20800"/>
                </a:lnTo>
                <a:lnTo>
                  <a:pt x="27280" y="20850"/>
                </a:lnTo>
                <a:lnTo>
                  <a:pt x="27280" y="20940"/>
                </a:lnTo>
                <a:lnTo>
                  <a:pt x="27280" y="21010"/>
                </a:lnTo>
                <a:lnTo>
                  <a:pt x="27270" y="21080"/>
                </a:lnTo>
                <a:lnTo>
                  <a:pt x="27250" y="21130"/>
                </a:lnTo>
                <a:lnTo>
                  <a:pt x="27250" y="21200"/>
                </a:lnTo>
                <a:lnTo>
                  <a:pt x="27250" y="21280"/>
                </a:lnTo>
                <a:lnTo>
                  <a:pt x="27260" y="21340"/>
                </a:lnTo>
                <a:lnTo>
                  <a:pt x="27240" y="21420"/>
                </a:lnTo>
                <a:lnTo>
                  <a:pt x="27240" y="21480"/>
                </a:lnTo>
                <a:lnTo>
                  <a:pt x="27190" y="21570"/>
                </a:lnTo>
                <a:lnTo>
                  <a:pt x="27170" y="21580"/>
                </a:lnTo>
                <a:lnTo>
                  <a:pt x="27160" y="21620"/>
                </a:lnTo>
                <a:lnTo>
                  <a:pt x="27170" y="21650"/>
                </a:lnTo>
                <a:lnTo>
                  <a:pt x="27180" y="21680"/>
                </a:lnTo>
                <a:lnTo>
                  <a:pt x="27200" y="21700"/>
                </a:lnTo>
                <a:lnTo>
                  <a:pt x="27230" y="21720"/>
                </a:lnTo>
                <a:lnTo>
                  <a:pt x="27270" y="21740"/>
                </a:lnTo>
                <a:lnTo>
                  <a:pt x="27310" y="21770"/>
                </a:lnTo>
                <a:lnTo>
                  <a:pt x="27340" y="21800"/>
                </a:lnTo>
                <a:lnTo>
                  <a:pt x="27370" y="21840"/>
                </a:lnTo>
                <a:lnTo>
                  <a:pt x="27450" y="21900"/>
                </a:lnTo>
                <a:lnTo>
                  <a:pt x="27500" y="21930"/>
                </a:lnTo>
                <a:lnTo>
                  <a:pt x="27510" y="21960"/>
                </a:lnTo>
                <a:lnTo>
                  <a:pt x="27500" y="22020"/>
                </a:lnTo>
                <a:lnTo>
                  <a:pt x="27480" y="22070"/>
                </a:lnTo>
                <a:lnTo>
                  <a:pt x="27440" y="22100"/>
                </a:lnTo>
                <a:lnTo>
                  <a:pt x="27370" y="22130"/>
                </a:lnTo>
                <a:lnTo>
                  <a:pt x="27300" y="22140"/>
                </a:lnTo>
                <a:lnTo>
                  <a:pt x="27250" y="22150"/>
                </a:lnTo>
                <a:lnTo>
                  <a:pt x="27200" y="22160"/>
                </a:lnTo>
                <a:lnTo>
                  <a:pt x="27140" y="22170"/>
                </a:lnTo>
                <a:lnTo>
                  <a:pt x="27070" y="22170"/>
                </a:lnTo>
                <a:lnTo>
                  <a:pt x="26930" y="22160"/>
                </a:lnTo>
                <a:lnTo>
                  <a:pt x="26840" y="22170"/>
                </a:lnTo>
                <a:lnTo>
                  <a:pt x="26790" y="22170"/>
                </a:lnTo>
                <a:lnTo>
                  <a:pt x="26780" y="22200"/>
                </a:lnTo>
                <a:lnTo>
                  <a:pt x="26760" y="22220"/>
                </a:lnTo>
                <a:lnTo>
                  <a:pt x="26750" y="22250"/>
                </a:lnTo>
                <a:lnTo>
                  <a:pt x="26750" y="22280"/>
                </a:lnTo>
                <a:lnTo>
                  <a:pt x="26740" y="22350"/>
                </a:lnTo>
                <a:lnTo>
                  <a:pt x="26740" y="22380"/>
                </a:lnTo>
                <a:lnTo>
                  <a:pt x="26710" y="22430"/>
                </a:lnTo>
                <a:lnTo>
                  <a:pt x="26670" y="22440"/>
                </a:lnTo>
                <a:lnTo>
                  <a:pt x="26630" y="22440"/>
                </a:lnTo>
                <a:lnTo>
                  <a:pt x="26600" y="22470"/>
                </a:lnTo>
                <a:lnTo>
                  <a:pt x="26590" y="22490"/>
                </a:lnTo>
                <a:lnTo>
                  <a:pt x="26560" y="22500"/>
                </a:lnTo>
                <a:lnTo>
                  <a:pt x="26510" y="22500"/>
                </a:lnTo>
                <a:lnTo>
                  <a:pt x="26450" y="22520"/>
                </a:lnTo>
                <a:lnTo>
                  <a:pt x="26380" y="22510"/>
                </a:lnTo>
                <a:lnTo>
                  <a:pt x="26340" y="22470"/>
                </a:lnTo>
                <a:lnTo>
                  <a:pt x="26270" y="22470"/>
                </a:lnTo>
                <a:lnTo>
                  <a:pt x="26260" y="22470"/>
                </a:lnTo>
                <a:lnTo>
                  <a:pt x="26250" y="22470"/>
                </a:lnTo>
                <a:lnTo>
                  <a:pt x="26230" y="22470"/>
                </a:lnTo>
                <a:lnTo>
                  <a:pt x="26230" y="22480"/>
                </a:lnTo>
                <a:lnTo>
                  <a:pt x="26240" y="22490"/>
                </a:lnTo>
                <a:lnTo>
                  <a:pt x="26240" y="22500"/>
                </a:lnTo>
                <a:lnTo>
                  <a:pt x="26230" y="22500"/>
                </a:lnTo>
                <a:lnTo>
                  <a:pt x="26230" y="22490"/>
                </a:lnTo>
                <a:lnTo>
                  <a:pt x="26220" y="22480"/>
                </a:lnTo>
                <a:lnTo>
                  <a:pt x="26210" y="22480"/>
                </a:lnTo>
                <a:lnTo>
                  <a:pt x="26200" y="22490"/>
                </a:lnTo>
                <a:lnTo>
                  <a:pt x="26200" y="22500"/>
                </a:lnTo>
                <a:lnTo>
                  <a:pt x="26190" y="22490"/>
                </a:lnTo>
                <a:lnTo>
                  <a:pt x="26180" y="22490"/>
                </a:lnTo>
                <a:lnTo>
                  <a:pt x="26170" y="22490"/>
                </a:lnTo>
                <a:lnTo>
                  <a:pt x="26160" y="22490"/>
                </a:lnTo>
                <a:lnTo>
                  <a:pt x="26160" y="22500"/>
                </a:lnTo>
                <a:lnTo>
                  <a:pt x="26140" y="22490"/>
                </a:lnTo>
                <a:lnTo>
                  <a:pt x="26140" y="22500"/>
                </a:lnTo>
                <a:lnTo>
                  <a:pt x="26130" y="22510"/>
                </a:lnTo>
                <a:lnTo>
                  <a:pt x="26140" y="22510"/>
                </a:lnTo>
                <a:lnTo>
                  <a:pt x="26150" y="22520"/>
                </a:lnTo>
                <a:lnTo>
                  <a:pt x="26170" y="22530"/>
                </a:lnTo>
                <a:lnTo>
                  <a:pt x="26180" y="22530"/>
                </a:lnTo>
                <a:lnTo>
                  <a:pt x="26200" y="22540"/>
                </a:lnTo>
                <a:lnTo>
                  <a:pt x="26200" y="22550"/>
                </a:lnTo>
                <a:lnTo>
                  <a:pt x="26190" y="22550"/>
                </a:lnTo>
                <a:lnTo>
                  <a:pt x="26180" y="22550"/>
                </a:lnTo>
                <a:lnTo>
                  <a:pt x="26170" y="22550"/>
                </a:lnTo>
                <a:lnTo>
                  <a:pt x="26170" y="22560"/>
                </a:lnTo>
                <a:lnTo>
                  <a:pt x="26180" y="22560"/>
                </a:lnTo>
                <a:lnTo>
                  <a:pt x="26170" y="22570"/>
                </a:lnTo>
                <a:lnTo>
                  <a:pt x="26160" y="22570"/>
                </a:lnTo>
                <a:lnTo>
                  <a:pt x="26150" y="22560"/>
                </a:lnTo>
                <a:lnTo>
                  <a:pt x="26150" y="22550"/>
                </a:lnTo>
                <a:lnTo>
                  <a:pt x="26140" y="22540"/>
                </a:lnTo>
                <a:lnTo>
                  <a:pt x="26130" y="22540"/>
                </a:lnTo>
                <a:lnTo>
                  <a:pt x="26130" y="22550"/>
                </a:lnTo>
                <a:lnTo>
                  <a:pt x="26120" y="22550"/>
                </a:lnTo>
                <a:lnTo>
                  <a:pt x="26110" y="22560"/>
                </a:lnTo>
                <a:lnTo>
                  <a:pt x="26110" y="22570"/>
                </a:lnTo>
                <a:lnTo>
                  <a:pt x="26100" y="22580"/>
                </a:lnTo>
                <a:lnTo>
                  <a:pt x="26110" y="22590"/>
                </a:lnTo>
                <a:lnTo>
                  <a:pt x="26110" y="22600"/>
                </a:lnTo>
                <a:lnTo>
                  <a:pt x="26120" y="22610"/>
                </a:lnTo>
                <a:lnTo>
                  <a:pt x="26120" y="22620"/>
                </a:lnTo>
                <a:lnTo>
                  <a:pt x="26120" y="22630"/>
                </a:lnTo>
                <a:lnTo>
                  <a:pt x="26110" y="22640"/>
                </a:lnTo>
                <a:lnTo>
                  <a:pt x="26100" y="22640"/>
                </a:lnTo>
                <a:lnTo>
                  <a:pt x="26100" y="22660"/>
                </a:lnTo>
                <a:lnTo>
                  <a:pt x="26100" y="22670"/>
                </a:lnTo>
                <a:lnTo>
                  <a:pt x="26090" y="22690"/>
                </a:lnTo>
                <a:lnTo>
                  <a:pt x="26090" y="22680"/>
                </a:lnTo>
                <a:lnTo>
                  <a:pt x="26080" y="22680"/>
                </a:lnTo>
                <a:lnTo>
                  <a:pt x="26070" y="22670"/>
                </a:lnTo>
                <a:lnTo>
                  <a:pt x="26060" y="22670"/>
                </a:lnTo>
                <a:lnTo>
                  <a:pt x="26060" y="22680"/>
                </a:lnTo>
                <a:lnTo>
                  <a:pt x="26060" y="22690"/>
                </a:lnTo>
                <a:lnTo>
                  <a:pt x="26050" y="22700"/>
                </a:lnTo>
                <a:lnTo>
                  <a:pt x="26040" y="22690"/>
                </a:lnTo>
                <a:lnTo>
                  <a:pt x="26040" y="22700"/>
                </a:lnTo>
                <a:lnTo>
                  <a:pt x="26030" y="22700"/>
                </a:lnTo>
                <a:lnTo>
                  <a:pt x="26020" y="22710"/>
                </a:lnTo>
                <a:lnTo>
                  <a:pt x="26010" y="22720"/>
                </a:lnTo>
                <a:lnTo>
                  <a:pt x="26010" y="22730"/>
                </a:lnTo>
                <a:lnTo>
                  <a:pt x="26000" y="22730"/>
                </a:lnTo>
                <a:lnTo>
                  <a:pt x="25990" y="22720"/>
                </a:lnTo>
                <a:lnTo>
                  <a:pt x="25980" y="22710"/>
                </a:lnTo>
                <a:lnTo>
                  <a:pt x="25970" y="22710"/>
                </a:lnTo>
                <a:lnTo>
                  <a:pt x="25960" y="22710"/>
                </a:lnTo>
                <a:lnTo>
                  <a:pt x="25960" y="22720"/>
                </a:lnTo>
                <a:lnTo>
                  <a:pt x="25960" y="22730"/>
                </a:lnTo>
                <a:lnTo>
                  <a:pt x="25960" y="22740"/>
                </a:lnTo>
                <a:lnTo>
                  <a:pt x="25950" y="22740"/>
                </a:lnTo>
                <a:lnTo>
                  <a:pt x="25960" y="22750"/>
                </a:lnTo>
                <a:lnTo>
                  <a:pt x="25970" y="22760"/>
                </a:lnTo>
                <a:lnTo>
                  <a:pt x="25970" y="22770"/>
                </a:lnTo>
                <a:lnTo>
                  <a:pt x="25960" y="22790"/>
                </a:lnTo>
                <a:lnTo>
                  <a:pt x="25950" y="22800"/>
                </a:lnTo>
                <a:lnTo>
                  <a:pt x="25950" y="22820"/>
                </a:lnTo>
                <a:lnTo>
                  <a:pt x="25940" y="22830"/>
                </a:lnTo>
                <a:lnTo>
                  <a:pt x="25940" y="22840"/>
                </a:lnTo>
                <a:lnTo>
                  <a:pt x="25940" y="22850"/>
                </a:lnTo>
                <a:lnTo>
                  <a:pt x="25950" y="22860"/>
                </a:lnTo>
                <a:lnTo>
                  <a:pt x="25950" y="22870"/>
                </a:lnTo>
                <a:lnTo>
                  <a:pt x="25950" y="22880"/>
                </a:lnTo>
                <a:lnTo>
                  <a:pt x="25950" y="22890"/>
                </a:lnTo>
                <a:lnTo>
                  <a:pt x="25950" y="22900"/>
                </a:lnTo>
                <a:lnTo>
                  <a:pt x="25950" y="22910"/>
                </a:lnTo>
                <a:lnTo>
                  <a:pt x="25950" y="22920"/>
                </a:lnTo>
                <a:lnTo>
                  <a:pt x="25960" y="22930"/>
                </a:lnTo>
                <a:lnTo>
                  <a:pt x="25960" y="22940"/>
                </a:lnTo>
                <a:lnTo>
                  <a:pt x="25960" y="22950"/>
                </a:lnTo>
                <a:lnTo>
                  <a:pt x="25970" y="22950"/>
                </a:lnTo>
                <a:lnTo>
                  <a:pt x="25970" y="22960"/>
                </a:lnTo>
                <a:lnTo>
                  <a:pt x="25970" y="22970"/>
                </a:lnTo>
                <a:lnTo>
                  <a:pt x="25980" y="22980"/>
                </a:lnTo>
                <a:lnTo>
                  <a:pt x="25970" y="22980"/>
                </a:lnTo>
                <a:lnTo>
                  <a:pt x="25970" y="22990"/>
                </a:lnTo>
                <a:lnTo>
                  <a:pt x="25970" y="23000"/>
                </a:lnTo>
                <a:lnTo>
                  <a:pt x="25960" y="23000"/>
                </a:lnTo>
                <a:lnTo>
                  <a:pt x="25960" y="23010"/>
                </a:lnTo>
                <a:lnTo>
                  <a:pt x="25950" y="23010"/>
                </a:lnTo>
                <a:lnTo>
                  <a:pt x="25950" y="23020"/>
                </a:lnTo>
                <a:lnTo>
                  <a:pt x="25940" y="23040"/>
                </a:lnTo>
                <a:lnTo>
                  <a:pt x="25940" y="23050"/>
                </a:lnTo>
                <a:lnTo>
                  <a:pt x="25940" y="23060"/>
                </a:lnTo>
                <a:lnTo>
                  <a:pt x="25930" y="23070"/>
                </a:lnTo>
                <a:lnTo>
                  <a:pt x="25930" y="23080"/>
                </a:lnTo>
                <a:lnTo>
                  <a:pt x="25920" y="23100"/>
                </a:lnTo>
                <a:lnTo>
                  <a:pt x="25900" y="23120"/>
                </a:lnTo>
                <a:lnTo>
                  <a:pt x="25880" y="23150"/>
                </a:lnTo>
                <a:lnTo>
                  <a:pt x="25870" y="23170"/>
                </a:lnTo>
                <a:lnTo>
                  <a:pt x="25850" y="23180"/>
                </a:lnTo>
                <a:lnTo>
                  <a:pt x="25850" y="23200"/>
                </a:lnTo>
                <a:lnTo>
                  <a:pt x="25840" y="23220"/>
                </a:lnTo>
                <a:lnTo>
                  <a:pt x="25840" y="23230"/>
                </a:lnTo>
                <a:lnTo>
                  <a:pt x="25840" y="23250"/>
                </a:lnTo>
                <a:lnTo>
                  <a:pt x="25830" y="23260"/>
                </a:lnTo>
                <a:lnTo>
                  <a:pt x="25820" y="23270"/>
                </a:lnTo>
                <a:lnTo>
                  <a:pt x="25820" y="23290"/>
                </a:lnTo>
                <a:lnTo>
                  <a:pt x="25810" y="23300"/>
                </a:lnTo>
                <a:lnTo>
                  <a:pt x="25790" y="23310"/>
                </a:lnTo>
                <a:lnTo>
                  <a:pt x="25790" y="23320"/>
                </a:lnTo>
                <a:lnTo>
                  <a:pt x="25770" y="23320"/>
                </a:lnTo>
                <a:lnTo>
                  <a:pt x="25760" y="23320"/>
                </a:lnTo>
                <a:lnTo>
                  <a:pt x="25750" y="23330"/>
                </a:lnTo>
                <a:lnTo>
                  <a:pt x="25730" y="23330"/>
                </a:lnTo>
                <a:lnTo>
                  <a:pt x="25720" y="23330"/>
                </a:lnTo>
                <a:lnTo>
                  <a:pt x="25710" y="23330"/>
                </a:lnTo>
                <a:lnTo>
                  <a:pt x="25700" y="23340"/>
                </a:lnTo>
                <a:lnTo>
                  <a:pt x="25680" y="23340"/>
                </a:lnTo>
                <a:lnTo>
                  <a:pt x="25670" y="23340"/>
                </a:lnTo>
                <a:lnTo>
                  <a:pt x="25660" y="23350"/>
                </a:lnTo>
                <a:lnTo>
                  <a:pt x="25650" y="23370"/>
                </a:lnTo>
                <a:lnTo>
                  <a:pt x="25640" y="23390"/>
                </a:lnTo>
                <a:lnTo>
                  <a:pt x="25630" y="23410"/>
                </a:lnTo>
                <a:lnTo>
                  <a:pt x="25610" y="23430"/>
                </a:lnTo>
                <a:lnTo>
                  <a:pt x="25600" y="23450"/>
                </a:lnTo>
                <a:lnTo>
                  <a:pt x="25590" y="23460"/>
                </a:lnTo>
                <a:lnTo>
                  <a:pt x="25580" y="23470"/>
                </a:lnTo>
                <a:lnTo>
                  <a:pt x="25570" y="23480"/>
                </a:lnTo>
                <a:lnTo>
                  <a:pt x="25560" y="23510"/>
                </a:lnTo>
                <a:lnTo>
                  <a:pt x="25550" y="23530"/>
                </a:lnTo>
                <a:lnTo>
                  <a:pt x="25530" y="23540"/>
                </a:lnTo>
                <a:lnTo>
                  <a:pt x="25520" y="23550"/>
                </a:lnTo>
                <a:lnTo>
                  <a:pt x="25500" y="23550"/>
                </a:lnTo>
                <a:lnTo>
                  <a:pt x="25480" y="23560"/>
                </a:lnTo>
                <a:lnTo>
                  <a:pt x="25470" y="23570"/>
                </a:lnTo>
                <a:lnTo>
                  <a:pt x="25450" y="23600"/>
                </a:lnTo>
                <a:lnTo>
                  <a:pt x="25450" y="23610"/>
                </a:lnTo>
                <a:lnTo>
                  <a:pt x="25440" y="23620"/>
                </a:lnTo>
                <a:lnTo>
                  <a:pt x="25440" y="23630"/>
                </a:lnTo>
                <a:lnTo>
                  <a:pt x="25440" y="23640"/>
                </a:lnTo>
                <a:lnTo>
                  <a:pt x="25450" y="23650"/>
                </a:lnTo>
                <a:lnTo>
                  <a:pt x="25460" y="23650"/>
                </a:lnTo>
                <a:lnTo>
                  <a:pt x="25470" y="23660"/>
                </a:lnTo>
                <a:lnTo>
                  <a:pt x="25480" y="23670"/>
                </a:lnTo>
                <a:lnTo>
                  <a:pt x="25480" y="23680"/>
                </a:lnTo>
                <a:lnTo>
                  <a:pt x="25530" y="23680"/>
                </a:lnTo>
                <a:lnTo>
                  <a:pt x="25530" y="23670"/>
                </a:lnTo>
                <a:lnTo>
                  <a:pt x="25540" y="23670"/>
                </a:lnTo>
                <a:lnTo>
                  <a:pt x="25550" y="23670"/>
                </a:lnTo>
                <a:lnTo>
                  <a:pt x="25560" y="23670"/>
                </a:lnTo>
                <a:lnTo>
                  <a:pt x="25560" y="23680"/>
                </a:lnTo>
                <a:lnTo>
                  <a:pt x="25570" y="23680"/>
                </a:lnTo>
                <a:lnTo>
                  <a:pt x="25570" y="23690"/>
                </a:lnTo>
                <a:lnTo>
                  <a:pt x="25570" y="23710"/>
                </a:lnTo>
                <a:lnTo>
                  <a:pt x="25570" y="23720"/>
                </a:lnTo>
                <a:lnTo>
                  <a:pt x="25560" y="23750"/>
                </a:lnTo>
                <a:lnTo>
                  <a:pt x="25560" y="23760"/>
                </a:lnTo>
                <a:lnTo>
                  <a:pt x="25560" y="23790"/>
                </a:lnTo>
                <a:lnTo>
                  <a:pt x="25560" y="23820"/>
                </a:lnTo>
                <a:lnTo>
                  <a:pt x="25560" y="23830"/>
                </a:lnTo>
                <a:lnTo>
                  <a:pt x="25570" y="23840"/>
                </a:lnTo>
                <a:lnTo>
                  <a:pt x="25570" y="23850"/>
                </a:lnTo>
                <a:lnTo>
                  <a:pt x="25590" y="23850"/>
                </a:lnTo>
                <a:lnTo>
                  <a:pt x="25600" y="23860"/>
                </a:lnTo>
                <a:lnTo>
                  <a:pt x="25610" y="23870"/>
                </a:lnTo>
                <a:lnTo>
                  <a:pt x="25630" y="23880"/>
                </a:lnTo>
                <a:lnTo>
                  <a:pt x="25640" y="23880"/>
                </a:lnTo>
                <a:lnTo>
                  <a:pt x="25660" y="23940"/>
                </a:lnTo>
                <a:lnTo>
                  <a:pt x="25690" y="24000"/>
                </a:lnTo>
                <a:lnTo>
                  <a:pt x="25760" y="24050"/>
                </a:lnTo>
                <a:lnTo>
                  <a:pt x="25800" y="24060"/>
                </a:lnTo>
                <a:lnTo>
                  <a:pt x="25790" y="24100"/>
                </a:lnTo>
                <a:lnTo>
                  <a:pt x="25760" y="24160"/>
                </a:lnTo>
                <a:lnTo>
                  <a:pt x="25780" y="24200"/>
                </a:lnTo>
                <a:lnTo>
                  <a:pt x="25810" y="24220"/>
                </a:lnTo>
                <a:lnTo>
                  <a:pt x="25830" y="24270"/>
                </a:lnTo>
                <a:lnTo>
                  <a:pt x="25870" y="24340"/>
                </a:lnTo>
                <a:lnTo>
                  <a:pt x="25880" y="24400"/>
                </a:lnTo>
                <a:lnTo>
                  <a:pt x="25900" y="24450"/>
                </a:lnTo>
                <a:lnTo>
                  <a:pt x="25900" y="24480"/>
                </a:lnTo>
                <a:lnTo>
                  <a:pt x="25990" y="24470"/>
                </a:lnTo>
                <a:lnTo>
                  <a:pt x="26020" y="24440"/>
                </a:lnTo>
                <a:lnTo>
                  <a:pt x="26070" y="24400"/>
                </a:lnTo>
                <a:lnTo>
                  <a:pt x="26120" y="24400"/>
                </a:lnTo>
                <a:lnTo>
                  <a:pt x="26180" y="24400"/>
                </a:lnTo>
                <a:lnTo>
                  <a:pt x="26240" y="24390"/>
                </a:lnTo>
                <a:lnTo>
                  <a:pt x="26310" y="24400"/>
                </a:lnTo>
                <a:lnTo>
                  <a:pt x="26350" y="24400"/>
                </a:lnTo>
                <a:lnTo>
                  <a:pt x="26400" y="24400"/>
                </a:lnTo>
                <a:lnTo>
                  <a:pt x="26420" y="24400"/>
                </a:lnTo>
                <a:lnTo>
                  <a:pt x="26430" y="24410"/>
                </a:lnTo>
                <a:lnTo>
                  <a:pt x="26440" y="24420"/>
                </a:lnTo>
                <a:lnTo>
                  <a:pt x="26450" y="24420"/>
                </a:lnTo>
                <a:lnTo>
                  <a:pt x="26450" y="24430"/>
                </a:lnTo>
                <a:lnTo>
                  <a:pt x="26460" y="24430"/>
                </a:lnTo>
                <a:lnTo>
                  <a:pt x="26470" y="24430"/>
                </a:lnTo>
                <a:lnTo>
                  <a:pt x="26480" y="24430"/>
                </a:lnTo>
                <a:lnTo>
                  <a:pt x="26490" y="24420"/>
                </a:lnTo>
                <a:lnTo>
                  <a:pt x="26500" y="24420"/>
                </a:lnTo>
                <a:lnTo>
                  <a:pt x="26510" y="24430"/>
                </a:lnTo>
                <a:lnTo>
                  <a:pt x="26530" y="24430"/>
                </a:lnTo>
                <a:lnTo>
                  <a:pt x="26530" y="24420"/>
                </a:lnTo>
                <a:lnTo>
                  <a:pt x="26540" y="24420"/>
                </a:lnTo>
                <a:lnTo>
                  <a:pt x="26550" y="24410"/>
                </a:lnTo>
                <a:lnTo>
                  <a:pt x="26560" y="24410"/>
                </a:lnTo>
                <a:lnTo>
                  <a:pt x="26570" y="24410"/>
                </a:lnTo>
                <a:lnTo>
                  <a:pt x="26580" y="24410"/>
                </a:lnTo>
                <a:lnTo>
                  <a:pt x="26590" y="24410"/>
                </a:lnTo>
                <a:lnTo>
                  <a:pt x="26600" y="24420"/>
                </a:lnTo>
                <a:lnTo>
                  <a:pt x="26610" y="24420"/>
                </a:lnTo>
                <a:lnTo>
                  <a:pt x="26620" y="24410"/>
                </a:lnTo>
                <a:lnTo>
                  <a:pt x="26630" y="24400"/>
                </a:lnTo>
                <a:lnTo>
                  <a:pt x="26640" y="24400"/>
                </a:lnTo>
                <a:lnTo>
                  <a:pt x="26650" y="24400"/>
                </a:lnTo>
                <a:lnTo>
                  <a:pt x="26670" y="24390"/>
                </a:lnTo>
                <a:lnTo>
                  <a:pt x="26680" y="24400"/>
                </a:lnTo>
                <a:lnTo>
                  <a:pt x="26690" y="24400"/>
                </a:lnTo>
                <a:lnTo>
                  <a:pt x="26700" y="24410"/>
                </a:lnTo>
                <a:lnTo>
                  <a:pt x="26700" y="24430"/>
                </a:lnTo>
                <a:lnTo>
                  <a:pt x="26700" y="24440"/>
                </a:lnTo>
                <a:lnTo>
                  <a:pt x="26710" y="24440"/>
                </a:lnTo>
                <a:lnTo>
                  <a:pt x="26720" y="24440"/>
                </a:lnTo>
                <a:lnTo>
                  <a:pt x="26720" y="24450"/>
                </a:lnTo>
                <a:lnTo>
                  <a:pt x="26720" y="24460"/>
                </a:lnTo>
                <a:lnTo>
                  <a:pt x="26730" y="24470"/>
                </a:lnTo>
                <a:lnTo>
                  <a:pt x="26740" y="24480"/>
                </a:lnTo>
                <a:lnTo>
                  <a:pt x="26750" y="24530"/>
                </a:lnTo>
                <a:lnTo>
                  <a:pt x="26770" y="24560"/>
                </a:lnTo>
                <a:lnTo>
                  <a:pt x="26800" y="24630"/>
                </a:lnTo>
                <a:lnTo>
                  <a:pt x="26800" y="24670"/>
                </a:lnTo>
                <a:lnTo>
                  <a:pt x="26800" y="24680"/>
                </a:lnTo>
                <a:lnTo>
                  <a:pt x="26800" y="24690"/>
                </a:lnTo>
                <a:lnTo>
                  <a:pt x="26790" y="24700"/>
                </a:lnTo>
                <a:lnTo>
                  <a:pt x="26790" y="24710"/>
                </a:lnTo>
                <a:lnTo>
                  <a:pt x="26800" y="24720"/>
                </a:lnTo>
                <a:lnTo>
                  <a:pt x="26800" y="24730"/>
                </a:lnTo>
                <a:lnTo>
                  <a:pt x="26800" y="24740"/>
                </a:lnTo>
                <a:lnTo>
                  <a:pt x="26810" y="24760"/>
                </a:lnTo>
                <a:lnTo>
                  <a:pt x="26810" y="24770"/>
                </a:lnTo>
                <a:lnTo>
                  <a:pt x="26810" y="24780"/>
                </a:lnTo>
                <a:lnTo>
                  <a:pt x="26800" y="24790"/>
                </a:lnTo>
                <a:lnTo>
                  <a:pt x="26790" y="24800"/>
                </a:lnTo>
                <a:lnTo>
                  <a:pt x="26780" y="24810"/>
                </a:lnTo>
                <a:lnTo>
                  <a:pt x="26770" y="24820"/>
                </a:lnTo>
                <a:lnTo>
                  <a:pt x="26770" y="24830"/>
                </a:lnTo>
                <a:lnTo>
                  <a:pt x="26770" y="24840"/>
                </a:lnTo>
                <a:lnTo>
                  <a:pt x="26770" y="24860"/>
                </a:lnTo>
                <a:lnTo>
                  <a:pt x="26780" y="24870"/>
                </a:lnTo>
                <a:lnTo>
                  <a:pt x="26790" y="24870"/>
                </a:lnTo>
                <a:lnTo>
                  <a:pt x="26800" y="24870"/>
                </a:lnTo>
                <a:lnTo>
                  <a:pt x="26810" y="24870"/>
                </a:lnTo>
                <a:lnTo>
                  <a:pt x="26820" y="24880"/>
                </a:lnTo>
                <a:lnTo>
                  <a:pt x="26820" y="24890"/>
                </a:lnTo>
                <a:lnTo>
                  <a:pt x="26830" y="24880"/>
                </a:lnTo>
                <a:lnTo>
                  <a:pt x="26840" y="24880"/>
                </a:lnTo>
                <a:lnTo>
                  <a:pt x="26850" y="24890"/>
                </a:lnTo>
                <a:lnTo>
                  <a:pt x="26860" y="24900"/>
                </a:lnTo>
                <a:lnTo>
                  <a:pt x="26860" y="24910"/>
                </a:lnTo>
                <a:lnTo>
                  <a:pt x="26860" y="24920"/>
                </a:lnTo>
                <a:lnTo>
                  <a:pt x="26870" y="24920"/>
                </a:lnTo>
                <a:lnTo>
                  <a:pt x="26890" y="24900"/>
                </a:lnTo>
                <a:lnTo>
                  <a:pt x="26900" y="24900"/>
                </a:lnTo>
                <a:lnTo>
                  <a:pt x="26910" y="24900"/>
                </a:lnTo>
                <a:lnTo>
                  <a:pt x="26930" y="24910"/>
                </a:lnTo>
                <a:lnTo>
                  <a:pt x="26950" y="24910"/>
                </a:lnTo>
                <a:lnTo>
                  <a:pt x="26970" y="24910"/>
                </a:lnTo>
                <a:lnTo>
                  <a:pt x="26980" y="24920"/>
                </a:lnTo>
                <a:lnTo>
                  <a:pt x="26990" y="24920"/>
                </a:lnTo>
                <a:lnTo>
                  <a:pt x="26990" y="24950"/>
                </a:lnTo>
                <a:lnTo>
                  <a:pt x="26990" y="24960"/>
                </a:lnTo>
                <a:lnTo>
                  <a:pt x="26980" y="24980"/>
                </a:lnTo>
                <a:lnTo>
                  <a:pt x="26970" y="25010"/>
                </a:lnTo>
                <a:lnTo>
                  <a:pt x="26960" y="25030"/>
                </a:lnTo>
                <a:lnTo>
                  <a:pt x="26960" y="25040"/>
                </a:lnTo>
                <a:lnTo>
                  <a:pt x="26960" y="25060"/>
                </a:lnTo>
                <a:lnTo>
                  <a:pt x="26960" y="25070"/>
                </a:lnTo>
                <a:lnTo>
                  <a:pt x="26960" y="25080"/>
                </a:lnTo>
                <a:lnTo>
                  <a:pt x="26970" y="25090"/>
                </a:lnTo>
                <a:lnTo>
                  <a:pt x="26970" y="25100"/>
                </a:lnTo>
                <a:lnTo>
                  <a:pt x="26980" y="25110"/>
                </a:lnTo>
                <a:lnTo>
                  <a:pt x="26980" y="25120"/>
                </a:lnTo>
                <a:lnTo>
                  <a:pt x="26990" y="25140"/>
                </a:lnTo>
                <a:lnTo>
                  <a:pt x="27000" y="25170"/>
                </a:lnTo>
                <a:lnTo>
                  <a:pt x="27000" y="25200"/>
                </a:lnTo>
                <a:lnTo>
                  <a:pt x="27000" y="25240"/>
                </a:lnTo>
                <a:lnTo>
                  <a:pt x="26990" y="25270"/>
                </a:lnTo>
                <a:lnTo>
                  <a:pt x="26990" y="25320"/>
                </a:lnTo>
                <a:lnTo>
                  <a:pt x="26980" y="25360"/>
                </a:lnTo>
                <a:lnTo>
                  <a:pt x="26980" y="25370"/>
                </a:lnTo>
                <a:lnTo>
                  <a:pt x="26970" y="25380"/>
                </a:lnTo>
                <a:lnTo>
                  <a:pt x="26960" y="25390"/>
                </a:lnTo>
                <a:lnTo>
                  <a:pt x="26950" y="25400"/>
                </a:lnTo>
                <a:lnTo>
                  <a:pt x="26940" y="25410"/>
                </a:lnTo>
                <a:lnTo>
                  <a:pt x="26930" y="25410"/>
                </a:lnTo>
                <a:lnTo>
                  <a:pt x="26910" y="25400"/>
                </a:lnTo>
                <a:lnTo>
                  <a:pt x="26900" y="25390"/>
                </a:lnTo>
                <a:lnTo>
                  <a:pt x="26890" y="25390"/>
                </a:lnTo>
                <a:lnTo>
                  <a:pt x="26880" y="25400"/>
                </a:lnTo>
                <a:lnTo>
                  <a:pt x="26870" y="25410"/>
                </a:lnTo>
                <a:lnTo>
                  <a:pt x="26850" y="25420"/>
                </a:lnTo>
                <a:lnTo>
                  <a:pt x="26840" y="25430"/>
                </a:lnTo>
                <a:lnTo>
                  <a:pt x="26830" y="25430"/>
                </a:lnTo>
                <a:lnTo>
                  <a:pt x="26820" y="25420"/>
                </a:lnTo>
                <a:lnTo>
                  <a:pt x="26810" y="25420"/>
                </a:lnTo>
                <a:lnTo>
                  <a:pt x="26800" y="25420"/>
                </a:lnTo>
                <a:lnTo>
                  <a:pt x="26790" y="25410"/>
                </a:lnTo>
                <a:lnTo>
                  <a:pt x="26780" y="25410"/>
                </a:lnTo>
                <a:lnTo>
                  <a:pt x="26780" y="25400"/>
                </a:lnTo>
                <a:lnTo>
                  <a:pt x="26770" y="25400"/>
                </a:lnTo>
                <a:lnTo>
                  <a:pt x="26770" y="25410"/>
                </a:lnTo>
                <a:lnTo>
                  <a:pt x="26760" y="25410"/>
                </a:lnTo>
                <a:lnTo>
                  <a:pt x="26760" y="25420"/>
                </a:lnTo>
                <a:lnTo>
                  <a:pt x="26770" y="25430"/>
                </a:lnTo>
                <a:lnTo>
                  <a:pt x="26760" y="25430"/>
                </a:lnTo>
                <a:lnTo>
                  <a:pt x="26750" y="25440"/>
                </a:lnTo>
                <a:lnTo>
                  <a:pt x="26720" y="25450"/>
                </a:lnTo>
                <a:lnTo>
                  <a:pt x="26710" y="25480"/>
                </a:lnTo>
                <a:lnTo>
                  <a:pt x="26720" y="25520"/>
                </a:lnTo>
                <a:lnTo>
                  <a:pt x="26750" y="25550"/>
                </a:lnTo>
                <a:lnTo>
                  <a:pt x="26780" y="25580"/>
                </a:lnTo>
                <a:lnTo>
                  <a:pt x="26820" y="25610"/>
                </a:lnTo>
                <a:lnTo>
                  <a:pt x="26850" y="25650"/>
                </a:lnTo>
                <a:lnTo>
                  <a:pt x="26880" y="25690"/>
                </a:lnTo>
                <a:lnTo>
                  <a:pt x="26900" y="25730"/>
                </a:lnTo>
                <a:lnTo>
                  <a:pt x="26900" y="25760"/>
                </a:lnTo>
                <a:lnTo>
                  <a:pt x="26910" y="25790"/>
                </a:lnTo>
                <a:lnTo>
                  <a:pt x="26910" y="25840"/>
                </a:lnTo>
                <a:lnTo>
                  <a:pt x="26890" y="25900"/>
                </a:lnTo>
                <a:lnTo>
                  <a:pt x="26880" y="25960"/>
                </a:lnTo>
                <a:lnTo>
                  <a:pt x="26880" y="26020"/>
                </a:lnTo>
                <a:lnTo>
                  <a:pt x="26860" y="26130"/>
                </a:lnTo>
                <a:lnTo>
                  <a:pt x="26850" y="26170"/>
                </a:lnTo>
                <a:lnTo>
                  <a:pt x="26820" y="26220"/>
                </a:lnTo>
                <a:lnTo>
                  <a:pt x="26840" y="26270"/>
                </a:lnTo>
                <a:lnTo>
                  <a:pt x="26850" y="26330"/>
                </a:lnTo>
                <a:lnTo>
                  <a:pt x="26870" y="26370"/>
                </a:lnTo>
                <a:lnTo>
                  <a:pt x="26890" y="26400"/>
                </a:lnTo>
                <a:lnTo>
                  <a:pt x="26900" y="26420"/>
                </a:lnTo>
                <a:lnTo>
                  <a:pt x="26890" y="26460"/>
                </a:lnTo>
                <a:lnTo>
                  <a:pt x="26840" y="26520"/>
                </a:lnTo>
                <a:lnTo>
                  <a:pt x="26800" y="26570"/>
                </a:lnTo>
                <a:lnTo>
                  <a:pt x="26760" y="26610"/>
                </a:lnTo>
                <a:lnTo>
                  <a:pt x="26720" y="26610"/>
                </a:lnTo>
                <a:lnTo>
                  <a:pt x="26670" y="26600"/>
                </a:lnTo>
                <a:lnTo>
                  <a:pt x="26610" y="26600"/>
                </a:lnTo>
                <a:lnTo>
                  <a:pt x="26580" y="26610"/>
                </a:lnTo>
                <a:lnTo>
                  <a:pt x="26550" y="26610"/>
                </a:lnTo>
                <a:lnTo>
                  <a:pt x="26510" y="26600"/>
                </a:lnTo>
                <a:lnTo>
                  <a:pt x="26500" y="26600"/>
                </a:lnTo>
                <a:lnTo>
                  <a:pt x="26490" y="26610"/>
                </a:lnTo>
                <a:lnTo>
                  <a:pt x="26470" y="26610"/>
                </a:lnTo>
                <a:lnTo>
                  <a:pt x="26460" y="26600"/>
                </a:lnTo>
                <a:lnTo>
                  <a:pt x="26450" y="26620"/>
                </a:lnTo>
                <a:lnTo>
                  <a:pt x="26430" y="26620"/>
                </a:lnTo>
                <a:lnTo>
                  <a:pt x="26430" y="26630"/>
                </a:lnTo>
                <a:lnTo>
                  <a:pt x="26410" y="26640"/>
                </a:lnTo>
                <a:lnTo>
                  <a:pt x="26400" y="26620"/>
                </a:lnTo>
                <a:lnTo>
                  <a:pt x="26390" y="26630"/>
                </a:lnTo>
                <a:lnTo>
                  <a:pt x="26390" y="26640"/>
                </a:lnTo>
                <a:lnTo>
                  <a:pt x="26370" y="26650"/>
                </a:lnTo>
                <a:lnTo>
                  <a:pt x="26360" y="26660"/>
                </a:lnTo>
                <a:lnTo>
                  <a:pt x="26350" y="26650"/>
                </a:lnTo>
                <a:lnTo>
                  <a:pt x="26340" y="26650"/>
                </a:lnTo>
                <a:lnTo>
                  <a:pt x="26330" y="26670"/>
                </a:lnTo>
                <a:lnTo>
                  <a:pt x="26330" y="26690"/>
                </a:lnTo>
                <a:lnTo>
                  <a:pt x="26340" y="26720"/>
                </a:lnTo>
                <a:lnTo>
                  <a:pt x="26340" y="26740"/>
                </a:lnTo>
                <a:lnTo>
                  <a:pt x="26350" y="26760"/>
                </a:lnTo>
                <a:lnTo>
                  <a:pt x="26340" y="26780"/>
                </a:lnTo>
                <a:lnTo>
                  <a:pt x="26340" y="26800"/>
                </a:lnTo>
                <a:lnTo>
                  <a:pt x="26300" y="26860"/>
                </a:lnTo>
                <a:lnTo>
                  <a:pt x="26290" y="26900"/>
                </a:lnTo>
                <a:lnTo>
                  <a:pt x="26280" y="26940"/>
                </a:lnTo>
                <a:lnTo>
                  <a:pt x="26280" y="26960"/>
                </a:lnTo>
                <a:lnTo>
                  <a:pt x="26270" y="26990"/>
                </a:lnTo>
                <a:lnTo>
                  <a:pt x="26250" y="27020"/>
                </a:lnTo>
                <a:lnTo>
                  <a:pt x="26250" y="27040"/>
                </a:lnTo>
                <a:lnTo>
                  <a:pt x="26230" y="27060"/>
                </a:lnTo>
                <a:lnTo>
                  <a:pt x="26220" y="27070"/>
                </a:lnTo>
                <a:lnTo>
                  <a:pt x="26200" y="27140"/>
                </a:lnTo>
                <a:lnTo>
                  <a:pt x="26180" y="27180"/>
                </a:lnTo>
                <a:lnTo>
                  <a:pt x="26140" y="27220"/>
                </a:lnTo>
                <a:lnTo>
                  <a:pt x="26120" y="27240"/>
                </a:lnTo>
                <a:lnTo>
                  <a:pt x="26060" y="27350"/>
                </a:lnTo>
                <a:lnTo>
                  <a:pt x="26050" y="27370"/>
                </a:lnTo>
                <a:lnTo>
                  <a:pt x="26040" y="27390"/>
                </a:lnTo>
                <a:lnTo>
                  <a:pt x="26020" y="27410"/>
                </a:lnTo>
                <a:lnTo>
                  <a:pt x="26010" y="27440"/>
                </a:lnTo>
                <a:lnTo>
                  <a:pt x="26000" y="27460"/>
                </a:lnTo>
                <a:lnTo>
                  <a:pt x="26010" y="27470"/>
                </a:lnTo>
                <a:lnTo>
                  <a:pt x="26020" y="27490"/>
                </a:lnTo>
                <a:lnTo>
                  <a:pt x="26030" y="27510"/>
                </a:lnTo>
                <a:lnTo>
                  <a:pt x="26030" y="27520"/>
                </a:lnTo>
                <a:lnTo>
                  <a:pt x="26020" y="27530"/>
                </a:lnTo>
                <a:lnTo>
                  <a:pt x="26010" y="27530"/>
                </a:lnTo>
                <a:lnTo>
                  <a:pt x="25990" y="27540"/>
                </a:lnTo>
                <a:lnTo>
                  <a:pt x="25990" y="27560"/>
                </a:lnTo>
                <a:lnTo>
                  <a:pt x="25960" y="27540"/>
                </a:lnTo>
                <a:lnTo>
                  <a:pt x="25950" y="27560"/>
                </a:lnTo>
                <a:lnTo>
                  <a:pt x="25930" y="27580"/>
                </a:lnTo>
                <a:lnTo>
                  <a:pt x="25920" y="27590"/>
                </a:lnTo>
                <a:lnTo>
                  <a:pt x="25910" y="27610"/>
                </a:lnTo>
                <a:lnTo>
                  <a:pt x="25900" y="27620"/>
                </a:lnTo>
                <a:lnTo>
                  <a:pt x="25900" y="27630"/>
                </a:lnTo>
                <a:lnTo>
                  <a:pt x="25900" y="27640"/>
                </a:lnTo>
                <a:lnTo>
                  <a:pt x="25890" y="27640"/>
                </a:lnTo>
                <a:lnTo>
                  <a:pt x="25880" y="27650"/>
                </a:lnTo>
                <a:lnTo>
                  <a:pt x="25870" y="27640"/>
                </a:lnTo>
                <a:lnTo>
                  <a:pt x="25860" y="27630"/>
                </a:lnTo>
                <a:lnTo>
                  <a:pt x="25850" y="27630"/>
                </a:lnTo>
                <a:lnTo>
                  <a:pt x="25850" y="27650"/>
                </a:lnTo>
                <a:lnTo>
                  <a:pt x="25850" y="27660"/>
                </a:lnTo>
                <a:lnTo>
                  <a:pt x="25840" y="27650"/>
                </a:lnTo>
                <a:lnTo>
                  <a:pt x="25830" y="27650"/>
                </a:lnTo>
                <a:lnTo>
                  <a:pt x="25820" y="27660"/>
                </a:lnTo>
                <a:lnTo>
                  <a:pt x="25820" y="27650"/>
                </a:lnTo>
                <a:lnTo>
                  <a:pt x="25810" y="27650"/>
                </a:lnTo>
                <a:lnTo>
                  <a:pt x="25810" y="27630"/>
                </a:lnTo>
                <a:lnTo>
                  <a:pt x="25800" y="27620"/>
                </a:lnTo>
                <a:lnTo>
                  <a:pt x="25800" y="27630"/>
                </a:lnTo>
                <a:lnTo>
                  <a:pt x="25790" y="27640"/>
                </a:lnTo>
                <a:lnTo>
                  <a:pt x="25770" y="27630"/>
                </a:lnTo>
                <a:lnTo>
                  <a:pt x="25760" y="27630"/>
                </a:lnTo>
                <a:lnTo>
                  <a:pt x="25750" y="27640"/>
                </a:lnTo>
                <a:lnTo>
                  <a:pt x="25740" y="27650"/>
                </a:lnTo>
                <a:lnTo>
                  <a:pt x="25740" y="27660"/>
                </a:lnTo>
                <a:lnTo>
                  <a:pt x="25740" y="27670"/>
                </a:lnTo>
                <a:lnTo>
                  <a:pt x="25730" y="27670"/>
                </a:lnTo>
                <a:lnTo>
                  <a:pt x="25730" y="27660"/>
                </a:lnTo>
                <a:lnTo>
                  <a:pt x="25720" y="27660"/>
                </a:lnTo>
                <a:lnTo>
                  <a:pt x="25710" y="27680"/>
                </a:lnTo>
                <a:lnTo>
                  <a:pt x="25700" y="27680"/>
                </a:lnTo>
                <a:lnTo>
                  <a:pt x="25690" y="27670"/>
                </a:lnTo>
                <a:lnTo>
                  <a:pt x="25690" y="27680"/>
                </a:lnTo>
                <a:lnTo>
                  <a:pt x="25680" y="27680"/>
                </a:lnTo>
                <a:lnTo>
                  <a:pt x="25670" y="27680"/>
                </a:lnTo>
                <a:lnTo>
                  <a:pt x="25680" y="27670"/>
                </a:lnTo>
                <a:lnTo>
                  <a:pt x="25670" y="27660"/>
                </a:lnTo>
                <a:lnTo>
                  <a:pt x="25660" y="27650"/>
                </a:lnTo>
                <a:lnTo>
                  <a:pt x="25660" y="27660"/>
                </a:lnTo>
                <a:lnTo>
                  <a:pt x="25650" y="27670"/>
                </a:lnTo>
                <a:lnTo>
                  <a:pt x="25640" y="27680"/>
                </a:lnTo>
                <a:lnTo>
                  <a:pt x="25630" y="27680"/>
                </a:lnTo>
                <a:lnTo>
                  <a:pt x="25620" y="27680"/>
                </a:lnTo>
                <a:lnTo>
                  <a:pt x="25620" y="27670"/>
                </a:lnTo>
                <a:lnTo>
                  <a:pt x="25630" y="27660"/>
                </a:lnTo>
                <a:lnTo>
                  <a:pt x="25620" y="27650"/>
                </a:lnTo>
                <a:lnTo>
                  <a:pt x="25610" y="27650"/>
                </a:lnTo>
                <a:lnTo>
                  <a:pt x="25600" y="27650"/>
                </a:lnTo>
                <a:lnTo>
                  <a:pt x="25590" y="27640"/>
                </a:lnTo>
                <a:lnTo>
                  <a:pt x="25590" y="27630"/>
                </a:lnTo>
                <a:lnTo>
                  <a:pt x="25590" y="27620"/>
                </a:lnTo>
                <a:lnTo>
                  <a:pt x="25570" y="27620"/>
                </a:lnTo>
                <a:lnTo>
                  <a:pt x="25570" y="27630"/>
                </a:lnTo>
                <a:lnTo>
                  <a:pt x="25570" y="27640"/>
                </a:lnTo>
                <a:lnTo>
                  <a:pt x="25570" y="27650"/>
                </a:lnTo>
                <a:lnTo>
                  <a:pt x="25570" y="27670"/>
                </a:lnTo>
                <a:lnTo>
                  <a:pt x="25560" y="27680"/>
                </a:lnTo>
                <a:lnTo>
                  <a:pt x="25560" y="27690"/>
                </a:lnTo>
                <a:lnTo>
                  <a:pt x="25560" y="27700"/>
                </a:lnTo>
                <a:lnTo>
                  <a:pt x="25550" y="27690"/>
                </a:lnTo>
                <a:lnTo>
                  <a:pt x="25530" y="27710"/>
                </a:lnTo>
                <a:lnTo>
                  <a:pt x="25520" y="27710"/>
                </a:lnTo>
                <a:lnTo>
                  <a:pt x="25520" y="27720"/>
                </a:lnTo>
                <a:lnTo>
                  <a:pt x="25520" y="27730"/>
                </a:lnTo>
                <a:lnTo>
                  <a:pt x="25510" y="27730"/>
                </a:lnTo>
                <a:lnTo>
                  <a:pt x="25500" y="27750"/>
                </a:lnTo>
                <a:lnTo>
                  <a:pt x="25490" y="27750"/>
                </a:lnTo>
                <a:lnTo>
                  <a:pt x="25480" y="27740"/>
                </a:lnTo>
                <a:lnTo>
                  <a:pt x="25460" y="27740"/>
                </a:lnTo>
                <a:lnTo>
                  <a:pt x="25450" y="27750"/>
                </a:lnTo>
                <a:lnTo>
                  <a:pt x="25440" y="27740"/>
                </a:lnTo>
                <a:lnTo>
                  <a:pt x="25430" y="27750"/>
                </a:lnTo>
                <a:lnTo>
                  <a:pt x="25420" y="27770"/>
                </a:lnTo>
                <a:lnTo>
                  <a:pt x="25410" y="27780"/>
                </a:lnTo>
                <a:lnTo>
                  <a:pt x="25410" y="27770"/>
                </a:lnTo>
                <a:lnTo>
                  <a:pt x="25400" y="27770"/>
                </a:lnTo>
                <a:lnTo>
                  <a:pt x="25390" y="27780"/>
                </a:lnTo>
                <a:lnTo>
                  <a:pt x="25400" y="27770"/>
                </a:lnTo>
                <a:lnTo>
                  <a:pt x="25400" y="27760"/>
                </a:lnTo>
                <a:lnTo>
                  <a:pt x="25390" y="27760"/>
                </a:lnTo>
                <a:lnTo>
                  <a:pt x="25380" y="27770"/>
                </a:lnTo>
                <a:lnTo>
                  <a:pt x="25380" y="27780"/>
                </a:lnTo>
                <a:lnTo>
                  <a:pt x="25380" y="27790"/>
                </a:lnTo>
                <a:lnTo>
                  <a:pt x="25370" y="27790"/>
                </a:lnTo>
                <a:lnTo>
                  <a:pt x="25360" y="27790"/>
                </a:lnTo>
                <a:lnTo>
                  <a:pt x="25350" y="27790"/>
                </a:lnTo>
                <a:lnTo>
                  <a:pt x="25330" y="27800"/>
                </a:lnTo>
                <a:lnTo>
                  <a:pt x="25330" y="27790"/>
                </a:lnTo>
                <a:lnTo>
                  <a:pt x="25320" y="27790"/>
                </a:lnTo>
                <a:lnTo>
                  <a:pt x="25310" y="27790"/>
                </a:lnTo>
                <a:lnTo>
                  <a:pt x="25310" y="27800"/>
                </a:lnTo>
                <a:lnTo>
                  <a:pt x="25310" y="27820"/>
                </a:lnTo>
                <a:lnTo>
                  <a:pt x="25300" y="27820"/>
                </a:lnTo>
                <a:lnTo>
                  <a:pt x="25290" y="27810"/>
                </a:lnTo>
                <a:lnTo>
                  <a:pt x="25280" y="27810"/>
                </a:lnTo>
                <a:lnTo>
                  <a:pt x="25270" y="27820"/>
                </a:lnTo>
                <a:lnTo>
                  <a:pt x="25270" y="27830"/>
                </a:lnTo>
                <a:lnTo>
                  <a:pt x="25260" y="27830"/>
                </a:lnTo>
                <a:lnTo>
                  <a:pt x="25250" y="27820"/>
                </a:lnTo>
                <a:lnTo>
                  <a:pt x="25260" y="27810"/>
                </a:lnTo>
                <a:lnTo>
                  <a:pt x="25260" y="27800"/>
                </a:lnTo>
                <a:lnTo>
                  <a:pt x="25260" y="27790"/>
                </a:lnTo>
                <a:lnTo>
                  <a:pt x="25250" y="27790"/>
                </a:lnTo>
                <a:lnTo>
                  <a:pt x="25230" y="27790"/>
                </a:lnTo>
                <a:lnTo>
                  <a:pt x="25220" y="27800"/>
                </a:lnTo>
                <a:lnTo>
                  <a:pt x="25210" y="27810"/>
                </a:lnTo>
                <a:lnTo>
                  <a:pt x="25200" y="27810"/>
                </a:lnTo>
                <a:lnTo>
                  <a:pt x="25200" y="27820"/>
                </a:lnTo>
                <a:lnTo>
                  <a:pt x="25180" y="27830"/>
                </a:lnTo>
                <a:lnTo>
                  <a:pt x="25170" y="27840"/>
                </a:lnTo>
                <a:lnTo>
                  <a:pt x="25170" y="27850"/>
                </a:lnTo>
                <a:lnTo>
                  <a:pt x="25180" y="27860"/>
                </a:lnTo>
                <a:lnTo>
                  <a:pt x="25170" y="27870"/>
                </a:lnTo>
                <a:lnTo>
                  <a:pt x="25150" y="27870"/>
                </a:lnTo>
                <a:lnTo>
                  <a:pt x="25150" y="27880"/>
                </a:lnTo>
                <a:lnTo>
                  <a:pt x="25150" y="27890"/>
                </a:lnTo>
                <a:lnTo>
                  <a:pt x="25130" y="27890"/>
                </a:lnTo>
                <a:lnTo>
                  <a:pt x="25120" y="27910"/>
                </a:lnTo>
                <a:lnTo>
                  <a:pt x="25110" y="27910"/>
                </a:lnTo>
                <a:lnTo>
                  <a:pt x="25100" y="27900"/>
                </a:lnTo>
                <a:lnTo>
                  <a:pt x="25100" y="27890"/>
                </a:lnTo>
                <a:lnTo>
                  <a:pt x="25100" y="27880"/>
                </a:lnTo>
                <a:lnTo>
                  <a:pt x="25110" y="27880"/>
                </a:lnTo>
                <a:lnTo>
                  <a:pt x="25120" y="27870"/>
                </a:lnTo>
                <a:lnTo>
                  <a:pt x="25110" y="27860"/>
                </a:lnTo>
                <a:lnTo>
                  <a:pt x="25100" y="27860"/>
                </a:lnTo>
                <a:lnTo>
                  <a:pt x="25100" y="27870"/>
                </a:lnTo>
                <a:lnTo>
                  <a:pt x="25090" y="27870"/>
                </a:lnTo>
                <a:lnTo>
                  <a:pt x="25080" y="27870"/>
                </a:lnTo>
                <a:lnTo>
                  <a:pt x="25070" y="27860"/>
                </a:lnTo>
                <a:lnTo>
                  <a:pt x="25060" y="27870"/>
                </a:lnTo>
                <a:lnTo>
                  <a:pt x="25070" y="27880"/>
                </a:lnTo>
                <a:lnTo>
                  <a:pt x="25070" y="27890"/>
                </a:lnTo>
                <a:lnTo>
                  <a:pt x="25060" y="27890"/>
                </a:lnTo>
                <a:lnTo>
                  <a:pt x="25060" y="27880"/>
                </a:lnTo>
                <a:lnTo>
                  <a:pt x="25050" y="27880"/>
                </a:lnTo>
                <a:lnTo>
                  <a:pt x="25050" y="27890"/>
                </a:lnTo>
                <a:lnTo>
                  <a:pt x="25050" y="27900"/>
                </a:lnTo>
                <a:lnTo>
                  <a:pt x="25040" y="27900"/>
                </a:lnTo>
                <a:lnTo>
                  <a:pt x="25030" y="27890"/>
                </a:lnTo>
                <a:lnTo>
                  <a:pt x="25020" y="27900"/>
                </a:lnTo>
                <a:lnTo>
                  <a:pt x="25020" y="27910"/>
                </a:lnTo>
                <a:lnTo>
                  <a:pt x="25030" y="27910"/>
                </a:lnTo>
                <a:lnTo>
                  <a:pt x="25040" y="27920"/>
                </a:lnTo>
                <a:lnTo>
                  <a:pt x="25050" y="27930"/>
                </a:lnTo>
                <a:lnTo>
                  <a:pt x="25060" y="27930"/>
                </a:lnTo>
                <a:lnTo>
                  <a:pt x="25060" y="27940"/>
                </a:lnTo>
                <a:lnTo>
                  <a:pt x="25050" y="27940"/>
                </a:lnTo>
                <a:lnTo>
                  <a:pt x="25040" y="27950"/>
                </a:lnTo>
                <a:lnTo>
                  <a:pt x="25030" y="27940"/>
                </a:lnTo>
                <a:lnTo>
                  <a:pt x="25030" y="27930"/>
                </a:lnTo>
                <a:lnTo>
                  <a:pt x="25020" y="27920"/>
                </a:lnTo>
                <a:lnTo>
                  <a:pt x="25010" y="27920"/>
                </a:lnTo>
                <a:lnTo>
                  <a:pt x="25000" y="27920"/>
                </a:lnTo>
                <a:lnTo>
                  <a:pt x="25010" y="27910"/>
                </a:lnTo>
                <a:lnTo>
                  <a:pt x="25010" y="27900"/>
                </a:lnTo>
                <a:lnTo>
                  <a:pt x="25000" y="27890"/>
                </a:lnTo>
                <a:lnTo>
                  <a:pt x="25000" y="27900"/>
                </a:lnTo>
                <a:lnTo>
                  <a:pt x="24980" y="27900"/>
                </a:lnTo>
                <a:lnTo>
                  <a:pt x="24980" y="27890"/>
                </a:lnTo>
                <a:lnTo>
                  <a:pt x="24980" y="27880"/>
                </a:lnTo>
                <a:lnTo>
                  <a:pt x="24970" y="27880"/>
                </a:lnTo>
                <a:lnTo>
                  <a:pt x="24960" y="27900"/>
                </a:lnTo>
                <a:lnTo>
                  <a:pt x="24960" y="27910"/>
                </a:lnTo>
                <a:lnTo>
                  <a:pt x="24970" y="27920"/>
                </a:lnTo>
                <a:lnTo>
                  <a:pt x="24970" y="27930"/>
                </a:lnTo>
                <a:lnTo>
                  <a:pt x="24960" y="27920"/>
                </a:lnTo>
                <a:lnTo>
                  <a:pt x="24950" y="27900"/>
                </a:lnTo>
                <a:lnTo>
                  <a:pt x="24950" y="27890"/>
                </a:lnTo>
                <a:lnTo>
                  <a:pt x="24940" y="27880"/>
                </a:lnTo>
                <a:lnTo>
                  <a:pt x="24930" y="27870"/>
                </a:lnTo>
                <a:lnTo>
                  <a:pt x="24920" y="27880"/>
                </a:lnTo>
                <a:lnTo>
                  <a:pt x="24910" y="27880"/>
                </a:lnTo>
                <a:lnTo>
                  <a:pt x="24900" y="27880"/>
                </a:lnTo>
                <a:lnTo>
                  <a:pt x="24900" y="27890"/>
                </a:lnTo>
                <a:lnTo>
                  <a:pt x="24900" y="27900"/>
                </a:lnTo>
                <a:lnTo>
                  <a:pt x="24890" y="27910"/>
                </a:lnTo>
                <a:lnTo>
                  <a:pt x="24880" y="27910"/>
                </a:lnTo>
                <a:lnTo>
                  <a:pt x="24870" y="27910"/>
                </a:lnTo>
                <a:lnTo>
                  <a:pt x="24870" y="27890"/>
                </a:lnTo>
                <a:lnTo>
                  <a:pt x="24870" y="27880"/>
                </a:lnTo>
                <a:lnTo>
                  <a:pt x="24860" y="27880"/>
                </a:lnTo>
                <a:lnTo>
                  <a:pt x="24840" y="27890"/>
                </a:lnTo>
                <a:lnTo>
                  <a:pt x="24840" y="27880"/>
                </a:lnTo>
                <a:lnTo>
                  <a:pt x="24840" y="27870"/>
                </a:lnTo>
                <a:lnTo>
                  <a:pt x="24830" y="27860"/>
                </a:lnTo>
                <a:lnTo>
                  <a:pt x="24820" y="27880"/>
                </a:lnTo>
                <a:lnTo>
                  <a:pt x="24830" y="27880"/>
                </a:lnTo>
                <a:lnTo>
                  <a:pt x="24830" y="27890"/>
                </a:lnTo>
                <a:lnTo>
                  <a:pt x="24830" y="27900"/>
                </a:lnTo>
                <a:lnTo>
                  <a:pt x="24820" y="27900"/>
                </a:lnTo>
                <a:lnTo>
                  <a:pt x="24820" y="27910"/>
                </a:lnTo>
                <a:lnTo>
                  <a:pt x="24820" y="27920"/>
                </a:lnTo>
                <a:lnTo>
                  <a:pt x="24820" y="27930"/>
                </a:lnTo>
                <a:lnTo>
                  <a:pt x="24820" y="27940"/>
                </a:lnTo>
                <a:lnTo>
                  <a:pt x="24810" y="27940"/>
                </a:lnTo>
                <a:lnTo>
                  <a:pt x="24800" y="27940"/>
                </a:lnTo>
                <a:lnTo>
                  <a:pt x="24800" y="27930"/>
                </a:lnTo>
                <a:lnTo>
                  <a:pt x="24810" y="27930"/>
                </a:lnTo>
                <a:lnTo>
                  <a:pt x="24810" y="27920"/>
                </a:lnTo>
                <a:lnTo>
                  <a:pt x="24800" y="27920"/>
                </a:lnTo>
                <a:lnTo>
                  <a:pt x="24790" y="27920"/>
                </a:lnTo>
                <a:lnTo>
                  <a:pt x="24790" y="27930"/>
                </a:lnTo>
                <a:lnTo>
                  <a:pt x="24780" y="27930"/>
                </a:lnTo>
                <a:lnTo>
                  <a:pt x="24770" y="27930"/>
                </a:lnTo>
                <a:lnTo>
                  <a:pt x="24760" y="27930"/>
                </a:lnTo>
                <a:lnTo>
                  <a:pt x="24750" y="27920"/>
                </a:lnTo>
                <a:lnTo>
                  <a:pt x="24740" y="27920"/>
                </a:lnTo>
                <a:lnTo>
                  <a:pt x="24730" y="27920"/>
                </a:lnTo>
                <a:lnTo>
                  <a:pt x="24730" y="27930"/>
                </a:lnTo>
                <a:lnTo>
                  <a:pt x="24720" y="27930"/>
                </a:lnTo>
                <a:lnTo>
                  <a:pt x="24720" y="27950"/>
                </a:lnTo>
                <a:lnTo>
                  <a:pt x="24710" y="27960"/>
                </a:lnTo>
                <a:lnTo>
                  <a:pt x="24710" y="27950"/>
                </a:lnTo>
                <a:lnTo>
                  <a:pt x="24700" y="27940"/>
                </a:lnTo>
                <a:lnTo>
                  <a:pt x="24700" y="27930"/>
                </a:lnTo>
                <a:lnTo>
                  <a:pt x="24690" y="27930"/>
                </a:lnTo>
                <a:lnTo>
                  <a:pt x="24690" y="27920"/>
                </a:lnTo>
                <a:lnTo>
                  <a:pt x="24680" y="27910"/>
                </a:lnTo>
                <a:lnTo>
                  <a:pt x="24670" y="27920"/>
                </a:lnTo>
                <a:lnTo>
                  <a:pt x="24670" y="27930"/>
                </a:lnTo>
                <a:lnTo>
                  <a:pt x="24670" y="27940"/>
                </a:lnTo>
                <a:lnTo>
                  <a:pt x="24660" y="27940"/>
                </a:lnTo>
                <a:lnTo>
                  <a:pt x="24660" y="27930"/>
                </a:lnTo>
                <a:lnTo>
                  <a:pt x="24660" y="27920"/>
                </a:lnTo>
                <a:lnTo>
                  <a:pt x="24650" y="27920"/>
                </a:lnTo>
                <a:lnTo>
                  <a:pt x="24640" y="27930"/>
                </a:lnTo>
                <a:lnTo>
                  <a:pt x="24640" y="27940"/>
                </a:lnTo>
                <a:lnTo>
                  <a:pt x="24640" y="27950"/>
                </a:lnTo>
                <a:lnTo>
                  <a:pt x="24630" y="27960"/>
                </a:lnTo>
                <a:lnTo>
                  <a:pt x="24630" y="27950"/>
                </a:lnTo>
                <a:lnTo>
                  <a:pt x="24620" y="27940"/>
                </a:lnTo>
                <a:lnTo>
                  <a:pt x="24610" y="27940"/>
                </a:lnTo>
                <a:lnTo>
                  <a:pt x="24610" y="27950"/>
                </a:lnTo>
                <a:lnTo>
                  <a:pt x="24610" y="27970"/>
                </a:lnTo>
                <a:lnTo>
                  <a:pt x="24600" y="27970"/>
                </a:lnTo>
                <a:lnTo>
                  <a:pt x="24590" y="27970"/>
                </a:lnTo>
                <a:lnTo>
                  <a:pt x="24590" y="27960"/>
                </a:lnTo>
                <a:lnTo>
                  <a:pt x="24590" y="27950"/>
                </a:lnTo>
                <a:lnTo>
                  <a:pt x="24580" y="27940"/>
                </a:lnTo>
                <a:lnTo>
                  <a:pt x="24570" y="27940"/>
                </a:lnTo>
                <a:lnTo>
                  <a:pt x="24570" y="27950"/>
                </a:lnTo>
                <a:lnTo>
                  <a:pt x="24570" y="27960"/>
                </a:lnTo>
                <a:lnTo>
                  <a:pt x="24570" y="27970"/>
                </a:lnTo>
                <a:lnTo>
                  <a:pt x="24560" y="27970"/>
                </a:lnTo>
                <a:lnTo>
                  <a:pt x="24560" y="27960"/>
                </a:lnTo>
                <a:lnTo>
                  <a:pt x="24550" y="27960"/>
                </a:lnTo>
                <a:lnTo>
                  <a:pt x="24540" y="27960"/>
                </a:lnTo>
                <a:lnTo>
                  <a:pt x="24530" y="27950"/>
                </a:lnTo>
                <a:lnTo>
                  <a:pt x="24530" y="27960"/>
                </a:lnTo>
                <a:lnTo>
                  <a:pt x="24530" y="27970"/>
                </a:lnTo>
                <a:lnTo>
                  <a:pt x="24520" y="27970"/>
                </a:lnTo>
                <a:lnTo>
                  <a:pt x="24510" y="27970"/>
                </a:lnTo>
                <a:lnTo>
                  <a:pt x="24500" y="27970"/>
                </a:lnTo>
                <a:lnTo>
                  <a:pt x="24490" y="27970"/>
                </a:lnTo>
                <a:lnTo>
                  <a:pt x="24480" y="27970"/>
                </a:lnTo>
                <a:lnTo>
                  <a:pt x="24470" y="27960"/>
                </a:lnTo>
                <a:lnTo>
                  <a:pt x="24460" y="27960"/>
                </a:lnTo>
                <a:lnTo>
                  <a:pt x="24450" y="27950"/>
                </a:lnTo>
                <a:lnTo>
                  <a:pt x="24450" y="27940"/>
                </a:lnTo>
                <a:lnTo>
                  <a:pt x="24440" y="27940"/>
                </a:lnTo>
                <a:lnTo>
                  <a:pt x="24450" y="27950"/>
                </a:lnTo>
                <a:lnTo>
                  <a:pt x="24450" y="27960"/>
                </a:lnTo>
                <a:lnTo>
                  <a:pt x="24450" y="27970"/>
                </a:lnTo>
                <a:lnTo>
                  <a:pt x="24440" y="27970"/>
                </a:lnTo>
                <a:lnTo>
                  <a:pt x="24440" y="27980"/>
                </a:lnTo>
                <a:lnTo>
                  <a:pt x="24430" y="27980"/>
                </a:lnTo>
                <a:lnTo>
                  <a:pt x="24430" y="27990"/>
                </a:lnTo>
                <a:lnTo>
                  <a:pt x="24410" y="27990"/>
                </a:lnTo>
                <a:lnTo>
                  <a:pt x="24400" y="27980"/>
                </a:lnTo>
                <a:lnTo>
                  <a:pt x="24390" y="27980"/>
                </a:lnTo>
                <a:lnTo>
                  <a:pt x="24370" y="27990"/>
                </a:lnTo>
                <a:lnTo>
                  <a:pt x="24360" y="28000"/>
                </a:lnTo>
                <a:lnTo>
                  <a:pt x="24350" y="28000"/>
                </a:lnTo>
                <a:lnTo>
                  <a:pt x="24350" y="28010"/>
                </a:lnTo>
                <a:lnTo>
                  <a:pt x="24340" y="28010"/>
                </a:lnTo>
                <a:lnTo>
                  <a:pt x="24330" y="28020"/>
                </a:lnTo>
                <a:lnTo>
                  <a:pt x="24320" y="28020"/>
                </a:lnTo>
                <a:lnTo>
                  <a:pt x="24310" y="28020"/>
                </a:lnTo>
                <a:lnTo>
                  <a:pt x="24300" y="28020"/>
                </a:lnTo>
                <a:lnTo>
                  <a:pt x="24280" y="28010"/>
                </a:lnTo>
                <a:lnTo>
                  <a:pt x="24270" y="28020"/>
                </a:lnTo>
                <a:lnTo>
                  <a:pt x="24270" y="28030"/>
                </a:lnTo>
                <a:lnTo>
                  <a:pt x="24260" y="28030"/>
                </a:lnTo>
                <a:lnTo>
                  <a:pt x="24250" y="28040"/>
                </a:lnTo>
                <a:lnTo>
                  <a:pt x="24240" y="28040"/>
                </a:lnTo>
                <a:lnTo>
                  <a:pt x="24220" y="28040"/>
                </a:lnTo>
                <a:lnTo>
                  <a:pt x="24210" y="28040"/>
                </a:lnTo>
                <a:lnTo>
                  <a:pt x="24190" y="28030"/>
                </a:lnTo>
                <a:lnTo>
                  <a:pt x="24170" y="28040"/>
                </a:lnTo>
                <a:lnTo>
                  <a:pt x="24160" y="28050"/>
                </a:lnTo>
                <a:lnTo>
                  <a:pt x="24150" y="28060"/>
                </a:lnTo>
                <a:lnTo>
                  <a:pt x="24150" y="28070"/>
                </a:lnTo>
                <a:lnTo>
                  <a:pt x="24160" y="28060"/>
                </a:lnTo>
                <a:lnTo>
                  <a:pt x="24170" y="28070"/>
                </a:lnTo>
                <a:lnTo>
                  <a:pt x="24160" y="28080"/>
                </a:lnTo>
                <a:lnTo>
                  <a:pt x="24140" y="28070"/>
                </a:lnTo>
                <a:lnTo>
                  <a:pt x="24140" y="28060"/>
                </a:lnTo>
                <a:lnTo>
                  <a:pt x="24080" y="28090"/>
                </a:lnTo>
                <a:lnTo>
                  <a:pt x="24040" y="28120"/>
                </a:lnTo>
                <a:lnTo>
                  <a:pt x="23970" y="28140"/>
                </a:lnTo>
                <a:lnTo>
                  <a:pt x="23960" y="28110"/>
                </a:lnTo>
                <a:lnTo>
                  <a:pt x="23970" y="28080"/>
                </a:lnTo>
                <a:lnTo>
                  <a:pt x="23960" y="28050"/>
                </a:lnTo>
                <a:lnTo>
                  <a:pt x="23950" y="28050"/>
                </a:lnTo>
                <a:lnTo>
                  <a:pt x="23940" y="28060"/>
                </a:lnTo>
                <a:lnTo>
                  <a:pt x="23930" y="28050"/>
                </a:lnTo>
                <a:lnTo>
                  <a:pt x="23930" y="28040"/>
                </a:lnTo>
                <a:lnTo>
                  <a:pt x="23920" y="28020"/>
                </a:lnTo>
                <a:lnTo>
                  <a:pt x="23910" y="28030"/>
                </a:lnTo>
                <a:lnTo>
                  <a:pt x="23920" y="28040"/>
                </a:lnTo>
                <a:lnTo>
                  <a:pt x="23910" y="28050"/>
                </a:lnTo>
                <a:lnTo>
                  <a:pt x="23900" y="28060"/>
                </a:lnTo>
                <a:lnTo>
                  <a:pt x="23900" y="28040"/>
                </a:lnTo>
                <a:lnTo>
                  <a:pt x="23890" y="28030"/>
                </a:lnTo>
                <a:lnTo>
                  <a:pt x="23880" y="28030"/>
                </a:lnTo>
                <a:lnTo>
                  <a:pt x="23870" y="28030"/>
                </a:lnTo>
                <a:lnTo>
                  <a:pt x="23870" y="28040"/>
                </a:lnTo>
                <a:lnTo>
                  <a:pt x="23850" y="28040"/>
                </a:lnTo>
                <a:lnTo>
                  <a:pt x="23840" y="28040"/>
                </a:lnTo>
                <a:lnTo>
                  <a:pt x="23830" y="28040"/>
                </a:lnTo>
                <a:lnTo>
                  <a:pt x="23810" y="28010"/>
                </a:lnTo>
                <a:lnTo>
                  <a:pt x="23800" y="28020"/>
                </a:lnTo>
                <a:lnTo>
                  <a:pt x="23790" y="28040"/>
                </a:lnTo>
                <a:lnTo>
                  <a:pt x="23780" y="28050"/>
                </a:lnTo>
                <a:lnTo>
                  <a:pt x="23770" y="28060"/>
                </a:lnTo>
                <a:lnTo>
                  <a:pt x="23760" y="28060"/>
                </a:lnTo>
                <a:lnTo>
                  <a:pt x="23740" y="28060"/>
                </a:lnTo>
                <a:lnTo>
                  <a:pt x="23730" y="28060"/>
                </a:lnTo>
                <a:lnTo>
                  <a:pt x="23720" y="28070"/>
                </a:lnTo>
                <a:lnTo>
                  <a:pt x="23700" y="28090"/>
                </a:lnTo>
                <a:lnTo>
                  <a:pt x="23690" y="28080"/>
                </a:lnTo>
                <a:lnTo>
                  <a:pt x="23680" y="28080"/>
                </a:lnTo>
                <a:lnTo>
                  <a:pt x="23670" y="28080"/>
                </a:lnTo>
                <a:lnTo>
                  <a:pt x="23670" y="28070"/>
                </a:lnTo>
                <a:lnTo>
                  <a:pt x="23660" y="28060"/>
                </a:lnTo>
                <a:lnTo>
                  <a:pt x="23660" y="28050"/>
                </a:lnTo>
                <a:lnTo>
                  <a:pt x="23650" y="28040"/>
                </a:lnTo>
                <a:lnTo>
                  <a:pt x="23640" y="28040"/>
                </a:lnTo>
                <a:lnTo>
                  <a:pt x="23630" y="28050"/>
                </a:lnTo>
                <a:lnTo>
                  <a:pt x="23620" y="28050"/>
                </a:lnTo>
                <a:lnTo>
                  <a:pt x="23610" y="28050"/>
                </a:lnTo>
                <a:lnTo>
                  <a:pt x="23620" y="28040"/>
                </a:lnTo>
                <a:lnTo>
                  <a:pt x="23620" y="28030"/>
                </a:lnTo>
                <a:lnTo>
                  <a:pt x="23620" y="28020"/>
                </a:lnTo>
                <a:lnTo>
                  <a:pt x="23610" y="28030"/>
                </a:lnTo>
                <a:lnTo>
                  <a:pt x="23600" y="28040"/>
                </a:lnTo>
                <a:lnTo>
                  <a:pt x="23590" y="28050"/>
                </a:lnTo>
                <a:lnTo>
                  <a:pt x="23580" y="28040"/>
                </a:lnTo>
                <a:lnTo>
                  <a:pt x="23570" y="28030"/>
                </a:lnTo>
                <a:lnTo>
                  <a:pt x="23560" y="28030"/>
                </a:lnTo>
                <a:lnTo>
                  <a:pt x="23550" y="28030"/>
                </a:lnTo>
                <a:lnTo>
                  <a:pt x="23550" y="28040"/>
                </a:lnTo>
                <a:lnTo>
                  <a:pt x="23550" y="28050"/>
                </a:lnTo>
                <a:lnTo>
                  <a:pt x="23550" y="28060"/>
                </a:lnTo>
                <a:lnTo>
                  <a:pt x="23540" y="28050"/>
                </a:lnTo>
                <a:lnTo>
                  <a:pt x="23530" y="28040"/>
                </a:lnTo>
                <a:lnTo>
                  <a:pt x="23520" y="28040"/>
                </a:lnTo>
                <a:lnTo>
                  <a:pt x="23510" y="28040"/>
                </a:lnTo>
                <a:lnTo>
                  <a:pt x="23500" y="28050"/>
                </a:lnTo>
                <a:lnTo>
                  <a:pt x="23480" y="28060"/>
                </a:lnTo>
                <a:lnTo>
                  <a:pt x="23470" y="28080"/>
                </a:lnTo>
                <a:lnTo>
                  <a:pt x="23460" y="28090"/>
                </a:lnTo>
                <a:lnTo>
                  <a:pt x="23450" y="28110"/>
                </a:lnTo>
                <a:lnTo>
                  <a:pt x="23440" y="28110"/>
                </a:lnTo>
                <a:lnTo>
                  <a:pt x="23440" y="28120"/>
                </a:lnTo>
                <a:lnTo>
                  <a:pt x="23450" y="28130"/>
                </a:lnTo>
                <a:lnTo>
                  <a:pt x="23460" y="28140"/>
                </a:lnTo>
                <a:lnTo>
                  <a:pt x="23450" y="28150"/>
                </a:lnTo>
                <a:lnTo>
                  <a:pt x="23430" y="28160"/>
                </a:lnTo>
                <a:lnTo>
                  <a:pt x="23430" y="28170"/>
                </a:lnTo>
                <a:lnTo>
                  <a:pt x="23420" y="28190"/>
                </a:lnTo>
                <a:lnTo>
                  <a:pt x="23420" y="28200"/>
                </a:lnTo>
                <a:lnTo>
                  <a:pt x="23410" y="28220"/>
                </a:lnTo>
                <a:lnTo>
                  <a:pt x="23360" y="28260"/>
                </a:lnTo>
                <a:lnTo>
                  <a:pt x="23330" y="28300"/>
                </a:lnTo>
                <a:lnTo>
                  <a:pt x="23320" y="28340"/>
                </a:lnTo>
                <a:lnTo>
                  <a:pt x="23290" y="28390"/>
                </a:lnTo>
                <a:lnTo>
                  <a:pt x="23240" y="28440"/>
                </a:lnTo>
                <a:lnTo>
                  <a:pt x="23190" y="28460"/>
                </a:lnTo>
                <a:lnTo>
                  <a:pt x="23130" y="28460"/>
                </a:lnTo>
                <a:lnTo>
                  <a:pt x="23100" y="28480"/>
                </a:lnTo>
                <a:lnTo>
                  <a:pt x="23090" y="28520"/>
                </a:lnTo>
                <a:lnTo>
                  <a:pt x="23080" y="28580"/>
                </a:lnTo>
                <a:lnTo>
                  <a:pt x="23040" y="28600"/>
                </a:lnTo>
                <a:lnTo>
                  <a:pt x="22980" y="28550"/>
                </a:lnTo>
                <a:lnTo>
                  <a:pt x="22970" y="28480"/>
                </a:lnTo>
                <a:lnTo>
                  <a:pt x="22960" y="28420"/>
                </a:lnTo>
                <a:lnTo>
                  <a:pt x="22930" y="28380"/>
                </a:lnTo>
                <a:lnTo>
                  <a:pt x="22860" y="28390"/>
                </a:lnTo>
                <a:lnTo>
                  <a:pt x="22800" y="28430"/>
                </a:lnTo>
                <a:lnTo>
                  <a:pt x="22690" y="28460"/>
                </a:lnTo>
                <a:lnTo>
                  <a:pt x="22550" y="28480"/>
                </a:lnTo>
                <a:lnTo>
                  <a:pt x="22470" y="28500"/>
                </a:lnTo>
                <a:lnTo>
                  <a:pt x="22420" y="28490"/>
                </a:lnTo>
                <a:lnTo>
                  <a:pt x="22400" y="28450"/>
                </a:lnTo>
                <a:lnTo>
                  <a:pt x="22360" y="28390"/>
                </a:lnTo>
                <a:lnTo>
                  <a:pt x="22320" y="28370"/>
                </a:lnTo>
                <a:lnTo>
                  <a:pt x="22280" y="28370"/>
                </a:lnTo>
                <a:lnTo>
                  <a:pt x="22170" y="28420"/>
                </a:lnTo>
                <a:lnTo>
                  <a:pt x="22100" y="28440"/>
                </a:lnTo>
                <a:lnTo>
                  <a:pt x="22030" y="28470"/>
                </a:lnTo>
                <a:lnTo>
                  <a:pt x="21990" y="28490"/>
                </a:lnTo>
                <a:lnTo>
                  <a:pt x="21910" y="28480"/>
                </a:lnTo>
                <a:lnTo>
                  <a:pt x="21850" y="28440"/>
                </a:lnTo>
                <a:lnTo>
                  <a:pt x="21780" y="28400"/>
                </a:lnTo>
                <a:lnTo>
                  <a:pt x="21750" y="28340"/>
                </a:lnTo>
                <a:lnTo>
                  <a:pt x="21670" y="28320"/>
                </a:lnTo>
                <a:lnTo>
                  <a:pt x="21600" y="28300"/>
                </a:lnTo>
                <a:lnTo>
                  <a:pt x="21520" y="28250"/>
                </a:lnTo>
                <a:lnTo>
                  <a:pt x="21500" y="28190"/>
                </a:lnTo>
                <a:lnTo>
                  <a:pt x="21470" y="28130"/>
                </a:lnTo>
                <a:lnTo>
                  <a:pt x="21410" y="28100"/>
                </a:lnTo>
                <a:lnTo>
                  <a:pt x="21360" y="28060"/>
                </a:lnTo>
                <a:lnTo>
                  <a:pt x="21310" y="28000"/>
                </a:lnTo>
                <a:lnTo>
                  <a:pt x="21260" y="27950"/>
                </a:lnTo>
                <a:lnTo>
                  <a:pt x="21210" y="27930"/>
                </a:lnTo>
                <a:lnTo>
                  <a:pt x="21210" y="27870"/>
                </a:lnTo>
                <a:lnTo>
                  <a:pt x="21220" y="27780"/>
                </a:lnTo>
                <a:lnTo>
                  <a:pt x="21240" y="27740"/>
                </a:lnTo>
                <a:lnTo>
                  <a:pt x="21280" y="27740"/>
                </a:lnTo>
                <a:lnTo>
                  <a:pt x="21340" y="27730"/>
                </a:lnTo>
                <a:lnTo>
                  <a:pt x="21380" y="27700"/>
                </a:lnTo>
                <a:lnTo>
                  <a:pt x="21380" y="27690"/>
                </a:lnTo>
                <a:lnTo>
                  <a:pt x="21340" y="27590"/>
                </a:lnTo>
                <a:lnTo>
                  <a:pt x="21330" y="27560"/>
                </a:lnTo>
                <a:lnTo>
                  <a:pt x="21330" y="27510"/>
                </a:lnTo>
                <a:lnTo>
                  <a:pt x="21320" y="27440"/>
                </a:lnTo>
                <a:lnTo>
                  <a:pt x="21310" y="27340"/>
                </a:lnTo>
                <a:lnTo>
                  <a:pt x="21320" y="27240"/>
                </a:lnTo>
                <a:lnTo>
                  <a:pt x="21320" y="27210"/>
                </a:lnTo>
                <a:lnTo>
                  <a:pt x="21300" y="27100"/>
                </a:lnTo>
                <a:lnTo>
                  <a:pt x="21290" y="27030"/>
                </a:lnTo>
                <a:lnTo>
                  <a:pt x="21280" y="27010"/>
                </a:lnTo>
                <a:lnTo>
                  <a:pt x="21270" y="26930"/>
                </a:lnTo>
                <a:lnTo>
                  <a:pt x="21250" y="26880"/>
                </a:lnTo>
                <a:lnTo>
                  <a:pt x="21230" y="26870"/>
                </a:lnTo>
                <a:lnTo>
                  <a:pt x="21190" y="26850"/>
                </a:lnTo>
                <a:lnTo>
                  <a:pt x="21150" y="26840"/>
                </a:lnTo>
                <a:lnTo>
                  <a:pt x="21130" y="26810"/>
                </a:lnTo>
                <a:lnTo>
                  <a:pt x="21130" y="26790"/>
                </a:lnTo>
                <a:lnTo>
                  <a:pt x="21120" y="26720"/>
                </a:lnTo>
                <a:lnTo>
                  <a:pt x="21100" y="26640"/>
                </a:lnTo>
                <a:lnTo>
                  <a:pt x="21090" y="26600"/>
                </a:lnTo>
                <a:lnTo>
                  <a:pt x="21080" y="26580"/>
                </a:lnTo>
                <a:lnTo>
                  <a:pt x="21070" y="26550"/>
                </a:lnTo>
                <a:lnTo>
                  <a:pt x="21060" y="26530"/>
                </a:lnTo>
                <a:lnTo>
                  <a:pt x="21050" y="26480"/>
                </a:lnTo>
                <a:lnTo>
                  <a:pt x="21050" y="26450"/>
                </a:lnTo>
                <a:lnTo>
                  <a:pt x="21050" y="26430"/>
                </a:lnTo>
                <a:lnTo>
                  <a:pt x="21030" y="26410"/>
                </a:lnTo>
                <a:lnTo>
                  <a:pt x="21010" y="26390"/>
                </a:lnTo>
                <a:lnTo>
                  <a:pt x="21000" y="26360"/>
                </a:lnTo>
                <a:lnTo>
                  <a:pt x="20970" y="26290"/>
                </a:lnTo>
                <a:lnTo>
                  <a:pt x="20960" y="26260"/>
                </a:lnTo>
                <a:lnTo>
                  <a:pt x="20920" y="26250"/>
                </a:lnTo>
                <a:lnTo>
                  <a:pt x="20890" y="26230"/>
                </a:lnTo>
                <a:lnTo>
                  <a:pt x="20870" y="26200"/>
                </a:lnTo>
                <a:lnTo>
                  <a:pt x="20840" y="26180"/>
                </a:lnTo>
                <a:lnTo>
                  <a:pt x="20810" y="26120"/>
                </a:lnTo>
                <a:lnTo>
                  <a:pt x="20790" y="26090"/>
                </a:lnTo>
                <a:lnTo>
                  <a:pt x="20760" y="26070"/>
                </a:lnTo>
                <a:lnTo>
                  <a:pt x="20740" y="26060"/>
                </a:lnTo>
                <a:lnTo>
                  <a:pt x="20720" y="26060"/>
                </a:lnTo>
                <a:lnTo>
                  <a:pt x="20700" y="26050"/>
                </a:lnTo>
                <a:lnTo>
                  <a:pt x="20690" y="26060"/>
                </a:lnTo>
                <a:lnTo>
                  <a:pt x="20680" y="26070"/>
                </a:lnTo>
                <a:lnTo>
                  <a:pt x="20670" y="26070"/>
                </a:lnTo>
                <a:lnTo>
                  <a:pt x="20660" y="26080"/>
                </a:lnTo>
                <a:lnTo>
                  <a:pt x="20650" y="26090"/>
                </a:lnTo>
                <a:lnTo>
                  <a:pt x="20640" y="26090"/>
                </a:lnTo>
                <a:lnTo>
                  <a:pt x="20630" y="26100"/>
                </a:lnTo>
                <a:lnTo>
                  <a:pt x="20610" y="26090"/>
                </a:lnTo>
                <a:lnTo>
                  <a:pt x="20600" y="26090"/>
                </a:lnTo>
                <a:lnTo>
                  <a:pt x="20580" y="26100"/>
                </a:lnTo>
                <a:lnTo>
                  <a:pt x="20570" y="26110"/>
                </a:lnTo>
                <a:lnTo>
                  <a:pt x="20560" y="26100"/>
                </a:lnTo>
                <a:lnTo>
                  <a:pt x="20540" y="26090"/>
                </a:lnTo>
                <a:lnTo>
                  <a:pt x="20520" y="26090"/>
                </a:lnTo>
                <a:lnTo>
                  <a:pt x="20510" y="26090"/>
                </a:lnTo>
                <a:lnTo>
                  <a:pt x="20500" y="26080"/>
                </a:lnTo>
                <a:lnTo>
                  <a:pt x="20490" y="26090"/>
                </a:lnTo>
                <a:lnTo>
                  <a:pt x="20470" y="26090"/>
                </a:lnTo>
                <a:lnTo>
                  <a:pt x="20460" y="26100"/>
                </a:lnTo>
                <a:lnTo>
                  <a:pt x="20450" y="26100"/>
                </a:lnTo>
                <a:lnTo>
                  <a:pt x="20450" y="26110"/>
                </a:lnTo>
                <a:lnTo>
                  <a:pt x="20450" y="26120"/>
                </a:lnTo>
                <a:lnTo>
                  <a:pt x="20430" y="26120"/>
                </a:lnTo>
                <a:lnTo>
                  <a:pt x="20410" y="26120"/>
                </a:lnTo>
                <a:lnTo>
                  <a:pt x="20410" y="26110"/>
                </a:lnTo>
                <a:lnTo>
                  <a:pt x="20400" y="26110"/>
                </a:lnTo>
                <a:lnTo>
                  <a:pt x="20390" y="26110"/>
                </a:lnTo>
                <a:lnTo>
                  <a:pt x="20380" y="26110"/>
                </a:lnTo>
                <a:lnTo>
                  <a:pt x="20370" y="26110"/>
                </a:lnTo>
                <a:lnTo>
                  <a:pt x="20360" y="26120"/>
                </a:lnTo>
                <a:lnTo>
                  <a:pt x="20360" y="26130"/>
                </a:lnTo>
                <a:lnTo>
                  <a:pt x="20350" y="26120"/>
                </a:lnTo>
                <a:lnTo>
                  <a:pt x="20340" y="26120"/>
                </a:lnTo>
                <a:lnTo>
                  <a:pt x="20330" y="26120"/>
                </a:lnTo>
                <a:lnTo>
                  <a:pt x="20320" y="26120"/>
                </a:lnTo>
                <a:lnTo>
                  <a:pt x="20310" y="26130"/>
                </a:lnTo>
                <a:lnTo>
                  <a:pt x="20310" y="26140"/>
                </a:lnTo>
                <a:lnTo>
                  <a:pt x="20310" y="26150"/>
                </a:lnTo>
                <a:lnTo>
                  <a:pt x="20300" y="26150"/>
                </a:lnTo>
                <a:lnTo>
                  <a:pt x="20300" y="26140"/>
                </a:lnTo>
                <a:lnTo>
                  <a:pt x="20290" y="26130"/>
                </a:lnTo>
                <a:lnTo>
                  <a:pt x="20280" y="26130"/>
                </a:lnTo>
                <a:lnTo>
                  <a:pt x="20270" y="26130"/>
                </a:lnTo>
                <a:lnTo>
                  <a:pt x="20270" y="26120"/>
                </a:lnTo>
                <a:lnTo>
                  <a:pt x="20280" y="26120"/>
                </a:lnTo>
                <a:lnTo>
                  <a:pt x="20250" y="26120"/>
                </a:lnTo>
                <a:lnTo>
                  <a:pt x="20240" y="26120"/>
                </a:lnTo>
                <a:lnTo>
                  <a:pt x="20240" y="26130"/>
                </a:lnTo>
                <a:lnTo>
                  <a:pt x="20240" y="26140"/>
                </a:lnTo>
                <a:lnTo>
                  <a:pt x="20220" y="26140"/>
                </a:lnTo>
                <a:lnTo>
                  <a:pt x="20210" y="26150"/>
                </a:lnTo>
                <a:lnTo>
                  <a:pt x="20200" y="26150"/>
                </a:lnTo>
                <a:lnTo>
                  <a:pt x="20140" y="26090"/>
                </a:lnTo>
                <a:lnTo>
                  <a:pt x="20120" y="26090"/>
                </a:lnTo>
                <a:lnTo>
                  <a:pt x="20090" y="26090"/>
                </a:lnTo>
                <a:lnTo>
                  <a:pt x="20060" y="26100"/>
                </a:lnTo>
                <a:lnTo>
                  <a:pt x="19980" y="26160"/>
                </a:lnTo>
                <a:lnTo>
                  <a:pt x="19950" y="26160"/>
                </a:lnTo>
                <a:lnTo>
                  <a:pt x="19920" y="26160"/>
                </a:lnTo>
                <a:lnTo>
                  <a:pt x="19890" y="26150"/>
                </a:lnTo>
                <a:lnTo>
                  <a:pt x="19870" y="26150"/>
                </a:lnTo>
                <a:lnTo>
                  <a:pt x="19840" y="26160"/>
                </a:lnTo>
                <a:lnTo>
                  <a:pt x="19820" y="26170"/>
                </a:lnTo>
                <a:lnTo>
                  <a:pt x="19800" y="26150"/>
                </a:lnTo>
                <a:lnTo>
                  <a:pt x="19770" y="26150"/>
                </a:lnTo>
                <a:lnTo>
                  <a:pt x="19720" y="26130"/>
                </a:lnTo>
                <a:lnTo>
                  <a:pt x="19680" y="26110"/>
                </a:lnTo>
                <a:lnTo>
                  <a:pt x="19640" y="26080"/>
                </a:lnTo>
                <a:lnTo>
                  <a:pt x="19630" y="26050"/>
                </a:lnTo>
                <a:lnTo>
                  <a:pt x="19630" y="26020"/>
                </a:lnTo>
                <a:lnTo>
                  <a:pt x="19640" y="25980"/>
                </a:lnTo>
                <a:lnTo>
                  <a:pt x="19630" y="25930"/>
                </a:lnTo>
                <a:lnTo>
                  <a:pt x="19620" y="25900"/>
                </a:lnTo>
                <a:lnTo>
                  <a:pt x="19590" y="25870"/>
                </a:lnTo>
                <a:lnTo>
                  <a:pt x="19570" y="25830"/>
                </a:lnTo>
                <a:lnTo>
                  <a:pt x="19570" y="25800"/>
                </a:lnTo>
                <a:lnTo>
                  <a:pt x="19580" y="25780"/>
                </a:lnTo>
                <a:lnTo>
                  <a:pt x="19580" y="25750"/>
                </a:lnTo>
                <a:lnTo>
                  <a:pt x="19590" y="25710"/>
                </a:lnTo>
                <a:lnTo>
                  <a:pt x="19590" y="25690"/>
                </a:lnTo>
                <a:lnTo>
                  <a:pt x="19600" y="25670"/>
                </a:lnTo>
                <a:lnTo>
                  <a:pt x="19620" y="25640"/>
                </a:lnTo>
                <a:lnTo>
                  <a:pt x="19640" y="25610"/>
                </a:lnTo>
                <a:lnTo>
                  <a:pt x="19650" y="25600"/>
                </a:lnTo>
                <a:lnTo>
                  <a:pt x="19680" y="25570"/>
                </a:lnTo>
                <a:lnTo>
                  <a:pt x="19690" y="25550"/>
                </a:lnTo>
                <a:lnTo>
                  <a:pt x="19700" y="25520"/>
                </a:lnTo>
                <a:lnTo>
                  <a:pt x="19700" y="25500"/>
                </a:lnTo>
                <a:lnTo>
                  <a:pt x="19700" y="25470"/>
                </a:lnTo>
                <a:lnTo>
                  <a:pt x="19690" y="25430"/>
                </a:lnTo>
                <a:lnTo>
                  <a:pt x="19660" y="25370"/>
                </a:lnTo>
                <a:lnTo>
                  <a:pt x="19630" y="25330"/>
                </a:lnTo>
                <a:lnTo>
                  <a:pt x="19600" y="25270"/>
                </a:lnTo>
                <a:lnTo>
                  <a:pt x="19580" y="25250"/>
                </a:lnTo>
                <a:lnTo>
                  <a:pt x="19560" y="25230"/>
                </a:lnTo>
                <a:lnTo>
                  <a:pt x="19560" y="25220"/>
                </a:lnTo>
                <a:lnTo>
                  <a:pt x="19550" y="25200"/>
                </a:lnTo>
                <a:lnTo>
                  <a:pt x="19540" y="25200"/>
                </a:lnTo>
                <a:lnTo>
                  <a:pt x="19530" y="25180"/>
                </a:lnTo>
                <a:lnTo>
                  <a:pt x="19520" y="25170"/>
                </a:lnTo>
                <a:lnTo>
                  <a:pt x="19510" y="25160"/>
                </a:lnTo>
                <a:lnTo>
                  <a:pt x="19500" y="25150"/>
                </a:lnTo>
                <a:lnTo>
                  <a:pt x="19500" y="25140"/>
                </a:lnTo>
                <a:lnTo>
                  <a:pt x="19500" y="25130"/>
                </a:lnTo>
                <a:lnTo>
                  <a:pt x="19490" y="25120"/>
                </a:lnTo>
                <a:lnTo>
                  <a:pt x="19490" y="25110"/>
                </a:lnTo>
                <a:lnTo>
                  <a:pt x="19490" y="25090"/>
                </a:lnTo>
                <a:lnTo>
                  <a:pt x="19490" y="25080"/>
                </a:lnTo>
                <a:lnTo>
                  <a:pt x="19490" y="25060"/>
                </a:lnTo>
                <a:lnTo>
                  <a:pt x="19490" y="25050"/>
                </a:lnTo>
                <a:lnTo>
                  <a:pt x="19490" y="25040"/>
                </a:lnTo>
                <a:lnTo>
                  <a:pt x="19490" y="25030"/>
                </a:lnTo>
                <a:lnTo>
                  <a:pt x="19500" y="25010"/>
                </a:lnTo>
                <a:lnTo>
                  <a:pt x="19500" y="25000"/>
                </a:lnTo>
                <a:lnTo>
                  <a:pt x="19490" y="24990"/>
                </a:lnTo>
                <a:lnTo>
                  <a:pt x="19490" y="24980"/>
                </a:lnTo>
                <a:lnTo>
                  <a:pt x="19490" y="24970"/>
                </a:lnTo>
                <a:lnTo>
                  <a:pt x="19490" y="24960"/>
                </a:lnTo>
                <a:lnTo>
                  <a:pt x="19470" y="24900"/>
                </a:lnTo>
                <a:lnTo>
                  <a:pt x="19450" y="24850"/>
                </a:lnTo>
                <a:lnTo>
                  <a:pt x="19440" y="24790"/>
                </a:lnTo>
                <a:lnTo>
                  <a:pt x="19440" y="24760"/>
                </a:lnTo>
                <a:lnTo>
                  <a:pt x="19450" y="24730"/>
                </a:lnTo>
                <a:lnTo>
                  <a:pt x="19480" y="24670"/>
                </a:lnTo>
                <a:lnTo>
                  <a:pt x="19480" y="24650"/>
                </a:lnTo>
                <a:lnTo>
                  <a:pt x="19470" y="24600"/>
                </a:lnTo>
                <a:lnTo>
                  <a:pt x="19450" y="24550"/>
                </a:lnTo>
                <a:lnTo>
                  <a:pt x="19420" y="24520"/>
                </a:lnTo>
                <a:lnTo>
                  <a:pt x="19360" y="24490"/>
                </a:lnTo>
                <a:lnTo>
                  <a:pt x="19330" y="24470"/>
                </a:lnTo>
                <a:lnTo>
                  <a:pt x="19310" y="24450"/>
                </a:lnTo>
                <a:lnTo>
                  <a:pt x="19300" y="24440"/>
                </a:lnTo>
                <a:lnTo>
                  <a:pt x="19280" y="24400"/>
                </a:lnTo>
                <a:lnTo>
                  <a:pt x="19250" y="24360"/>
                </a:lnTo>
                <a:lnTo>
                  <a:pt x="19240" y="24340"/>
                </a:lnTo>
                <a:lnTo>
                  <a:pt x="19230" y="24320"/>
                </a:lnTo>
                <a:lnTo>
                  <a:pt x="19230" y="24290"/>
                </a:lnTo>
                <a:lnTo>
                  <a:pt x="19230" y="24240"/>
                </a:lnTo>
                <a:lnTo>
                  <a:pt x="19220" y="24180"/>
                </a:lnTo>
                <a:lnTo>
                  <a:pt x="19210" y="24150"/>
                </a:lnTo>
                <a:lnTo>
                  <a:pt x="19190" y="24130"/>
                </a:lnTo>
                <a:lnTo>
                  <a:pt x="19160" y="24130"/>
                </a:lnTo>
                <a:lnTo>
                  <a:pt x="19120" y="24130"/>
                </a:lnTo>
                <a:lnTo>
                  <a:pt x="19090" y="24110"/>
                </a:lnTo>
                <a:lnTo>
                  <a:pt x="19060" y="24090"/>
                </a:lnTo>
                <a:lnTo>
                  <a:pt x="19030" y="24070"/>
                </a:lnTo>
                <a:lnTo>
                  <a:pt x="19000" y="24030"/>
                </a:lnTo>
                <a:lnTo>
                  <a:pt x="18960" y="23990"/>
                </a:lnTo>
                <a:lnTo>
                  <a:pt x="18940" y="23970"/>
                </a:lnTo>
                <a:lnTo>
                  <a:pt x="18910" y="23940"/>
                </a:lnTo>
                <a:lnTo>
                  <a:pt x="18900" y="23920"/>
                </a:lnTo>
                <a:lnTo>
                  <a:pt x="18870" y="23900"/>
                </a:lnTo>
                <a:lnTo>
                  <a:pt x="18840" y="23890"/>
                </a:lnTo>
                <a:lnTo>
                  <a:pt x="18810" y="23860"/>
                </a:lnTo>
                <a:lnTo>
                  <a:pt x="18780" y="23830"/>
                </a:lnTo>
                <a:lnTo>
                  <a:pt x="18760" y="23800"/>
                </a:lnTo>
                <a:lnTo>
                  <a:pt x="18730" y="23770"/>
                </a:lnTo>
                <a:lnTo>
                  <a:pt x="18710" y="23750"/>
                </a:lnTo>
                <a:lnTo>
                  <a:pt x="18700" y="23710"/>
                </a:lnTo>
                <a:lnTo>
                  <a:pt x="18680" y="23680"/>
                </a:lnTo>
                <a:lnTo>
                  <a:pt x="18660" y="23630"/>
                </a:lnTo>
                <a:lnTo>
                  <a:pt x="18650" y="23600"/>
                </a:lnTo>
                <a:lnTo>
                  <a:pt x="18640" y="23550"/>
                </a:lnTo>
                <a:lnTo>
                  <a:pt x="18630" y="23520"/>
                </a:lnTo>
                <a:lnTo>
                  <a:pt x="18620" y="23470"/>
                </a:lnTo>
                <a:lnTo>
                  <a:pt x="18620" y="23440"/>
                </a:lnTo>
                <a:lnTo>
                  <a:pt x="18600" y="23390"/>
                </a:lnTo>
                <a:lnTo>
                  <a:pt x="18580" y="23360"/>
                </a:lnTo>
                <a:lnTo>
                  <a:pt x="18580" y="23340"/>
                </a:lnTo>
                <a:lnTo>
                  <a:pt x="18570" y="23310"/>
                </a:lnTo>
                <a:lnTo>
                  <a:pt x="18560" y="23260"/>
                </a:lnTo>
                <a:lnTo>
                  <a:pt x="18550" y="23230"/>
                </a:lnTo>
                <a:lnTo>
                  <a:pt x="18540" y="23190"/>
                </a:lnTo>
                <a:lnTo>
                  <a:pt x="18510" y="23150"/>
                </a:lnTo>
                <a:lnTo>
                  <a:pt x="18500" y="23120"/>
                </a:lnTo>
                <a:lnTo>
                  <a:pt x="18490" y="23100"/>
                </a:lnTo>
                <a:lnTo>
                  <a:pt x="18470" y="23080"/>
                </a:lnTo>
                <a:lnTo>
                  <a:pt x="18450" y="23060"/>
                </a:lnTo>
                <a:lnTo>
                  <a:pt x="18420" y="23050"/>
                </a:lnTo>
                <a:lnTo>
                  <a:pt x="18400" y="23040"/>
                </a:lnTo>
                <a:lnTo>
                  <a:pt x="18380" y="23020"/>
                </a:lnTo>
                <a:lnTo>
                  <a:pt x="18360" y="23000"/>
                </a:lnTo>
                <a:lnTo>
                  <a:pt x="18340" y="22980"/>
                </a:lnTo>
                <a:lnTo>
                  <a:pt x="18320" y="22960"/>
                </a:lnTo>
                <a:lnTo>
                  <a:pt x="18290" y="22950"/>
                </a:lnTo>
                <a:lnTo>
                  <a:pt x="18270" y="22930"/>
                </a:lnTo>
                <a:lnTo>
                  <a:pt x="18260" y="22920"/>
                </a:lnTo>
                <a:lnTo>
                  <a:pt x="18250" y="22910"/>
                </a:lnTo>
                <a:lnTo>
                  <a:pt x="18220" y="22900"/>
                </a:lnTo>
                <a:lnTo>
                  <a:pt x="18180" y="22890"/>
                </a:lnTo>
                <a:lnTo>
                  <a:pt x="18140" y="22890"/>
                </a:lnTo>
                <a:lnTo>
                  <a:pt x="18120" y="22890"/>
                </a:lnTo>
                <a:lnTo>
                  <a:pt x="18110" y="22890"/>
                </a:lnTo>
                <a:lnTo>
                  <a:pt x="18110" y="22900"/>
                </a:lnTo>
                <a:lnTo>
                  <a:pt x="18100" y="22910"/>
                </a:lnTo>
                <a:lnTo>
                  <a:pt x="18090" y="22910"/>
                </a:lnTo>
                <a:lnTo>
                  <a:pt x="18090" y="22920"/>
                </a:lnTo>
                <a:lnTo>
                  <a:pt x="18080" y="22920"/>
                </a:lnTo>
                <a:lnTo>
                  <a:pt x="18070" y="22930"/>
                </a:lnTo>
                <a:lnTo>
                  <a:pt x="18060" y="22930"/>
                </a:lnTo>
                <a:lnTo>
                  <a:pt x="18050" y="22930"/>
                </a:lnTo>
                <a:lnTo>
                  <a:pt x="18040" y="22930"/>
                </a:lnTo>
                <a:lnTo>
                  <a:pt x="18030" y="22930"/>
                </a:lnTo>
                <a:lnTo>
                  <a:pt x="18020" y="22930"/>
                </a:lnTo>
                <a:lnTo>
                  <a:pt x="18010" y="22930"/>
                </a:lnTo>
                <a:lnTo>
                  <a:pt x="18000" y="22930"/>
                </a:lnTo>
                <a:lnTo>
                  <a:pt x="17980" y="22930"/>
                </a:lnTo>
                <a:lnTo>
                  <a:pt x="17950" y="22930"/>
                </a:lnTo>
                <a:lnTo>
                  <a:pt x="17950" y="22940"/>
                </a:lnTo>
                <a:lnTo>
                  <a:pt x="17940" y="22940"/>
                </a:lnTo>
                <a:lnTo>
                  <a:pt x="17930" y="22940"/>
                </a:lnTo>
                <a:lnTo>
                  <a:pt x="17910" y="22940"/>
                </a:lnTo>
                <a:lnTo>
                  <a:pt x="17900" y="22940"/>
                </a:lnTo>
                <a:lnTo>
                  <a:pt x="17880" y="22930"/>
                </a:lnTo>
                <a:lnTo>
                  <a:pt x="17850" y="22930"/>
                </a:lnTo>
                <a:lnTo>
                  <a:pt x="17840" y="22930"/>
                </a:lnTo>
                <a:lnTo>
                  <a:pt x="17830" y="22920"/>
                </a:lnTo>
                <a:lnTo>
                  <a:pt x="17830" y="22910"/>
                </a:lnTo>
                <a:lnTo>
                  <a:pt x="17820" y="22900"/>
                </a:lnTo>
                <a:lnTo>
                  <a:pt x="17810" y="22890"/>
                </a:lnTo>
                <a:lnTo>
                  <a:pt x="17800" y="22880"/>
                </a:lnTo>
                <a:lnTo>
                  <a:pt x="17800" y="22870"/>
                </a:lnTo>
                <a:lnTo>
                  <a:pt x="17790" y="22870"/>
                </a:lnTo>
                <a:lnTo>
                  <a:pt x="17790" y="22860"/>
                </a:lnTo>
                <a:lnTo>
                  <a:pt x="17770" y="22870"/>
                </a:lnTo>
                <a:lnTo>
                  <a:pt x="17760" y="22870"/>
                </a:lnTo>
                <a:lnTo>
                  <a:pt x="17760" y="22860"/>
                </a:lnTo>
                <a:lnTo>
                  <a:pt x="17740" y="22840"/>
                </a:lnTo>
                <a:lnTo>
                  <a:pt x="17730" y="22830"/>
                </a:lnTo>
                <a:lnTo>
                  <a:pt x="17720" y="22810"/>
                </a:lnTo>
                <a:lnTo>
                  <a:pt x="17710" y="22810"/>
                </a:lnTo>
                <a:lnTo>
                  <a:pt x="17700" y="22810"/>
                </a:lnTo>
                <a:lnTo>
                  <a:pt x="17690" y="22820"/>
                </a:lnTo>
                <a:lnTo>
                  <a:pt x="17680" y="22820"/>
                </a:lnTo>
                <a:lnTo>
                  <a:pt x="17670" y="22820"/>
                </a:lnTo>
                <a:lnTo>
                  <a:pt x="17660" y="22820"/>
                </a:lnTo>
                <a:lnTo>
                  <a:pt x="17660" y="22810"/>
                </a:lnTo>
                <a:lnTo>
                  <a:pt x="17670" y="22800"/>
                </a:lnTo>
                <a:lnTo>
                  <a:pt x="17670" y="22790"/>
                </a:lnTo>
                <a:lnTo>
                  <a:pt x="17670" y="22780"/>
                </a:lnTo>
                <a:lnTo>
                  <a:pt x="17680" y="22770"/>
                </a:lnTo>
                <a:lnTo>
                  <a:pt x="17670" y="22760"/>
                </a:lnTo>
                <a:lnTo>
                  <a:pt x="17670" y="22750"/>
                </a:lnTo>
                <a:lnTo>
                  <a:pt x="17660" y="22750"/>
                </a:lnTo>
                <a:lnTo>
                  <a:pt x="17660" y="22740"/>
                </a:lnTo>
                <a:lnTo>
                  <a:pt x="17650" y="22740"/>
                </a:lnTo>
                <a:lnTo>
                  <a:pt x="17650" y="22730"/>
                </a:lnTo>
                <a:lnTo>
                  <a:pt x="17650" y="22710"/>
                </a:lnTo>
                <a:lnTo>
                  <a:pt x="17640" y="22710"/>
                </a:lnTo>
                <a:lnTo>
                  <a:pt x="17630" y="22710"/>
                </a:lnTo>
                <a:lnTo>
                  <a:pt x="17630" y="22720"/>
                </a:lnTo>
                <a:lnTo>
                  <a:pt x="17620" y="22730"/>
                </a:lnTo>
                <a:lnTo>
                  <a:pt x="17620" y="22740"/>
                </a:lnTo>
                <a:lnTo>
                  <a:pt x="17610" y="22740"/>
                </a:lnTo>
                <a:lnTo>
                  <a:pt x="17600" y="22740"/>
                </a:lnTo>
                <a:lnTo>
                  <a:pt x="17590" y="22730"/>
                </a:lnTo>
                <a:lnTo>
                  <a:pt x="17580" y="22720"/>
                </a:lnTo>
                <a:lnTo>
                  <a:pt x="17570" y="22710"/>
                </a:lnTo>
                <a:lnTo>
                  <a:pt x="17570" y="22700"/>
                </a:lnTo>
                <a:lnTo>
                  <a:pt x="17560" y="22680"/>
                </a:lnTo>
                <a:lnTo>
                  <a:pt x="17560" y="22660"/>
                </a:lnTo>
                <a:lnTo>
                  <a:pt x="17550" y="22650"/>
                </a:lnTo>
                <a:lnTo>
                  <a:pt x="17550" y="22640"/>
                </a:lnTo>
                <a:lnTo>
                  <a:pt x="17550" y="22630"/>
                </a:lnTo>
                <a:lnTo>
                  <a:pt x="17550" y="22620"/>
                </a:lnTo>
                <a:lnTo>
                  <a:pt x="17550" y="22610"/>
                </a:lnTo>
                <a:lnTo>
                  <a:pt x="17560" y="22600"/>
                </a:lnTo>
                <a:lnTo>
                  <a:pt x="17560" y="22590"/>
                </a:lnTo>
                <a:lnTo>
                  <a:pt x="17560" y="22580"/>
                </a:lnTo>
                <a:lnTo>
                  <a:pt x="17560" y="22570"/>
                </a:lnTo>
                <a:lnTo>
                  <a:pt x="17550" y="22560"/>
                </a:lnTo>
                <a:lnTo>
                  <a:pt x="17540" y="22550"/>
                </a:lnTo>
                <a:lnTo>
                  <a:pt x="17530" y="22540"/>
                </a:lnTo>
                <a:lnTo>
                  <a:pt x="17530" y="22530"/>
                </a:lnTo>
                <a:lnTo>
                  <a:pt x="17520" y="22530"/>
                </a:lnTo>
                <a:lnTo>
                  <a:pt x="17510" y="22520"/>
                </a:lnTo>
                <a:lnTo>
                  <a:pt x="17500" y="22530"/>
                </a:lnTo>
                <a:lnTo>
                  <a:pt x="17490" y="22530"/>
                </a:lnTo>
                <a:lnTo>
                  <a:pt x="17480" y="22540"/>
                </a:lnTo>
                <a:lnTo>
                  <a:pt x="17470" y="22540"/>
                </a:lnTo>
                <a:lnTo>
                  <a:pt x="17470" y="22530"/>
                </a:lnTo>
                <a:lnTo>
                  <a:pt x="17460" y="22530"/>
                </a:lnTo>
                <a:lnTo>
                  <a:pt x="17450" y="22530"/>
                </a:lnTo>
                <a:lnTo>
                  <a:pt x="17440" y="22530"/>
                </a:lnTo>
                <a:lnTo>
                  <a:pt x="17430" y="22530"/>
                </a:lnTo>
                <a:lnTo>
                  <a:pt x="17420" y="22530"/>
                </a:lnTo>
                <a:lnTo>
                  <a:pt x="17410" y="22530"/>
                </a:lnTo>
                <a:lnTo>
                  <a:pt x="17400" y="22530"/>
                </a:lnTo>
                <a:lnTo>
                  <a:pt x="17400" y="22520"/>
                </a:lnTo>
                <a:lnTo>
                  <a:pt x="17390" y="22510"/>
                </a:lnTo>
                <a:lnTo>
                  <a:pt x="17380" y="22510"/>
                </a:lnTo>
                <a:lnTo>
                  <a:pt x="17370" y="22510"/>
                </a:lnTo>
                <a:lnTo>
                  <a:pt x="17360" y="22510"/>
                </a:lnTo>
                <a:lnTo>
                  <a:pt x="17510" y="22400"/>
                </a:lnTo>
                <a:lnTo>
                  <a:pt x="17760" y="22150"/>
                </a:lnTo>
                <a:lnTo>
                  <a:pt x="17760" y="22090"/>
                </a:lnTo>
                <a:lnTo>
                  <a:pt x="17710" y="22080"/>
                </a:lnTo>
                <a:lnTo>
                  <a:pt x="17710" y="22070"/>
                </a:lnTo>
                <a:lnTo>
                  <a:pt x="17710" y="22060"/>
                </a:lnTo>
                <a:lnTo>
                  <a:pt x="17710" y="22010"/>
                </a:lnTo>
                <a:lnTo>
                  <a:pt x="17710" y="21990"/>
                </a:lnTo>
                <a:lnTo>
                  <a:pt x="17710" y="21980"/>
                </a:lnTo>
                <a:lnTo>
                  <a:pt x="17700" y="21970"/>
                </a:lnTo>
                <a:lnTo>
                  <a:pt x="17700" y="21960"/>
                </a:lnTo>
                <a:lnTo>
                  <a:pt x="17680" y="21950"/>
                </a:lnTo>
                <a:lnTo>
                  <a:pt x="17670" y="21940"/>
                </a:lnTo>
                <a:lnTo>
                  <a:pt x="17650" y="21930"/>
                </a:lnTo>
                <a:lnTo>
                  <a:pt x="17620" y="21920"/>
                </a:lnTo>
                <a:lnTo>
                  <a:pt x="17590" y="21920"/>
                </a:lnTo>
                <a:lnTo>
                  <a:pt x="17570" y="21920"/>
                </a:lnTo>
                <a:lnTo>
                  <a:pt x="17550" y="21930"/>
                </a:lnTo>
                <a:lnTo>
                  <a:pt x="17510" y="21940"/>
                </a:lnTo>
                <a:lnTo>
                  <a:pt x="17500" y="21940"/>
                </a:lnTo>
                <a:lnTo>
                  <a:pt x="17430" y="21960"/>
                </a:lnTo>
                <a:lnTo>
                  <a:pt x="17390" y="21970"/>
                </a:lnTo>
                <a:lnTo>
                  <a:pt x="17380" y="21980"/>
                </a:lnTo>
                <a:lnTo>
                  <a:pt x="17340" y="21990"/>
                </a:lnTo>
                <a:lnTo>
                  <a:pt x="17290" y="22000"/>
                </a:lnTo>
                <a:lnTo>
                  <a:pt x="17260" y="22000"/>
                </a:lnTo>
                <a:lnTo>
                  <a:pt x="17230" y="22010"/>
                </a:lnTo>
                <a:lnTo>
                  <a:pt x="17210" y="22020"/>
                </a:lnTo>
                <a:lnTo>
                  <a:pt x="17160" y="22040"/>
                </a:lnTo>
                <a:lnTo>
                  <a:pt x="17130" y="22040"/>
                </a:lnTo>
                <a:lnTo>
                  <a:pt x="17080" y="22060"/>
                </a:lnTo>
                <a:lnTo>
                  <a:pt x="17070" y="22060"/>
                </a:lnTo>
                <a:lnTo>
                  <a:pt x="17050" y="22070"/>
                </a:lnTo>
                <a:lnTo>
                  <a:pt x="17030" y="22080"/>
                </a:lnTo>
                <a:lnTo>
                  <a:pt x="17000" y="22100"/>
                </a:lnTo>
                <a:lnTo>
                  <a:pt x="16990" y="22110"/>
                </a:lnTo>
                <a:lnTo>
                  <a:pt x="16580" y="22180"/>
                </a:lnTo>
                <a:lnTo>
                  <a:pt x="16390" y="22050"/>
                </a:lnTo>
                <a:lnTo>
                  <a:pt x="16410" y="21830"/>
                </a:lnTo>
                <a:lnTo>
                  <a:pt x="16510" y="21400"/>
                </a:lnTo>
                <a:lnTo>
                  <a:pt x="16530" y="21170"/>
                </a:lnTo>
                <a:lnTo>
                  <a:pt x="16570" y="21110"/>
                </a:lnTo>
                <a:lnTo>
                  <a:pt x="16760" y="20990"/>
                </a:lnTo>
                <a:lnTo>
                  <a:pt x="16810" y="20910"/>
                </a:lnTo>
                <a:lnTo>
                  <a:pt x="16790" y="20830"/>
                </a:lnTo>
                <a:lnTo>
                  <a:pt x="16680" y="20550"/>
                </a:lnTo>
                <a:lnTo>
                  <a:pt x="16720" y="20540"/>
                </a:lnTo>
                <a:lnTo>
                  <a:pt x="16770" y="20530"/>
                </a:lnTo>
                <a:lnTo>
                  <a:pt x="16790" y="20520"/>
                </a:lnTo>
                <a:lnTo>
                  <a:pt x="16820" y="20520"/>
                </a:lnTo>
                <a:lnTo>
                  <a:pt x="16870" y="20520"/>
                </a:lnTo>
                <a:lnTo>
                  <a:pt x="16890" y="20520"/>
                </a:lnTo>
                <a:lnTo>
                  <a:pt x="16900" y="20520"/>
                </a:lnTo>
                <a:lnTo>
                  <a:pt x="16930" y="20510"/>
                </a:lnTo>
                <a:lnTo>
                  <a:pt x="16950" y="20500"/>
                </a:lnTo>
                <a:lnTo>
                  <a:pt x="16970" y="20500"/>
                </a:lnTo>
                <a:lnTo>
                  <a:pt x="16990" y="20500"/>
                </a:lnTo>
                <a:lnTo>
                  <a:pt x="17000" y="20500"/>
                </a:lnTo>
                <a:lnTo>
                  <a:pt x="17030" y="20510"/>
                </a:lnTo>
                <a:lnTo>
                  <a:pt x="17030" y="20520"/>
                </a:lnTo>
                <a:lnTo>
                  <a:pt x="17070" y="20520"/>
                </a:lnTo>
                <a:lnTo>
                  <a:pt x="17110" y="20520"/>
                </a:lnTo>
                <a:lnTo>
                  <a:pt x="17140" y="20510"/>
                </a:lnTo>
                <a:lnTo>
                  <a:pt x="17160" y="20500"/>
                </a:lnTo>
                <a:lnTo>
                  <a:pt x="17190" y="20500"/>
                </a:lnTo>
                <a:lnTo>
                  <a:pt x="17210" y="20480"/>
                </a:lnTo>
                <a:lnTo>
                  <a:pt x="17230" y="20460"/>
                </a:lnTo>
                <a:lnTo>
                  <a:pt x="17270" y="20410"/>
                </a:lnTo>
                <a:lnTo>
                  <a:pt x="17290" y="20370"/>
                </a:lnTo>
                <a:lnTo>
                  <a:pt x="17300" y="20360"/>
                </a:lnTo>
                <a:lnTo>
                  <a:pt x="17310" y="20360"/>
                </a:lnTo>
                <a:lnTo>
                  <a:pt x="17490" y="20250"/>
                </a:lnTo>
                <a:lnTo>
                  <a:pt x="17550" y="20170"/>
                </a:lnTo>
                <a:lnTo>
                  <a:pt x="17620" y="20080"/>
                </a:lnTo>
                <a:lnTo>
                  <a:pt x="17650" y="20020"/>
                </a:lnTo>
                <a:lnTo>
                  <a:pt x="18140" y="19110"/>
                </a:lnTo>
                <a:lnTo>
                  <a:pt x="18170" y="18970"/>
                </a:lnTo>
                <a:lnTo>
                  <a:pt x="18210" y="18790"/>
                </a:lnTo>
                <a:lnTo>
                  <a:pt x="18450" y="17810"/>
                </a:lnTo>
                <a:lnTo>
                  <a:pt x="18470" y="17680"/>
                </a:lnTo>
                <a:lnTo>
                  <a:pt x="18460" y="17560"/>
                </a:lnTo>
                <a:lnTo>
                  <a:pt x="18500" y="17470"/>
                </a:lnTo>
                <a:lnTo>
                  <a:pt x="18620" y="17440"/>
                </a:lnTo>
                <a:lnTo>
                  <a:pt x="18630" y="17440"/>
                </a:lnTo>
                <a:lnTo>
                  <a:pt x="18720" y="17450"/>
                </a:lnTo>
                <a:lnTo>
                  <a:pt x="18810" y="17470"/>
                </a:lnTo>
                <a:lnTo>
                  <a:pt x="18890" y="17500"/>
                </a:lnTo>
                <a:lnTo>
                  <a:pt x="18970" y="17550"/>
                </a:lnTo>
                <a:lnTo>
                  <a:pt x="19160" y="17630"/>
                </a:lnTo>
                <a:lnTo>
                  <a:pt x="19390" y="17600"/>
                </a:lnTo>
                <a:lnTo>
                  <a:pt x="19760" y="17440"/>
                </a:lnTo>
                <a:lnTo>
                  <a:pt x="19870" y="17350"/>
                </a:lnTo>
                <a:lnTo>
                  <a:pt x="20000" y="17220"/>
                </a:lnTo>
                <a:lnTo>
                  <a:pt x="20170" y="17040"/>
                </a:lnTo>
                <a:lnTo>
                  <a:pt x="20210" y="17000"/>
                </a:lnTo>
                <a:lnTo>
                  <a:pt x="20350" y="16950"/>
                </a:lnTo>
                <a:lnTo>
                  <a:pt x="20580" y="16830"/>
                </a:lnTo>
                <a:lnTo>
                  <a:pt x="20950" y="16640"/>
                </a:lnTo>
                <a:lnTo>
                  <a:pt x="20960" y="16630"/>
                </a:lnTo>
                <a:lnTo>
                  <a:pt x="20990" y="16630"/>
                </a:lnTo>
                <a:lnTo>
                  <a:pt x="21030" y="16630"/>
                </a:lnTo>
                <a:lnTo>
                  <a:pt x="21060" y="16630"/>
                </a:lnTo>
                <a:lnTo>
                  <a:pt x="21090" y="16640"/>
                </a:lnTo>
                <a:lnTo>
                  <a:pt x="21120" y="16650"/>
                </a:lnTo>
                <a:lnTo>
                  <a:pt x="21140" y="16660"/>
                </a:lnTo>
                <a:lnTo>
                  <a:pt x="21170" y="16660"/>
                </a:lnTo>
                <a:lnTo>
                  <a:pt x="21200" y="16650"/>
                </a:lnTo>
                <a:lnTo>
                  <a:pt x="21220" y="16640"/>
                </a:lnTo>
                <a:lnTo>
                  <a:pt x="21240" y="16620"/>
                </a:lnTo>
                <a:lnTo>
                  <a:pt x="21260" y="16590"/>
                </a:lnTo>
                <a:lnTo>
                  <a:pt x="21280" y="16560"/>
                </a:lnTo>
                <a:lnTo>
                  <a:pt x="21280" y="16530"/>
                </a:lnTo>
                <a:lnTo>
                  <a:pt x="21290" y="16520"/>
                </a:lnTo>
                <a:lnTo>
                  <a:pt x="21300" y="16520"/>
                </a:lnTo>
                <a:lnTo>
                  <a:pt x="21320" y="16510"/>
                </a:lnTo>
                <a:lnTo>
                  <a:pt x="21350" y="16480"/>
                </a:lnTo>
                <a:lnTo>
                  <a:pt x="21370" y="16470"/>
                </a:lnTo>
                <a:lnTo>
                  <a:pt x="21390" y="16450"/>
                </a:lnTo>
                <a:lnTo>
                  <a:pt x="21410" y="16430"/>
                </a:lnTo>
                <a:lnTo>
                  <a:pt x="21440" y="16400"/>
                </a:lnTo>
                <a:lnTo>
                  <a:pt x="21460" y="16380"/>
                </a:lnTo>
                <a:lnTo>
                  <a:pt x="21480" y="16350"/>
                </a:lnTo>
                <a:lnTo>
                  <a:pt x="21510" y="16320"/>
                </a:lnTo>
                <a:lnTo>
                  <a:pt x="21520" y="16300"/>
                </a:lnTo>
                <a:lnTo>
                  <a:pt x="21540" y="16280"/>
                </a:lnTo>
                <a:lnTo>
                  <a:pt x="21560" y="16260"/>
                </a:lnTo>
                <a:lnTo>
                  <a:pt x="21580" y="16230"/>
                </a:lnTo>
                <a:lnTo>
                  <a:pt x="21580" y="16220"/>
                </a:lnTo>
                <a:lnTo>
                  <a:pt x="21610" y="16190"/>
                </a:lnTo>
                <a:lnTo>
                  <a:pt x="22010" y="15860"/>
                </a:lnTo>
                <a:lnTo>
                  <a:pt x="22030" y="15860"/>
                </a:lnTo>
                <a:lnTo>
                  <a:pt x="22050" y="15870"/>
                </a:lnTo>
                <a:lnTo>
                  <a:pt x="22090" y="15870"/>
                </a:lnTo>
                <a:lnTo>
                  <a:pt x="22100" y="15870"/>
                </a:lnTo>
                <a:lnTo>
                  <a:pt x="22110" y="15870"/>
                </a:lnTo>
                <a:lnTo>
                  <a:pt x="22140" y="15860"/>
                </a:lnTo>
                <a:lnTo>
                  <a:pt x="22170" y="15850"/>
                </a:lnTo>
                <a:lnTo>
                  <a:pt x="22180" y="15840"/>
                </a:lnTo>
                <a:lnTo>
                  <a:pt x="22190" y="15830"/>
                </a:lnTo>
                <a:lnTo>
                  <a:pt x="22190" y="15810"/>
                </a:lnTo>
                <a:lnTo>
                  <a:pt x="22200" y="15800"/>
                </a:lnTo>
                <a:lnTo>
                  <a:pt x="22220" y="15780"/>
                </a:lnTo>
                <a:lnTo>
                  <a:pt x="22240" y="15770"/>
                </a:lnTo>
                <a:lnTo>
                  <a:pt x="22260" y="15750"/>
                </a:lnTo>
                <a:lnTo>
                  <a:pt x="22270" y="15730"/>
                </a:lnTo>
                <a:lnTo>
                  <a:pt x="22280" y="15720"/>
                </a:lnTo>
                <a:lnTo>
                  <a:pt x="22290" y="15700"/>
                </a:lnTo>
                <a:lnTo>
                  <a:pt x="22300" y="15680"/>
                </a:lnTo>
                <a:lnTo>
                  <a:pt x="22320" y="15670"/>
                </a:lnTo>
                <a:lnTo>
                  <a:pt x="22330" y="15650"/>
                </a:lnTo>
                <a:lnTo>
                  <a:pt x="22350" y="15630"/>
                </a:lnTo>
                <a:lnTo>
                  <a:pt x="22380" y="15610"/>
                </a:lnTo>
                <a:lnTo>
                  <a:pt x="22410" y="15590"/>
                </a:lnTo>
                <a:lnTo>
                  <a:pt x="22430" y="15570"/>
                </a:lnTo>
                <a:lnTo>
                  <a:pt x="22450" y="15560"/>
                </a:lnTo>
                <a:lnTo>
                  <a:pt x="22450" y="15550"/>
                </a:lnTo>
                <a:lnTo>
                  <a:pt x="22460" y="15550"/>
                </a:lnTo>
                <a:lnTo>
                  <a:pt x="22460" y="15540"/>
                </a:lnTo>
                <a:lnTo>
                  <a:pt x="22470" y="15520"/>
                </a:lnTo>
                <a:lnTo>
                  <a:pt x="22480" y="15510"/>
                </a:lnTo>
                <a:lnTo>
                  <a:pt x="22490" y="15490"/>
                </a:lnTo>
                <a:lnTo>
                  <a:pt x="22500" y="15470"/>
                </a:lnTo>
                <a:lnTo>
                  <a:pt x="22510" y="15450"/>
                </a:lnTo>
                <a:lnTo>
                  <a:pt x="22520" y="15440"/>
                </a:lnTo>
                <a:lnTo>
                  <a:pt x="22640" y="15340"/>
                </a:lnTo>
                <a:lnTo>
                  <a:pt x="22650" y="15330"/>
                </a:lnTo>
                <a:lnTo>
                  <a:pt x="22680" y="15310"/>
                </a:lnTo>
                <a:lnTo>
                  <a:pt x="22700" y="15300"/>
                </a:lnTo>
                <a:lnTo>
                  <a:pt x="22830" y="15230"/>
                </a:lnTo>
                <a:lnTo>
                  <a:pt x="22840" y="15180"/>
                </a:lnTo>
                <a:lnTo>
                  <a:pt x="22860" y="15100"/>
                </a:lnTo>
                <a:lnTo>
                  <a:pt x="22870" y="15070"/>
                </a:lnTo>
                <a:lnTo>
                  <a:pt x="22850" y="14880"/>
                </a:lnTo>
                <a:lnTo>
                  <a:pt x="22810" y="14760"/>
                </a:lnTo>
                <a:lnTo>
                  <a:pt x="22820" y="14760"/>
                </a:lnTo>
                <a:lnTo>
                  <a:pt x="22830" y="14760"/>
                </a:lnTo>
                <a:lnTo>
                  <a:pt x="22840" y="14760"/>
                </a:lnTo>
                <a:lnTo>
                  <a:pt x="22850" y="14750"/>
                </a:lnTo>
                <a:lnTo>
                  <a:pt x="22860" y="14750"/>
                </a:lnTo>
                <a:lnTo>
                  <a:pt x="22860" y="14760"/>
                </a:lnTo>
                <a:lnTo>
                  <a:pt x="22870" y="14770"/>
                </a:lnTo>
                <a:lnTo>
                  <a:pt x="22880" y="14770"/>
                </a:lnTo>
                <a:lnTo>
                  <a:pt x="22890" y="14770"/>
                </a:lnTo>
                <a:lnTo>
                  <a:pt x="22900" y="14770"/>
                </a:lnTo>
                <a:lnTo>
                  <a:pt x="22910" y="14770"/>
                </a:lnTo>
                <a:lnTo>
                  <a:pt x="22920" y="14770"/>
                </a:lnTo>
                <a:lnTo>
                  <a:pt x="22920" y="14780"/>
                </a:lnTo>
                <a:lnTo>
                  <a:pt x="23020" y="14790"/>
                </a:lnTo>
                <a:lnTo>
                  <a:pt x="23030" y="14790"/>
                </a:lnTo>
                <a:lnTo>
                  <a:pt x="23090" y="14820"/>
                </a:lnTo>
                <a:lnTo>
                  <a:pt x="23130" y="14830"/>
                </a:lnTo>
                <a:lnTo>
                  <a:pt x="23250" y="14790"/>
                </a:lnTo>
                <a:lnTo>
                  <a:pt x="23260" y="14790"/>
                </a:lnTo>
                <a:lnTo>
                  <a:pt x="23320" y="14790"/>
                </a:lnTo>
                <a:lnTo>
                  <a:pt x="23350" y="14790"/>
                </a:lnTo>
                <a:lnTo>
                  <a:pt x="23350" y="14800"/>
                </a:lnTo>
                <a:lnTo>
                  <a:pt x="23360" y="14800"/>
                </a:lnTo>
                <a:lnTo>
                  <a:pt x="23360" y="14810"/>
                </a:lnTo>
                <a:lnTo>
                  <a:pt x="23360" y="14820"/>
                </a:lnTo>
                <a:lnTo>
                  <a:pt x="23360" y="14830"/>
                </a:lnTo>
                <a:lnTo>
                  <a:pt x="23350" y="14840"/>
                </a:lnTo>
                <a:lnTo>
                  <a:pt x="23360" y="14850"/>
                </a:lnTo>
                <a:lnTo>
                  <a:pt x="23360" y="14860"/>
                </a:lnTo>
                <a:lnTo>
                  <a:pt x="23370" y="14870"/>
                </a:lnTo>
                <a:lnTo>
                  <a:pt x="23370" y="14880"/>
                </a:lnTo>
                <a:lnTo>
                  <a:pt x="23370" y="14890"/>
                </a:lnTo>
                <a:lnTo>
                  <a:pt x="23370" y="14900"/>
                </a:lnTo>
                <a:lnTo>
                  <a:pt x="23380" y="14910"/>
                </a:lnTo>
                <a:lnTo>
                  <a:pt x="23380" y="14920"/>
                </a:lnTo>
                <a:lnTo>
                  <a:pt x="23380" y="14930"/>
                </a:lnTo>
                <a:lnTo>
                  <a:pt x="23380" y="14940"/>
                </a:lnTo>
                <a:lnTo>
                  <a:pt x="23370" y="14940"/>
                </a:lnTo>
                <a:lnTo>
                  <a:pt x="23360" y="14940"/>
                </a:lnTo>
                <a:lnTo>
                  <a:pt x="23350" y="14940"/>
                </a:lnTo>
                <a:lnTo>
                  <a:pt x="23350" y="14950"/>
                </a:lnTo>
                <a:lnTo>
                  <a:pt x="23340" y="14960"/>
                </a:lnTo>
                <a:lnTo>
                  <a:pt x="23330" y="14960"/>
                </a:lnTo>
                <a:lnTo>
                  <a:pt x="23330" y="14970"/>
                </a:lnTo>
                <a:lnTo>
                  <a:pt x="23340" y="14980"/>
                </a:lnTo>
                <a:lnTo>
                  <a:pt x="23350" y="14990"/>
                </a:lnTo>
                <a:lnTo>
                  <a:pt x="23360" y="15000"/>
                </a:lnTo>
                <a:lnTo>
                  <a:pt x="23370" y="15010"/>
                </a:lnTo>
                <a:lnTo>
                  <a:pt x="23380" y="15010"/>
                </a:lnTo>
                <a:lnTo>
                  <a:pt x="23380" y="15020"/>
                </a:lnTo>
                <a:lnTo>
                  <a:pt x="23390" y="15030"/>
                </a:lnTo>
                <a:lnTo>
                  <a:pt x="23400" y="15030"/>
                </a:lnTo>
                <a:lnTo>
                  <a:pt x="23400" y="15040"/>
                </a:lnTo>
                <a:lnTo>
                  <a:pt x="23400" y="15050"/>
                </a:lnTo>
                <a:lnTo>
                  <a:pt x="23400" y="15060"/>
                </a:lnTo>
                <a:lnTo>
                  <a:pt x="23400" y="15070"/>
                </a:lnTo>
                <a:lnTo>
                  <a:pt x="23390" y="15070"/>
                </a:lnTo>
                <a:lnTo>
                  <a:pt x="23380" y="15080"/>
                </a:lnTo>
                <a:lnTo>
                  <a:pt x="23370" y="15080"/>
                </a:lnTo>
                <a:lnTo>
                  <a:pt x="23360" y="15080"/>
                </a:lnTo>
                <a:lnTo>
                  <a:pt x="23360" y="15090"/>
                </a:lnTo>
                <a:lnTo>
                  <a:pt x="23350" y="15090"/>
                </a:lnTo>
                <a:lnTo>
                  <a:pt x="23340" y="15090"/>
                </a:lnTo>
                <a:lnTo>
                  <a:pt x="23330" y="15100"/>
                </a:lnTo>
                <a:lnTo>
                  <a:pt x="23320" y="15100"/>
                </a:lnTo>
                <a:lnTo>
                  <a:pt x="23320" y="15110"/>
                </a:lnTo>
                <a:lnTo>
                  <a:pt x="23310" y="15110"/>
                </a:lnTo>
                <a:lnTo>
                  <a:pt x="23300" y="15110"/>
                </a:lnTo>
                <a:lnTo>
                  <a:pt x="23300" y="15120"/>
                </a:lnTo>
                <a:lnTo>
                  <a:pt x="23310" y="15130"/>
                </a:lnTo>
                <a:lnTo>
                  <a:pt x="23310" y="15140"/>
                </a:lnTo>
                <a:lnTo>
                  <a:pt x="23300" y="15140"/>
                </a:lnTo>
                <a:lnTo>
                  <a:pt x="23300" y="15150"/>
                </a:lnTo>
                <a:lnTo>
                  <a:pt x="23310" y="15160"/>
                </a:lnTo>
                <a:lnTo>
                  <a:pt x="23310" y="15170"/>
                </a:lnTo>
                <a:lnTo>
                  <a:pt x="23310" y="15180"/>
                </a:lnTo>
                <a:lnTo>
                  <a:pt x="23300" y="15180"/>
                </a:lnTo>
                <a:lnTo>
                  <a:pt x="23300" y="15190"/>
                </a:lnTo>
                <a:lnTo>
                  <a:pt x="23290" y="15200"/>
                </a:lnTo>
                <a:lnTo>
                  <a:pt x="23280" y="15210"/>
                </a:lnTo>
                <a:lnTo>
                  <a:pt x="23280" y="15220"/>
                </a:lnTo>
                <a:lnTo>
                  <a:pt x="23290" y="15220"/>
                </a:lnTo>
                <a:lnTo>
                  <a:pt x="23300" y="15230"/>
                </a:lnTo>
                <a:lnTo>
                  <a:pt x="23310" y="15230"/>
                </a:lnTo>
                <a:lnTo>
                  <a:pt x="23300" y="15240"/>
                </a:lnTo>
                <a:lnTo>
                  <a:pt x="23310" y="15250"/>
                </a:lnTo>
                <a:lnTo>
                  <a:pt x="23320" y="15250"/>
                </a:lnTo>
                <a:lnTo>
                  <a:pt x="23320" y="15260"/>
                </a:lnTo>
                <a:lnTo>
                  <a:pt x="23320" y="15270"/>
                </a:lnTo>
                <a:lnTo>
                  <a:pt x="23330" y="15270"/>
                </a:lnTo>
                <a:lnTo>
                  <a:pt x="23330" y="15280"/>
                </a:lnTo>
                <a:lnTo>
                  <a:pt x="23320" y="15280"/>
                </a:lnTo>
                <a:lnTo>
                  <a:pt x="23320" y="15290"/>
                </a:lnTo>
                <a:lnTo>
                  <a:pt x="23310" y="15290"/>
                </a:lnTo>
                <a:lnTo>
                  <a:pt x="23310" y="15300"/>
                </a:lnTo>
                <a:lnTo>
                  <a:pt x="23310" y="15310"/>
                </a:lnTo>
                <a:lnTo>
                  <a:pt x="23310" y="15320"/>
                </a:lnTo>
                <a:lnTo>
                  <a:pt x="23300" y="15330"/>
                </a:lnTo>
                <a:lnTo>
                  <a:pt x="23300" y="15340"/>
                </a:lnTo>
                <a:lnTo>
                  <a:pt x="23310" y="15340"/>
                </a:lnTo>
                <a:lnTo>
                  <a:pt x="23310" y="15350"/>
                </a:lnTo>
                <a:lnTo>
                  <a:pt x="23320" y="15360"/>
                </a:lnTo>
                <a:lnTo>
                  <a:pt x="23310" y="15360"/>
                </a:lnTo>
                <a:lnTo>
                  <a:pt x="23320" y="15370"/>
                </a:lnTo>
                <a:lnTo>
                  <a:pt x="23320" y="15380"/>
                </a:lnTo>
                <a:lnTo>
                  <a:pt x="23330" y="15390"/>
                </a:lnTo>
                <a:lnTo>
                  <a:pt x="23340" y="15390"/>
                </a:lnTo>
                <a:lnTo>
                  <a:pt x="23340" y="15400"/>
                </a:lnTo>
                <a:lnTo>
                  <a:pt x="23350" y="15400"/>
                </a:lnTo>
                <a:lnTo>
                  <a:pt x="23350" y="15410"/>
                </a:lnTo>
                <a:lnTo>
                  <a:pt x="23360" y="15410"/>
                </a:lnTo>
                <a:lnTo>
                  <a:pt x="23360" y="15420"/>
                </a:lnTo>
                <a:lnTo>
                  <a:pt x="23350" y="15420"/>
                </a:lnTo>
                <a:lnTo>
                  <a:pt x="23360" y="15430"/>
                </a:lnTo>
                <a:lnTo>
                  <a:pt x="23370" y="15430"/>
                </a:lnTo>
                <a:lnTo>
                  <a:pt x="23380" y="15430"/>
                </a:lnTo>
                <a:lnTo>
                  <a:pt x="23390" y="15430"/>
                </a:lnTo>
                <a:lnTo>
                  <a:pt x="23400" y="15420"/>
                </a:lnTo>
                <a:lnTo>
                  <a:pt x="23410" y="15410"/>
                </a:lnTo>
                <a:lnTo>
                  <a:pt x="23410" y="15420"/>
                </a:lnTo>
                <a:lnTo>
                  <a:pt x="23420" y="15420"/>
                </a:lnTo>
                <a:lnTo>
                  <a:pt x="23430" y="15420"/>
                </a:lnTo>
                <a:lnTo>
                  <a:pt x="23440" y="15420"/>
                </a:lnTo>
                <a:lnTo>
                  <a:pt x="23440" y="15410"/>
                </a:lnTo>
                <a:lnTo>
                  <a:pt x="23450" y="15420"/>
                </a:lnTo>
                <a:lnTo>
                  <a:pt x="23450" y="15430"/>
                </a:lnTo>
                <a:lnTo>
                  <a:pt x="23460" y="15430"/>
                </a:lnTo>
                <a:lnTo>
                  <a:pt x="23460" y="15440"/>
                </a:lnTo>
                <a:lnTo>
                  <a:pt x="23450" y="15450"/>
                </a:lnTo>
                <a:lnTo>
                  <a:pt x="23450" y="15460"/>
                </a:lnTo>
                <a:lnTo>
                  <a:pt x="23440" y="15470"/>
                </a:lnTo>
                <a:lnTo>
                  <a:pt x="23440" y="15480"/>
                </a:lnTo>
                <a:lnTo>
                  <a:pt x="23430" y="15480"/>
                </a:lnTo>
                <a:lnTo>
                  <a:pt x="23430" y="15490"/>
                </a:lnTo>
                <a:lnTo>
                  <a:pt x="23430" y="15500"/>
                </a:lnTo>
                <a:lnTo>
                  <a:pt x="23430" y="15510"/>
                </a:lnTo>
                <a:lnTo>
                  <a:pt x="23420" y="15510"/>
                </a:lnTo>
                <a:lnTo>
                  <a:pt x="23420" y="15520"/>
                </a:lnTo>
                <a:lnTo>
                  <a:pt x="23410" y="15520"/>
                </a:lnTo>
                <a:lnTo>
                  <a:pt x="23400" y="15530"/>
                </a:lnTo>
                <a:lnTo>
                  <a:pt x="23390" y="15530"/>
                </a:lnTo>
                <a:lnTo>
                  <a:pt x="23380" y="15540"/>
                </a:lnTo>
                <a:lnTo>
                  <a:pt x="23370" y="15550"/>
                </a:lnTo>
                <a:lnTo>
                  <a:pt x="23370" y="15560"/>
                </a:lnTo>
                <a:lnTo>
                  <a:pt x="23360" y="15560"/>
                </a:lnTo>
                <a:lnTo>
                  <a:pt x="23360" y="15570"/>
                </a:lnTo>
                <a:lnTo>
                  <a:pt x="23350" y="15570"/>
                </a:lnTo>
                <a:lnTo>
                  <a:pt x="23340" y="15570"/>
                </a:lnTo>
                <a:lnTo>
                  <a:pt x="23340" y="15580"/>
                </a:lnTo>
                <a:lnTo>
                  <a:pt x="23330" y="15580"/>
                </a:lnTo>
                <a:lnTo>
                  <a:pt x="23320" y="15590"/>
                </a:lnTo>
                <a:lnTo>
                  <a:pt x="23310" y="15590"/>
                </a:lnTo>
                <a:lnTo>
                  <a:pt x="23300" y="15590"/>
                </a:lnTo>
                <a:lnTo>
                  <a:pt x="23290" y="15590"/>
                </a:lnTo>
                <a:lnTo>
                  <a:pt x="23290" y="15600"/>
                </a:lnTo>
                <a:lnTo>
                  <a:pt x="23280" y="15600"/>
                </a:lnTo>
                <a:lnTo>
                  <a:pt x="23280" y="15610"/>
                </a:lnTo>
                <a:lnTo>
                  <a:pt x="23280" y="15620"/>
                </a:lnTo>
                <a:lnTo>
                  <a:pt x="23270" y="15620"/>
                </a:lnTo>
                <a:lnTo>
                  <a:pt x="23260" y="15630"/>
                </a:lnTo>
                <a:lnTo>
                  <a:pt x="23250" y="15630"/>
                </a:lnTo>
                <a:lnTo>
                  <a:pt x="23240" y="15630"/>
                </a:lnTo>
                <a:lnTo>
                  <a:pt x="23240" y="15640"/>
                </a:lnTo>
                <a:lnTo>
                  <a:pt x="23230" y="15640"/>
                </a:lnTo>
                <a:lnTo>
                  <a:pt x="23220" y="15650"/>
                </a:lnTo>
                <a:lnTo>
                  <a:pt x="23210" y="15660"/>
                </a:lnTo>
                <a:lnTo>
                  <a:pt x="23210" y="15670"/>
                </a:lnTo>
                <a:lnTo>
                  <a:pt x="23200" y="15670"/>
                </a:lnTo>
                <a:lnTo>
                  <a:pt x="23190" y="15680"/>
                </a:lnTo>
                <a:lnTo>
                  <a:pt x="23180" y="15680"/>
                </a:lnTo>
                <a:lnTo>
                  <a:pt x="23170" y="15690"/>
                </a:lnTo>
                <a:lnTo>
                  <a:pt x="23170" y="15700"/>
                </a:lnTo>
                <a:lnTo>
                  <a:pt x="23170" y="15710"/>
                </a:lnTo>
                <a:lnTo>
                  <a:pt x="23160" y="15710"/>
                </a:lnTo>
                <a:lnTo>
                  <a:pt x="23160" y="15720"/>
                </a:lnTo>
                <a:lnTo>
                  <a:pt x="23150" y="15720"/>
                </a:lnTo>
                <a:lnTo>
                  <a:pt x="23150" y="15730"/>
                </a:lnTo>
                <a:lnTo>
                  <a:pt x="23160" y="15730"/>
                </a:lnTo>
                <a:lnTo>
                  <a:pt x="23160" y="15740"/>
                </a:lnTo>
                <a:lnTo>
                  <a:pt x="23170" y="15740"/>
                </a:lnTo>
                <a:lnTo>
                  <a:pt x="23170" y="15750"/>
                </a:lnTo>
                <a:lnTo>
                  <a:pt x="23170" y="15770"/>
                </a:lnTo>
                <a:lnTo>
                  <a:pt x="23170" y="15780"/>
                </a:lnTo>
                <a:lnTo>
                  <a:pt x="23170" y="15790"/>
                </a:lnTo>
                <a:lnTo>
                  <a:pt x="23170" y="15800"/>
                </a:lnTo>
                <a:lnTo>
                  <a:pt x="23170" y="15810"/>
                </a:lnTo>
                <a:lnTo>
                  <a:pt x="23180" y="15810"/>
                </a:lnTo>
                <a:lnTo>
                  <a:pt x="23180" y="15820"/>
                </a:lnTo>
                <a:lnTo>
                  <a:pt x="23190" y="15820"/>
                </a:lnTo>
                <a:lnTo>
                  <a:pt x="23190" y="15830"/>
                </a:lnTo>
                <a:lnTo>
                  <a:pt x="23190" y="15840"/>
                </a:lnTo>
                <a:lnTo>
                  <a:pt x="23190" y="15850"/>
                </a:lnTo>
                <a:lnTo>
                  <a:pt x="23190" y="15860"/>
                </a:lnTo>
                <a:lnTo>
                  <a:pt x="23180" y="15860"/>
                </a:lnTo>
                <a:lnTo>
                  <a:pt x="23180" y="15870"/>
                </a:lnTo>
                <a:lnTo>
                  <a:pt x="23180" y="15880"/>
                </a:lnTo>
                <a:lnTo>
                  <a:pt x="23170" y="15880"/>
                </a:lnTo>
                <a:lnTo>
                  <a:pt x="23180" y="15880"/>
                </a:lnTo>
                <a:lnTo>
                  <a:pt x="23180" y="15890"/>
                </a:lnTo>
                <a:lnTo>
                  <a:pt x="23180" y="15900"/>
                </a:lnTo>
                <a:lnTo>
                  <a:pt x="23170" y="15910"/>
                </a:lnTo>
                <a:lnTo>
                  <a:pt x="23170" y="15920"/>
                </a:lnTo>
                <a:lnTo>
                  <a:pt x="23180" y="15930"/>
                </a:lnTo>
                <a:lnTo>
                  <a:pt x="23180" y="15940"/>
                </a:lnTo>
                <a:lnTo>
                  <a:pt x="23190" y="15950"/>
                </a:lnTo>
                <a:lnTo>
                  <a:pt x="23200" y="15960"/>
                </a:lnTo>
                <a:lnTo>
                  <a:pt x="23210" y="15960"/>
                </a:lnTo>
                <a:lnTo>
                  <a:pt x="23220" y="15960"/>
                </a:lnTo>
                <a:lnTo>
                  <a:pt x="23220" y="15970"/>
                </a:lnTo>
                <a:lnTo>
                  <a:pt x="23220" y="15980"/>
                </a:lnTo>
                <a:lnTo>
                  <a:pt x="23230" y="15990"/>
                </a:lnTo>
                <a:lnTo>
                  <a:pt x="23230" y="16000"/>
                </a:lnTo>
                <a:lnTo>
                  <a:pt x="23220" y="16020"/>
                </a:lnTo>
                <a:lnTo>
                  <a:pt x="23230" y="16030"/>
                </a:lnTo>
                <a:lnTo>
                  <a:pt x="23230" y="16040"/>
                </a:lnTo>
                <a:lnTo>
                  <a:pt x="23230" y="16050"/>
                </a:lnTo>
                <a:lnTo>
                  <a:pt x="23230" y="16060"/>
                </a:lnTo>
                <a:lnTo>
                  <a:pt x="23230" y="16070"/>
                </a:lnTo>
                <a:lnTo>
                  <a:pt x="23240" y="16070"/>
                </a:lnTo>
                <a:lnTo>
                  <a:pt x="23250" y="16070"/>
                </a:lnTo>
                <a:lnTo>
                  <a:pt x="23250" y="16080"/>
                </a:lnTo>
                <a:lnTo>
                  <a:pt x="23250" y="16090"/>
                </a:lnTo>
                <a:lnTo>
                  <a:pt x="23250" y="16100"/>
                </a:lnTo>
                <a:lnTo>
                  <a:pt x="23240" y="16100"/>
                </a:lnTo>
                <a:lnTo>
                  <a:pt x="23240" y="16110"/>
                </a:lnTo>
                <a:lnTo>
                  <a:pt x="23230" y="16110"/>
                </a:lnTo>
                <a:lnTo>
                  <a:pt x="23230" y="16120"/>
                </a:lnTo>
                <a:lnTo>
                  <a:pt x="23240" y="16120"/>
                </a:lnTo>
                <a:lnTo>
                  <a:pt x="23240" y="16130"/>
                </a:lnTo>
                <a:lnTo>
                  <a:pt x="23230" y="16130"/>
                </a:lnTo>
                <a:lnTo>
                  <a:pt x="23230" y="16140"/>
                </a:lnTo>
                <a:lnTo>
                  <a:pt x="23220" y="16140"/>
                </a:lnTo>
                <a:lnTo>
                  <a:pt x="23210" y="16140"/>
                </a:lnTo>
                <a:lnTo>
                  <a:pt x="23210" y="16150"/>
                </a:lnTo>
                <a:lnTo>
                  <a:pt x="23210" y="16160"/>
                </a:lnTo>
                <a:lnTo>
                  <a:pt x="23200" y="16160"/>
                </a:lnTo>
                <a:lnTo>
                  <a:pt x="23200" y="16170"/>
                </a:lnTo>
                <a:lnTo>
                  <a:pt x="23200" y="16180"/>
                </a:lnTo>
                <a:lnTo>
                  <a:pt x="23190" y="16180"/>
                </a:lnTo>
                <a:lnTo>
                  <a:pt x="23190" y="16190"/>
                </a:lnTo>
                <a:lnTo>
                  <a:pt x="23190" y="16200"/>
                </a:lnTo>
                <a:lnTo>
                  <a:pt x="23180" y="16200"/>
                </a:lnTo>
                <a:lnTo>
                  <a:pt x="23180" y="16210"/>
                </a:lnTo>
                <a:lnTo>
                  <a:pt x="23180" y="16220"/>
                </a:lnTo>
                <a:lnTo>
                  <a:pt x="23180" y="16230"/>
                </a:lnTo>
                <a:lnTo>
                  <a:pt x="23180" y="16240"/>
                </a:lnTo>
                <a:lnTo>
                  <a:pt x="23170" y="16250"/>
                </a:lnTo>
                <a:lnTo>
                  <a:pt x="23160" y="16250"/>
                </a:lnTo>
                <a:lnTo>
                  <a:pt x="23160" y="16260"/>
                </a:lnTo>
                <a:lnTo>
                  <a:pt x="23150" y="16260"/>
                </a:lnTo>
                <a:lnTo>
                  <a:pt x="23150" y="16270"/>
                </a:lnTo>
                <a:lnTo>
                  <a:pt x="23140" y="16270"/>
                </a:lnTo>
                <a:lnTo>
                  <a:pt x="23130" y="16280"/>
                </a:lnTo>
                <a:lnTo>
                  <a:pt x="23120" y="16290"/>
                </a:lnTo>
                <a:lnTo>
                  <a:pt x="23110" y="16290"/>
                </a:lnTo>
                <a:lnTo>
                  <a:pt x="23100" y="16290"/>
                </a:lnTo>
                <a:lnTo>
                  <a:pt x="23090" y="16300"/>
                </a:lnTo>
                <a:lnTo>
                  <a:pt x="23080" y="16310"/>
                </a:lnTo>
                <a:lnTo>
                  <a:pt x="23070" y="16310"/>
                </a:lnTo>
                <a:lnTo>
                  <a:pt x="23060" y="16310"/>
                </a:lnTo>
                <a:lnTo>
                  <a:pt x="23060" y="16320"/>
                </a:lnTo>
                <a:lnTo>
                  <a:pt x="23050" y="16320"/>
                </a:lnTo>
                <a:lnTo>
                  <a:pt x="23050" y="16330"/>
                </a:lnTo>
                <a:lnTo>
                  <a:pt x="23040" y="16330"/>
                </a:lnTo>
                <a:lnTo>
                  <a:pt x="23040" y="16340"/>
                </a:lnTo>
                <a:lnTo>
                  <a:pt x="23040" y="16350"/>
                </a:lnTo>
                <a:lnTo>
                  <a:pt x="23030" y="16350"/>
                </a:lnTo>
                <a:lnTo>
                  <a:pt x="23030" y="16360"/>
                </a:lnTo>
                <a:lnTo>
                  <a:pt x="23020" y="16360"/>
                </a:lnTo>
                <a:lnTo>
                  <a:pt x="23010" y="16360"/>
                </a:lnTo>
                <a:lnTo>
                  <a:pt x="23000" y="16350"/>
                </a:lnTo>
                <a:lnTo>
                  <a:pt x="22990" y="16340"/>
                </a:lnTo>
                <a:lnTo>
                  <a:pt x="22990" y="16330"/>
                </a:lnTo>
                <a:lnTo>
                  <a:pt x="22980" y="16330"/>
                </a:lnTo>
                <a:lnTo>
                  <a:pt x="22980" y="16320"/>
                </a:lnTo>
                <a:lnTo>
                  <a:pt x="22970" y="16320"/>
                </a:lnTo>
                <a:lnTo>
                  <a:pt x="22960" y="16320"/>
                </a:lnTo>
                <a:lnTo>
                  <a:pt x="22960" y="16310"/>
                </a:lnTo>
                <a:lnTo>
                  <a:pt x="22960" y="16300"/>
                </a:lnTo>
                <a:lnTo>
                  <a:pt x="22950" y="16300"/>
                </a:lnTo>
                <a:lnTo>
                  <a:pt x="22950" y="16290"/>
                </a:lnTo>
                <a:lnTo>
                  <a:pt x="22940" y="16300"/>
                </a:lnTo>
                <a:lnTo>
                  <a:pt x="22930" y="16300"/>
                </a:lnTo>
                <a:lnTo>
                  <a:pt x="22920" y="16300"/>
                </a:lnTo>
                <a:lnTo>
                  <a:pt x="22920" y="16310"/>
                </a:lnTo>
                <a:lnTo>
                  <a:pt x="22920" y="16320"/>
                </a:lnTo>
                <a:lnTo>
                  <a:pt x="22910" y="16320"/>
                </a:lnTo>
                <a:lnTo>
                  <a:pt x="22900" y="16320"/>
                </a:lnTo>
                <a:lnTo>
                  <a:pt x="22890" y="16320"/>
                </a:lnTo>
                <a:lnTo>
                  <a:pt x="22880" y="16310"/>
                </a:lnTo>
                <a:lnTo>
                  <a:pt x="22870" y="16310"/>
                </a:lnTo>
                <a:lnTo>
                  <a:pt x="22860" y="16320"/>
                </a:lnTo>
                <a:lnTo>
                  <a:pt x="22850" y="16320"/>
                </a:lnTo>
                <a:lnTo>
                  <a:pt x="22850" y="16330"/>
                </a:lnTo>
                <a:lnTo>
                  <a:pt x="22840" y="16330"/>
                </a:lnTo>
                <a:lnTo>
                  <a:pt x="22840" y="16320"/>
                </a:lnTo>
                <a:lnTo>
                  <a:pt x="22830" y="16320"/>
                </a:lnTo>
                <a:lnTo>
                  <a:pt x="22820" y="16320"/>
                </a:lnTo>
                <a:lnTo>
                  <a:pt x="22810" y="16330"/>
                </a:lnTo>
                <a:lnTo>
                  <a:pt x="22800" y="16340"/>
                </a:lnTo>
                <a:lnTo>
                  <a:pt x="22790" y="16340"/>
                </a:lnTo>
                <a:lnTo>
                  <a:pt x="22790" y="16350"/>
                </a:lnTo>
                <a:lnTo>
                  <a:pt x="22780" y="16350"/>
                </a:lnTo>
                <a:lnTo>
                  <a:pt x="22770" y="16350"/>
                </a:lnTo>
                <a:lnTo>
                  <a:pt x="22760" y="16350"/>
                </a:lnTo>
                <a:lnTo>
                  <a:pt x="22750" y="16360"/>
                </a:lnTo>
                <a:lnTo>
                  <a:pt x="22740" y="16360"/>
                </a:lnTo>
                <a:lnTo>
                  <a:pt x="22730" y="16360"/>
                </a:lnTo>
                <a:lnTo>
                  <a:pt x="22720" y="16370"/>
                </a:lnTo>
                <a:lnTo>
                  <a:pt x="22710" y="16380"/>
                </a:lnTo>
                <a:lnTo>
                  <a:pt x="22700" y="16380"/>
                </a:lnTo>
                <a:lnTo>
                  <a:pt x="22700" y="16390"/>
                </a:lnTo>
                <a:lnTo>
                  <a:pt x="22690" y="16390"/>
                </a:lnTo>
                <a:lnTo>
                  <a:pt x="22680" y="16390"/>
                </a:lnTo>
                <a:lnTo>
                  <a:pt x="22670" y="16400"/>
                </a:lnTo>
                <a:lnTo>
                  <a:pt x="22660" y="16400"/>
                </a:lnTo>
                <a:lnTo>
                  <a:pt x="22660" y="16410"/>
                </a:lnTo>
                <a:lnTo>
                  <a:pt x="22660" y="16420"/>
                </a:lnTo>
                <a:lnTo>
                  <a:pt x="22660" y="16430"/>
                </a:lnTo>
                <a:lnTo>
                  <a:pt x="22660" y="16440"/>
                </a:lnTo>
                <a:lnTo>
                  <a:pt x="22660" y="16450"/>
                </a:lnTo>
                <a:lnTo>
                  <a:pt x="22670" y="16460"/>
                </a:lnTo>
                <a:lnTo>
                  <a:pt x="22680" y="16470"/>
                </a:lnTo>
                <a:lnTo>
                  <a:pt x="22690" y="16480"/>
                </a:lnTo>
                <a:lnTo>
                  <a:pt x="22690" y="16490"/>
                </a:lnTo>
                <a:lnTo>
                  <a:pt x="22690" y="16500"/>
                </a:lnTo>
                <a:lnTo>
                  <a:pt x="22690" y="16510"/>
                </a:lnTo>
                <a:lnTo>
                  <a:pt x="22700" y="16520"/>
                </a:lnTo>
                <a:lnTo>
                  <a:pt x="22710" y="16520"/>
                </a:lnTo>
                <a:lnTo>
                  <a:pt x="22710" y="16530"/>
                </a:lnTo>
                <a:lnTo>
                  <a:pt x="22720" y="16530"/>
                </a:lnTo>
                <a:lnTo>
                  <a:pt x="22720" y="16540"/>
                </a:lnTo>
                <a:lnTo>
                  <a:pt x="22730" y="16540"/>
                </a:lnTo>
                <a:lnTo>
                  <a:pt x="22730" y="16550"/>
                </a:lnTo>
                <a:lnTo>
                  <a:pt x="22740" y="16550"/>
                </a:lnTo>
                <a:lnTo>
                  <a:pt x="22740" y="16560"/>
                </a:lnTo>
                <a:lnTo>
                  <a:pt x="22750" y="16560"/>
                </a:lnTo>
                <a:lnTo>
                  <a:pt x="22760" y="16570"/>
                </a:lnTo>
                <a:lnTo>
                  <a:pt x="22770" y="16580"/>
                </a:lnTo>
                <a:lnTo>
                  <a:pt x="22770" y="16590"/>
                </a:lnTo>
                <a:lnTo>
                  <a:pt x="22780" y="16590"/>
                </a:lnTo>
                <a:lnTo>
                  <a:pt x="22780" y="16600"/>
                </a:lnTo>
                <a:lnTo>
                  <a:pt x="22780" y="16610"/>
                </a:lnTo>
                <a:lnTo>
                  <a:pt x="22780" y="16620"/>
                </a:lnTo>
                <a:lnTo>
                  <a:pt x="22780" y="16630"/>
                </a:lnTo>
                <a:lnTo>
                  <a:pt x="22780" y="16640"/>
                </a:lnTo>
                <a:lnTo>
                  <a:pt x="22790" y="16640"/>
                </a:lnTo>
                <a:lnTo>
                  <a:pt x="22790" y="16650"/>
                </a:lnTo>
                <a:lnTo>
                  <a:pt x="22800" y="16650"/>
                </a:lnTo>
                <a:lnTo>
                  <a:pt x="22810" y="16650"/>
                </a:lnTo>
                <a:lnTo>
                  <a:pt x="22810" y="16660"/>
                </a:lnTo>
                <a:lnTo>
                  <a:pt x="22810" y="16670"/>
                </a:lnTo>
                <a:lnTo>
                  <a:pt x="22810" y="16680"/>
                </a:lnTo>
                <a:lnTo>
                  <a:pt x="22820" y="16680"/>
                </a:lnTo>
                <a:lnTo>
                  <a:pt x="22820" y="16690"/>
                </a:lnTo>
                <a:lnTo>
                  <a:pt x="22830" y="16700"/>
                </a:lnTo>
                <a:lnTo>
                  <a:pt x="22840" y="16700"/>
                </a:lnTo>
                <a:lnTo>
                  <a:pt x="22840" y="16710"/>
                </a:lnTo>
                <a:lnTo>
                  <a:pt x="22840" y="16720"/>
                </a:lnTo>
                <a:lnTo>
                  <a:pt x="22840" y="16730"/>
                </a:lnTo>
                <a:lnTo>
                  <a:pt x="22850" y="16730"/>
                </a:lnTo>
                <a:lnTo>
                  <a:pt x="22860" y="16730"/>
                </a:lnTo>
                <a:lnTo>
                  <a:pt x="22870" y="16720"/>
                </a:lnTo>
                <a:lnTo>
                  <a:pt x="22880" y="16720"/>
                </a:lnTo>
                <a:lnTo>
                  <a:pt x="22890" y="16720"/>
                </a:lnTo>
                <a:lnTo>
                  <a:pt x="22890" y="16710"/>
                </a:lnTo>
                <a:lnTo>
                  <a:pt x="22890" y="16720"/>
                </a:lnTo>
                <a:lnTo>
                  <a:pt x="22890" y="16730"/>
                </a:lnTo>
                <a:lnTo>
                  <a:pt x="22880" y="16730"/>
                </a:lnTo>
                <a:lnTo>
                  <a:pt x="22890" y="16740"/>
                </a:lnTo>
                <a:lnTo>
                  <a:pt x="22890" y="16750"/>
                </a:lnTo>
                <a:lnTo>
                  <a:pt x="22880" y="16760"/>
                </a:lnTo>
                <a:lnTo>
                  <a:pt x="22880" y="16770"/>
                </a:lnTo>
                <a:lnTo>
                  <a:pt x="22880" y="16780"/>
                </a:lnTo>
                <a:lnTo>
                  <a:pt x="22890" y="16780"/>
                </a:lnTo>
                <a:lnTo>
                  <a:pt x="22880" y="16790"/>
                </a:lnTo>
                <a:lnTo>
                  <a:pt x="22880" y="16800"/>
                </a:lnTo>
                <a:lnTo>
                  <a:pt x="22880" y="16810"/>
                </a:lnTo>
                <a:lnTo>
                  <a:pt x="22880" y="16820"/>
                </a:lnTo>
                <a:lnTo>
                  <a:pt x="22890" y="16820"/>
                </a:lnTo>
                <a:lnTo>
                  <a:pt x="22900" y="16820"/>
                </a:lnTo>
                <a:lnTo>
                  <a:pt x="22890" y="16830"/>
                </a:lnTo>
                <a:lnTo>
                  <a:pt x="22890" y="16840"/>
                </a:lnTo>
                <a:lnTo>
                  <a:pt x="22900" y="16840"/>
                </a:lnTo>
                <a:lnTo>
                  <a:pt x="22890" y="16850"/>
                </a:lnTo>
                <a:lnTo>
                  <a:pt x="22890" y="16860"/>
                </a:lnTo>
                <a:lnTo>
                  <a:pt x="22900" y="16870"/>
                </a:lnTo>
                <a:lnTo>
                  <a:pt x="22900" y="16880"/>
                </a:lnTo>
                <a:lnTo>
                  <a:pt x="22890" y="16890"/>
                </a:lnTo>
                <a:lnTo>
                  <a:pt x="22900" y="16890"/>
                </a:lnTo>
                <a:lnTo>
                  <a:pt x="22910" y="16890"/>
                </a:lnTo>
                <a:lnTo>
                  <a:pt x="22920" y="16890"/>
                </a:lnTo>
                <a:lnTo>
                  <a:pt x="22920" y="16900"/>
                </a:lnTo>
                <a:lnTo>
                  <a:pt x="22920" y="16910"/>
                </a:lnTo>
                <a:lnTo>
                  <a:pt x="22920" y="16920"/>
                </a:lnTo>
                <a:lnTo>
                  <a:pt x="22930" y="16920"/>
                </a:lnTo>
                <a:lnTo>
                  <a:pt x="22940" y="16920"/>
                </a:lnTo>
                <a:lnTo>
                  <a:pt x="22940" y="16930"/>
                </a:lnTo>
                <a:lnTo>
                  <a:pt x="22950" y="16930"/>
                </a:lnTo>
                <a:lnTo>
                  <a:pt x="22960" y="16930"/>
                </a:lnTo>
                <a:lnTo>
                  <a:pt x="22970" y="16930"/>
                </a:lnTo>
                <a:lnTo>
                  <a:pt x="22970" y="16940"/>
                </a:lnTo>
                <a:lnTo>
                  <a:pt x="22980" y="16940"/>
                </a:lnTo>
                <a:lnTo>
                  <a:pt x="22990" y="16950"/>
                </a:lnTo>
                <a:lnTo>
                  <a:pt x="23000" y="16950"/>
                </a:lnTo>
                <a:lnTo>
                  <a:pt x="23000" y="16960"/>
                </a:lnTo>
                <a:lnTo>
                  <a:pt x="23000" y="16970"/>
                </a:lnTo>
                <a:lnTo>
                  <a:pt x="23010" y="16980"/>
                </a:lnTo>
                <a:lnTo>
                  <a:pt x="23020" y="16980"/>
                </a:lnTo>
                <a:lnTo>
                  <a:pt x="23020" y="16990"/>
                </a:lnTo>
                <a:lnTo>
                  <a:pt x="23030" y="16990"/>
                </a:lnTo>
                <a:lnTo>
                  <a:pt x="23030" y="17000"/>
                </a:lnTo>
                <a:lnTo>
                  <a:pt x="23040" y="17000"/>
                </a:lnTo>
                <a:lnTo>
                  <a:pt x="23050" y="17010"/>
                </a:lnTo>
                <a:lnTo>
                  <a:pt x="23050" y="17020"/>
                </a:lnTo>
                <a:lnTo>
                  <a:pt x="23060" y="17020"/>
                </a:lnTo>
                <a:lnTo>
                  <a:pt x="23060" y="17030"/>
                </a:lnTo>
                <a:lnTo>
                  <a:pt x="23060" y="17040"/>
                </a:lnTo>
                <a:lnTo>
                  <a:pt x="23070" y="17040"/>
                </a:lnTo>
                <a:lnTo>
                  <a:pt x="23080" y="17050"/>
                </a:lnTo>
                <a:lnTo>
                  <a:pt x="23090" y="17050"/>
                </a:lnTo>
                <a:lnTo>
                  <a:pt x="23090" y="17060"/>
                </a:lnTo>
                <a:lnTo>
                  <a:pt x="23100" y="17060"/>
                </a:lnTo>
                <a:lnTo>
                  <a:pt x="23090" y="17060"/>
                </a:lnTo>
                <a:lnTo>
                  <a:pt x="23090" y="17070"/>
                </a:lnTo>
                <a:lnTo>
                  <a:pt x="23080" y="17070"/>
                </a:lnTo>
                <a:lnTo>
                  <a:pt x="23080" y="17080"/>
                </a:lnTo>
                <a:lnTo>
                  <a:pt x="23070" y="17090"/>
                </a:lnTo>
                <a:lnTo>
                  <a:pt x="23070" y="17100"/>
                </a:lnTo>
                <a:lnTo>
                  <a:pt x="23070" y="17110"/>
                </a:lnTo>
                <a:lnTo>
                  <a:pt x="23060" y="17110"/>
                </a:lnTo>
                <a:lnTo>
                  <a:pt x="23060" y="17120"/>
                </a:lnTo>
                <a:lnTo>
                  <a:pt x="23050" y="17120"/>
                </a:lnTo>
                <a:lnTo>
                  <a:pt x="23050" y="17130"/>
                </a:lnTo>
                <a:lnTo>
                  <a:pt x="23060" y="17130"/>
                </a:lnTo>
                <a:lnTo>
                  <a:pt x="23060" y="17140"/>
                </a:lnTo>
                <a:lnTo>
                  <a:pt x="23060" y="17150"/>
                </a:lnTo>
                <a:lnTo>
                  <a:pt x="23060" y="17160"/>
                </a:lnTo>
                <a:lnTo>
                  <a:pt x="23060" y="17170"/>
                </a:lnTo>
                <a:lnTo>
                  <a:pt x="23060" y="17180"/>
                </a:lnTo>
                <a:lnTo>
                  <a:pt x="23060" y="17190"/>
                </a:lnTo>
                <a:lnTo>
                  <a:pt x="23070" y="17190"/>
                </a:lnTo>
                <a:lnTo>
                  <a:pt x="23070" y="17200"/>
                </a:lnTo>
                <a:lnTo>
                  <a:pt x="23070" y="17210"/>
                </a:lnTo>
                <a:lnTo>
                  <a:pt x="23080" y="17220"/>
                </a:lnTo>
                <a:lnTo>
                  <a:pt x="23090" y="17230"/>
                </a:lnTo>
                <a:lnTo>
                  <a:pt x="23100" y="17230"/>
                </a:lnTo>
                <a:lnTo>
                  <a:pt x="23100" y="17240"/>
                </a:lnTo>
                <a:lnTo>
                  <a:pt x="23100" y="17250"/>
                </a:lnTo>
                <a:lnTo>
                  <a:pt x="23090" y="17260"/>
                </a:lnTo>
                <a:lnTo>
                  <a:pt x="23080" y="17260"/>
                </a:lnTo>
                <a:lnTo>
                  <a:pt x="23090" y="17270"/>
                </a:lnTo>
                <a:lnTo>
                  <a:pt x="23100" y="17280"/>
                </a:lnTo>
                <a:lnTo>
                  <a:pt x="23110" y="17290"/>
                </a:lnTo>
                <a:lnTo>
                  <a:pt x="23120" y="17300"/>
                </a:lnTo>
                <a:lnTo>
                  <a:pt x="23130" y="17300"/>
                </a:lnTo>
                <a:lnTo>
                  <a:pt x="23140" y="17310"/>
                </a:lnTo>
                <a:lnTo>
                  <a:pt x="23150" y="17310"/>
                </a:lnTo>
                <a:lnTo>
                  <a:pt x="23160" y="17310"/>
                </a:lnTo>
                <a:lnTo>
                  <a:pt x="23160" y="17320"/>
                </a:lnTo>
                <a:lnTo>
                  <a:pt x="23160" y="17330"/>
                </a:lnTo>
                <a:lnTo>
                  <a:pt x="23170" y="17330"/>
                </a:lnTo>
                <a:lnTo>
                  <a:pt x="23180" y="17330"/>
                </a:lnTo>
                <a:lnTo>
                  <a:pt x="23190" y="17340"/>
                </a:lnTo>
                <a:lnTo>
                  <a:pt x="23200" y="17350"/>
                </a:lnTo>
                <a:lnTo>
                  <a:pt x="23200" y="17360"/>
                </a:lnTo>
                <a:lnTo>
                  <a:pt x="23210" y="17360"/>
                </a:lnTo>
                <a:lnTo>
                  <a:pt x="23210" y="17370"/>
                </a:lnTo>
                <a:lnTo>
                  <a:pt x="23210" y="17380"/>
                </a:lnTo>
                <a:lnTo>
                  <a:pt x="23220" y="17380"/>
                </a:lnTo>
                <a:lnTo>
                  <a:pt x="23220" y="17390"/>
                </a:lnTo>
                <a:lnTo>
                  <a:pt x="23230" y="17390"/>
                </a:lnTo>
                <a:lnTo>
                  <a:pt x="23240" y="17400"/>
                </a:lnTo>
                <a:lnTo>
                  <a:pt x="23250" y="17400"/>
                </a:lnTo>
                <a:lnTo>
                  <a:pt x="23260" y="17400"/>
                </a:lnTo>
                <a:lnTo>
                  <a:pt x="23270" y="17400"/>
                </a:lnTo>
                <a:lnTo>
                  <a:pt x="23280" y="17390"/>
                </a:lnTo>
                <a:lnTo>
                  <a:pt x="23290" y="17380"/>
                </a:lnTo>
                <a:lnTo>
                  <a:pt x="23300" y="17380"/>
                </a:lnTo>
                <a:lnTo>
                  <a:pt x="23300" y="17370"/>
                </a:lnTo>
                <a:lnTo>
                  <a:pt x="23310" y="17370"/>
                </a:lnTo>
                <a:lnTo>
                  <a:pt x="23320" y="17370"/>
                </a:lnTo>
                <a:lnTo>
                  <a:pt x="23330" y="17370"/>
                </a:lnTo>
                <a:lnTo>
                  <a:pt x="23340" y="17370"/>
                </a:lnTo>
                <a:lnTo>
                  <a:pt x="23350" y="17370"/>
                </a:lnTo>
                <a:lnTo>
                  <a:pt x="23360" y="17380"/>
                </a:lnTo>
                <a:lnTo>
                  <a:pt x="23370" y="17380"/>
                </a:lnTo>
                <a:lnTo>
                  <a:pt x="23370" y="17390"/>
                </a:lnTo>
                <a:lnTo>
                  <a:pt x="23370" y="17400"/>
                </a:lnTo>
                <a:lnTo>
                  <a:pt x="23380" y="17400"/>
                </a:lnTo>
                <a:lnTo>
                  <a:pt x="23390" y="17410"/>
                </a:lnTo>
                <a:lnTo>
                  <a:pt x="23380" y="17410"/>
                </a:lnTo>
                <a:lnTo>
                  <a:pt x="23380" y="17420"/>
                </a:lnTo>
                <a:lnTo>
                  <a:pt x="23390" y="17420"/>
                </a:lnTo>
                <a:lnTo>
                  <a:pt x="23400" y="17420"/>
                </a:lnTo>
                <a:lnTo>
                  <a:pt x="23400" y="17430"/>
                </a:lnTo>
                <a:lnTo>
                  <a:pt x="23400" y="17440"/>
                </a:lnTo>
                <a:lnTo>
                  <a:pt x="23410" y="17440"/>
                </a:lnTo>
                <a:lnTo>
                  <a:pt x="23400" y="17450"/>
                </a:lnTo>
                <a:lnTo>
                  <a:pt x="23400" y="17460"/>
                </a:lnTo>
                <a:lnTo>
                  <a:pt x="23410" y="17470"/>
                </a:lnTo>
                <a:lnTo>
                  <a:pt x="23410" y="17480"/>
                </a:lnTo>
                <a:lnTo>
                  <a:pt x="23420" y="17480"/>
                </a:lnTo>
                <a:lnTo>
                  <a:pt x="23420" y="17490"/>
                </a:lnTo>
                <a:lnTo>
                  <a:pt x="23430" y="17490"/>
                </a:lnTo>
                <a:lnTo>
                  <a:pt x="23440" y="17490"/>
                </a:lnTo>
                <a:lnTo>
                  <a:pt x="23440" y="17480"/>
                </a:lnTo>
                <a:lnTo>
                  <a:pt x="23450" y="17480"/>
                </a:lnTo>
                <a:lnTo>
                  <a:pt x="23460" y="17480"/>
                </a:lnTo>
                <a:lnTo>
                  <a:pt x="23470" y="17480"/>
                </a:lnTo>
                <a:lnTo>
                  <a:pt x="23480" y="17480"/>
                </a:lnTo>
                <a:lnTo>
                  <a:pt x="23490" y="17480"/>
                </a:lnTo>
                <a:lnTo>
                  <a:pt x="23500" y="17490"/>
                </a:lnTo>
                <a:lnTo>
                  <a:pt x="23510" y="17490"/>
                </a:lnTo>
                <a:lnTo>
                  <a:pt x="23520" y="17490"/>
                </a:lnTo>
                <a:lnTo>
                  <a:pt x="23530" y="17490"/>
                </a:lnTo>
                <a:lnTo>
                  <a:pt x="23540" y="17490"/>
                </a:lnTo>
                <a:lnTo>
                  <a:pt x="23540" y="17480"/>
                </a:lnTo>
                <a:lnTo>
                  <a:pt x="23550" y="17480"/>
                </a:lnTo>
                <a:lnTo>
                  <a:pt x="23550" y="17490"/>
                </a:lnTo>
                <a:lnTo>
                  <a:pt x="23560" y="17490"/>
                </a:lnTo>
                <a:lnTo>
                  <a:pt x="23560" y="17500"/>
                </a:lnTo>
                <a:lnTo>
                  <a:pt x="23570" y="17500"/>
                </a:lnTo>
                <a:lnTo>
                  <a:pt x="23580" y="17500"/>
                </a:lnTo>
                <a:lnTo>
                  <a:pt x="23590" y="17500"/>
                </a:lnTo>
                <a:lnTo>
                  <a:pt x="23600" y="17500"/>
                </a:lnTo>
                <a:lnTo>
                  <a:pt x="23610" y="17500"/>
                </a:lnTo>
                <a:lnTo>
                  <a:pt x="23610" y="17490"/>
                </a:lnTo>
                <a:lnTo>
                  <a:pt x="23620" y="17490"/>
                </a:lnTo>
                <a:lnTo>
                  <a:pt x="23630" y="17490"/>
                </a:lnTo>
                <a:lnTo>
                  <a:pt x="23630" y="17500"/>
                </a:lnTo>
                <a:lnTo>
                  <a:pt x="23640" y="17500"/>
                </a:lnTo>
                <a:lnTo>
                  <a:pt x="23650" y="17510"/>
                </a:lnTo>
                <a:lnTo>
                  <a:pt x="23660" y="17510"/>
                </a:lnTo>
                <a:lnTo>
                  <a:pt x="23660" y="17520"/>
                </a:lnTo>
                <a:lnTo>
                  <a:pt x="23670" y="17520"/>
                </a:lnTo>
                <a:lnTo>
                  <a:pt x="23680" y="17530"/>
                </a:lnTo>
                <a:lnTo>
                  <a:pt x="23690" y="17530"/>
                </a:lnTo>
                <a:lnTo>
                  <a:pt x="23690" y="17540"/>
                </a:lnTo>
                <a:lnTo>
                  <a:pt x="23690" y="17550"/>
                </a:lnTo>
                <a:lnTo>
                  <a:pt x="23700" y="17550"/>
                </a:lnTo>
                <a:lnTo>
                  <a:pt x="23700" y="17560"/>
                </a:lnTo>
                <a:lnTo>
                  <a:pt x="23710" y="17560"/>
                </a:lnTo>
                <a:lnTo>
                  <a:pt x="23710" y="17570"/>
                </a:lnTo>
                <a:lnTo>
                  <a:pt x="23710" y="17580"/>
                </a:lnTo>
                <a:lnTo>
                  <a:pt x="23710" y="17590"/>
                </a:lnTo>
                <a:lnTo>
                  <a:pt x="23720" y="17600"/>
                </a:lnTo>
                <a:lnTo>
                  <a:pt x="23730" y="17600"/>
                </a:lnTo>
                <a:lnTo>
                  <a:pt x="23730" y="17610"/>
                </a:lnTo>
                <a:lnTo>
                  <a:pt x="23730" y="17620"/>
                </a:lnTo>
                <a:lnTo>
                  <a:pt x="23730" y="17630"/>
                </a:lnTo>
                <a:lnTo>
                  <a:pt x="23740" y="17630"/>
                </a:lnTo>
                <a:lnTo>
                  <a:pt x="23750" y="17630"/>
                </a:lnTo>
                <a:lnTo>
                  <a:pt x="23760" y="17640"/>
                </a:lnTo>
                <a:lnTo>
                  <a:pt x="23760" y="17660"/>
                </a:lnTo>
                <a:lnTo>
                  <a:pt x="23760" y="17680"/>
                </a:lnTo>
                <a:lnTo>
                  <a:pt x="23750" y="17690"/>
                </a:lnTo>
                <a:lnTo>
                  <a:pt x="23740" y="17690"/>
                </a:lnTo>
                <a:lnTo>
                  <a:pt x="23740" y="17700"/>
                </a:lnTo>
                <a:lnTo>
                  <a:pt x="23740" y="17710"/>
                </a:lnTo>
                <a:lnTo>
                  <a:pt x="23740" y="17720"/>
                </a:lnTo>
                <a:lnTo>
                  <a:pt x="23740" y="17730"/>
                </a:lnTo>
                <a:lnTo>
                  <a:pt x="23740" y="17740"/>
                </a:lnTo>
                <a:lnTo>
                  <a:pt x="23740" y="17750"/>
                </a:lnTo>
                <a:lnTo>
                  <a:pt x="23740" y="17760"/>
                </a:lnTo>
                <a:lnTo>
                  <a:pt x="23730" y="17770"/>
                </a:lnTo>
                <a:lnTo>
                  <a:pt x="23730" y="17780"/>
                </a:lnTo>
                <a:lnTo>
                  <a:pt x="23730" y="17790"/>
                </a:lnTo>
                <a:lnTo>
                  <a:pt x="23740" y="17800"/>
                </a:lnTo>
                <a:lnTo>
                  <a:pt x="23730" y="17800"/>
                </a:lnTo>
                <a:lnTo>
                  <a:pt x="23720" y="17810"/>
                </a:lnTo>
                <a:lnTo>
                  <a:pt x="23720" y="17820"/>
                </a:lnTo>
                <a:lnTo>
                  <a:pt x="23710" y="17820"/>
                </a:lnTo>
                <a:lnTo>
                  <a:pt x="23700" y="17830"/>
                </a:lnTo>
                <a:lnTo>
                  <a:pt x="23690" y="17830"/>
                </a:lnTo>
                <a:lnTo>
                  <a:pt x="23680" y="17840"/>
                </a:lnTo>
                <a:lnTo>
                  <a:pt x="23670" y="17840"/>
                </a:lnTo>
                <a:lnTo>
                  <a:pt x="23670" y="17850"/>
                </a:lnTo>
                <a:lnTo>
                  <a:pt x="23670" y="17860"/>
                </a:lnTo>
                <a:lnTo>
                  <a:pt x="23670" y="17870"/>
                </a:lnTo>
                <a:lnTo>
                  <a:pt x="23660" y="17890"/>
                </a:lnTo>
                <a:lnTo>
                  <a:pt x="23660" y="17900"/>
                </a:lnTo>
                <a:lnTo>
                  <a:pt x="23670" y="17910"/>
                </a:lnTo>
                <a:lnTo>
                  <a:pt x="23670" y="17920"/>
                </a:lnTo>
                <a:lnTo>
                  <a:pt x="23660" y="17920"/>
                </a:lnTo>
                <a:lnTo>
                  <a:pt x="23660" y="17930"/>
                </a:lnTo>
                <a:lnTo>
                  <a:pt x="23650" y="17930"/>
                </a:lnTo>
                <a:lnTo>
                  <a:pt x="23640" y="17930"/>
                </a:lnTo>
                <a:lnTo>
                  <a:pt x="23640" y="17940"/>
                </a:lnTo>
                <a:lnTo>
                  <a:pt x="23630" y="17940"/>
                </a:lnTo>
                <a:lnTo>
                  <a:pt x="23620" y="17940"/>
                </a:lnTo>
                <a:lnTo>
                  <a:pt x="23620" y="17950"/>
                </a:lnTo>
                <a:lnTo>
                  <a:pt x="23630" y="17960"/>
                </a:lnTo>
                <a:lnTo>
                  <a:pt x="23620" y="17960"/>
                </a:lnTo>
                <a:lnTo>
                  <a:pt x="23620" y="17970"/>
                </a:lnTo>
                <a:lnTo>
                  <a:pt x="23610" y="17970"/>
                </a:lnTo>
                <a:lnTo>
                  <a:pt x="23610" y="17960"/>
                </a:lnTo>
                <a:lnTo>
                  <a:pt x="23600" y="17960"/>
                </a:lnTo>
                <a:lnTo>
                  <a:pt x="23600" y="17970"/>
                </a:lnTo>
                <a:lnTo>
                  <a:pt x="23590" y="17970"/>
                </a:lnTo>
                <a:lnTo>
                  <a:pt x="23580" y="17970"/>
                </a:lnTo>
                <a:lnTo>
                  <a:pt x="23570" y="17970"/>
                </a:lnTo>
                <a:lnTo>
                  <a:pt x="23560" y="17980"/>
                </a:lnTo>
                <a:lnTo>
                  <a:pt x="23560" y="17990"/>
                </a:lnTo>
                <a:lnTo>
                  <a:pt x="23560" y="18000"/>
                </a:lnTo>
                <a:lnTo>
                  <a:pt x="23570" y="18000"/>
                </a:lnTo>
                <a:lnTo>
                  <a:pt x="23570" y="18010"/>
                </a:lnTo>
                <a:lnTo>
                  <a:pt x="23570" y="18020"/>
                </a:lnTo>
                <a:lnTo>
                  <a:pt x="23570" y="18030"/>
                </a:lnTo>
                <a:lnTo>
                  <a:pt x="23570" y="18040"/>
                </a:lnTo>
                <a:lnTo>
                  <a:pt x="23570" y="18050"/>
                </a:lnTo>
                <a:lnTo>
                  <a:pt x="23560" y="18050"/>
                </a:lnTo>
                <a:lnTo>
                  <a:pt x="23550" y="18050"/>
                </a:lnTo>
                <a:lnTo>
                  <a:pt x="23540" y="18040"/>
                </a:lnTo>
                <a:lnTo>
                  <a:pt x="23530" y="18050"/>
                </a:lnTo>
                <a:lnTo>
                  <a:pt x="23520" y="18050"/>
                </a:lnTo>
                <a:lnTo>
                  <a:pt x="23510" y="18060"/>
                </a:lnTo>
                <a:lnTo>
                  <a:pt x="23500" y="18060"/>
                </a:lnTo>
                <a:lnTo>
                  <a:pt x="23490" y="18070"/>
                </a:lnTo>
                <a:lnTo>
                  <a:pt x="23480" y="18070"/>
                </a:lnTo>
                <a:lnTo>
                  <a:pt x="23480" y="18080"/>
                </a:lnTo>
                <a:lnTo>
                  <a:pt x="23490" y="18090"/>
                </a:lnTo>
                <a:lnTo>
                  <a:pt x="23490" y="18100"/>
                </a:lnTo>
                <a:lnTo>
                  <a:pt x="23500" y="18100"/>
                </a:lnTo>
                <a:lnTo>
                  <a:pt x="23500" y="18110"/>
                </a:lnTo>
                <a:lnTo>
                  <a:pt x="23510" y="18110"/>
                </a:lnTo>
                <a:lnTo>
                  <a:pt x="23510" y="18120"/>
                </a:lnTo>
                <a:lnTo>
                  <a:pt x="23520" y="18120"/>
                </a:lnTo>
                <a:lnTo>
                  <a:pt x="23530" y="18120"/>
                </a:lnTo>
                <a:lnTo>
                  <a:pt x="23530" y="18130"/>
                </a:lnTo>
                <a:lnTo>
                  <a:pt x="23540" y="18140"/>
                </a:lnTo>
                <a:lnTo>
                  <a:pt x="23540" y="18150"/>
                </a:lnTo>
                <a:lnTo>
                  <a:pt x="23540" y="18160"/>
                </a:lnTo>
                <a:lnTo>
                  <a:pt x="23540" y="18170"/>
                </a:lnTo>
                <a:lnTo>
                  <a:pt x="23530" y="18170"/>
                </a:lnTo>
                <a:lnTo>
                  <a:pt x="23520" y="18170"/>
                </a:lnTo>
                <a:lnTo>
                  <a:pt x="23510" y="18180"/>
                </a:lnTo>
                <a:lnTo>
                  <a:pt x="23510" y="18190"/>
                </a:lnTo>
                <a:lnTo>
                  <a:pt x="23510" y="18200"/>
                </a:lnTo>
                <a:lnTo>
                  <a:pt x="23500" y="18210"/>
                </a:lnTo>
                <a:lnTo>
                  <a:pt x="23490" y="18220"/>
                </a:lnTo>
                <a:lnTo>
                  <a:pt x="23490" y="18230"/>
                </a:lnTo>
                <a:lnTo>
                  <a:pt x="23480" y="18240"/>
                </a:lnTo>
                <a:lnTo>
                  <a:pt x="23470" y="18240"/>
                </a:lnTo>
                <a:lnTo>
                  <a:pt x="23460" y="18250"/>
                </a:lnTo>
                <a:lnTo>
                  <a:pt x="23450" y="18250"/>
                </a:lnTo>
                <a:lnTo>
                  <a:pt x="23440" y="18250"/>
                </a:lnTo>
                <a:lnTo>
                  <a:pt x="23430" y="18250"/>
                </a:lnTo>
                <a:lnTo>
                  <a:pt x="23430" y="18260"/>
                </a:lnTo>
                <a:lnTo>
                  <a:pt x="23420" y="18260"/>
                </a:lnTo>
                <a:lnTo>
                  <a:pt x="23410" y="18260"/>
                </a:lnTo>
                <a:lnTo>
                  <a:pt x="23410" y="18270"/>
                </a:lnTo>
                <a:lnTo>
                  <a:pt x="23400" y="18270"/>
                </a:lnTo>
                <a:lnTo>
                  <a:pt x="23400" y="18280"/>
                </a:lnTo>
                <a:lnTo>
                  <a:pt x="23410" y="18280"/>
                </a:lnTo>
                <a:lnTo>
                  <a:pt x="23410" y="18290"/>
                </a:lnTo>
                <a:lnTo>
                  <a:pt x="23420" y="18290"/>
                </a:lnTo>
                <a:lnTo>
                  <a:pt x="23420" y="18300"/>
                </a:lnTo>
                <a:lnTo>
                  <a:pt x="23420" y="18310"/>
                </a:lnTo>
                <a:lnTo>
                  <a:pt x="23420" y="18320"/>
                </a:lnTo>
                <a:lnTo>
                  <a:pt x="23420" y="18330"/>
                </a:lnTo>
                <a:lnTo>
                  <a:pt x="23410" y="18330"/>
                </a:lnTo>
                <a:lnTo>
                  <a:pt x="23420" y="18340"/>
                </a:lnTo>
                <a:lnTo>
                  <a:pt x="23430" y="18350"/>
                </a:lnTo>
                <a:lnTo>
                  <a:pt x="23440" y="18350"/>
                </a:lnTo>
                <a:lnTo>
                  <a:pt x="23440" y="18340"/>
                </a:lnTo>
                <a:lnTo>
                  <a:pt x="23450" y="18340"/>
                </a:lnTo>
                <a:lnTo>
                  <a:pt x="23460" y="18350"/>
                </a:lnTo>
                <a:lnTo>
                  <a:pt x="23460" y="18340"/>
                </a:lnTo>
                <a:lnTo>
                  <a:pt x="23470" y="18330"/>
                </a:lnTo>
                <a:lnTo>
                  <a:pt x="23460" y="18320"/>
                </a:lnTo>
                <a:lnTo>
                  <a:pt x="23470" y="18320"/>
                </a:lnTo>
                <a:lnTo>
                  <a:pt x="23480" y="18320"/>
                </a:lnTo>
                <a:lnTo>
                  <a:pt x="23490" y="18320"/>
                </a:lnTo>
                <a:lnTo>
                  <a:pt x="23490" y="18310"/>
                </a:lnTo>
                <a:lnTo>
                  <a:pt x="23500" y="18310"/>
                </a:lnTo>
                <a:lnTo>
                  <a:pt x="23510" y="18310"/>
                </a:lnTo>
                <a:lnTo>
                  <a:pt x="23520" y="18310"/>
                </a:lnTo>
                <a:lnTo>
                  <a:pt x="23520" y="18320"/>
                </a:lnTo>
                <a:lnTo>
                  <a:pt x="23530" y="18320"/>
                </a:lnTo>
                <a:lnTo>
                  <a:pt x="23530" y="18330"/>
                </a:lnTo>
                <a:lnTo>
                  <a:pt x="23520" y="18330"/>
                </a:lnTo>
                <a:lnTo>
                  <a:pt x="23520" y="18340"/>
                </a:lnTo>
                <a:lnTo>
                  <a:pt x="23520" y="18350"/>
                </a:lnTo>
                <a:lnTo>
                  <a:pt x="23520" y="18360"/>
                </a:lnTo>
                <a:lnTo>
                  <a:pt x="23520" y="18370"/>
                </a:lnTo>
                <a:lnTo>
                  <a:pt x="23520" y="18380"/>
                </a:lnTo>
                <a:lnTo>
                  <a:pt x="23530" y="18380"/>
                </a:lnTo>
                <a:lnTo>
                  <a:pt x="23530" y="18390"/>
                </a:lnTo>
                <a:lnTo>
                  <a:pt x="23540" y="18390"/>
                </a:lnTo>
                <a:lnTo>
                  <a:pt x="23550" y="18390"/>
                </a:lnTo>
                <a:lnTo>
                  <a:pt x="23550" y="18400"/>
                </a:lnTo>
                <a:lnTo>
                  <a:pt x="23560" y="18410"/>
                </a:lnTo>
                <a:lnTo>
                  <a:pt x="23570" y="18410"/>
                </a:lnTo>
                <a:lnTo>
                  <a:pt x="23580" y="18420"/>
                </a:lnTo>
                <a:lnTo>
                  <a:pt x="23590" y="18430"/>
                </a:lnTo>
                <a:lnTo>
                  <a:pt x="23600" y="18430"/>
                </a:lnTo>
                <a:lnTo>
                  <a:pt x="23610" y="18420"/>
                </a:lnTo>
                <a:lnTo>
                  <a:pt x="23620" y="18410"/>
                </a:lnTo>
                <a:lnTo>
                  <a:pt x="23630" y="18410"/>
                </a:lnTo>
                <a:lnTo>
                  <a:pt x="23640" y="18410"/>
                </a:lnTo>
                <a:lnTo>
                  <a:pt x="23650" y="18410"/>
                </a:lnTo>
                <a:lnTo>
                  <a:pt x="23660" y="18410"/>
                </a:lnTo>
                <a:lnTo>
                  <a:pt x="23670" y="18410"/>
                </a:lnTo>
                <a:lnTo>
                  <a:pt x="23670" y="18420"/>
                </a:lnTo>
                <a:lnTo>
                  <a:pt x="23680" y="18420"/>
                </a:lnTo>
                <a:lnTo>
                  <a:pt x="23690" y="18430"/>
                </a:lnTo>
                <a:lnTo>
                  <a:pt x="23700" y="18430"/>
                </a:lnTo>
                <a:lnTo>
                  <a:pt x="23710" y="18430"/>
                </a:lnTo>
                <a:lnTo>
                  <a:pt x="23720" y="18430"/>
                </a:lnTo>
                <a:lnTo>
                  <a:pt x="23730" y="18440"/>
                </a:lnTo>
                <a:lnTo>
                  <a:pt x="23740" y="18450"/>
                </a:lnTo>
                <a:lnTo>
                  <a:pt x="23740" y="18460"/>
                </a:lnTo>
                <a:lnTo>
                  <a:pt x="23740" y="18470"/>
                </a:lnTo>
                <a:lnTo>
                  <a:pt x="23740" y="18480"/>
                </a:lnTo>
                <a:lnTo>
                  <a:pt x="23740" y="18490"/>
                </a:lnTo>
                <a:lnTo>
                  <a:pt x="23730" y="18500"/>
                </a:lnTo>
                <a:lnTo>
                  <a:pt x="23740" y="18500"/>
                </a:lnTo>
                <a:lnTo>
                  <a:pt x="23740" y="18510"/>
                </a:lnTo>
                <a:lnTo>
                  <a:pt x="23730" y="18520"/>
                </a:lnTo>
                <a:lnTo>
                  <a:pt x="23730" y="18530"/>
                </a:lnTo>
                <a:lnTo>
                  <a:pt x="23740" y="18540"/>
                </a:lnTo>
                <a:lnTo>
                  <a:pt x="23740" y="18550"/>
                </a:lnTo>
                <a:lnTo>
                  <a:pt x="23740" y="18560"/>
                </a:lnTo>
                <a:lnTo>
                  <a:pt x="23730" y="18570"/>
                </a:lnTo>
                <a:lnTo>
                  <a:pt x="23720" y="18580"/>
                </a:lnTo>
                <a:lnTo>
                  <a:pt x="23720" y="18590"/>
                </a:lnTo>
                <a:lnTo>
                  <a:pt x="23710" y="18590"/>
                </a:lnTo>
                <a:lnTo>
                  <a:pt x="23710" y="18600"/>
                </a:lnTo>
                <a:lnTo>
                  <a:pt x="23700" y="18600"/>
                </a:lnTo>
                <a:lnTo>
                  <a:pt x="23700" y="18610"/>
                </a:lnTo>
                <a:lnTo>
                  <a:pt x="23700" y="18620"/>
                </a:lnTo>
                <a:lnTo>
                  <a:pt x="23700" y="18630"/>
                </a:lnTo>
                <a:lnTo>
                  <a:pt x="23710" y="18630"/>
                </a:lnTo>
                <a:lnTo>
                  <a:pt x="23720" y="18630"/>
                </a:lnTo>
                <a:lnTo>
                  <a:pt x="23720" y="18640"/>
                </a:lnTo>
                <a:lnTo>
                  <a:pt x="23730" y="18640"/>
                </a:lnTo>
                <a:lnTo>
                  <a:pt x="23730" y="18650"/>
                </a:lnTo>
                <a:lnTo>
                  <a:pt x="23740" y="18650"/>
                </a:lnTo>
                <a:lnTo>
                  <a:pt x="23740" y="18660"/>
                </a:lnTo>
                <a:lnTo>
                  <a:pt x="23750" y="18660"/>
                </a:lnTo>
                <a:lnTo>
                  <a:pt x="23760" y="18660"/>
                </a:lnTo>
                <a:lnTo>
                  <a:pt x="23770" y="18660"/>
                </a:lnTo>
                <a:lnTo>
                  <a:pt x="23770" y="18670"/>
                </a:lnTo>
                <a:lnTo>
                  <a:pt x="23780" y="18670"/>
                </a:lnTo>
                <a:lnTo>
                  <a:pt x="23790" y="18680"/>
                </a:lnTo>
                <a:lnTo>
                  <a:pt x="23800" y="18680"/>
                </a:lnTo>
                <a:lnTo>
                  <a:pt x="23810" y="18680"/>
                </a:lnTo>
                <a:lnTo>
                  <a:pt x="23820" y="18680"/>
                </a:lnTo>
                <a:lnTo>
                  <a:pt x="23820" y="18690"/>
                </a:lnTo>
                <a:lnTo>
                  <a:pt x="23830" y="18690"/>
                </a:lnTo>
                <a:lnTo>
                  <a:pt x="23840" y="18690"/>
                </a:lnTo>
                <a:lnTo>
                  <a:pt x="23850" y="18690"/>
                </a:lnTo>
                <a:lnTo>
                  <a:pt x="23860" y="18690"/>
                </a:lnTo>
                <a:lnTo>
                  <a:pt x="23860" y="18680"/>
                </a:lnTo>
                <a:lnTo>
                  <a:pt x="23870" y="18680"/>
                </a:lnTo>
                <a:lnTo>
                  <a:pt x="23880" y="18680"/>
                </a:lnTo>
                <a:lnTo>
                  <a:pt x="23890" y="18680"/>
                </a:lnTo>
                <a:lnTo>
                  <a:pt x="23890" y="18690"/>
                </a:lnTo>
                <a:lnTo>
                  <a:pt x="23900" y="18690"/>
                </a:lnTo>
                <a:lnTo>
                  <a:pt x="23900" y="18700"/>
                </a:lnTo>
                <a:lnTo>
                  <a:pt x="23910" y="18700"/>
                </a:lnTo>
                <a:lnTo>
                  <a:pt x="23920" y="18700"/>
                </a:lnTo>
                <a:lnTo>
                  <a:pt x="23930" y="18700"/>
                </a:lnTo>
                <a:lnTo>
                  <a:pt x="23940" y="18710"/>
                </a:lnTo>
                <a:lnTo>
                  <a:pt x="23950" y="18710"/>
                </a:lnTo>
                <a:lnTo>
                  <a:pt x="23950" y="18720"/>
                </a:lnTo>
                <a:lnTo>
                  <a:pt x="23960" y="18720"/>
                </a:lnTo>
                <a:lnTo>
                  <a:pt x="23970" y="18720"/>
                </a:lnTo>
                <a:lnTo>
                  <a:pt x="23970" y="18730"/>
                </a:lnTo>
                <a:lnTo>
                  <a:pt x="23980" y="18730"/>
                </a:lnTo>
                <a:lnTo>
                  <a:pt x="23980" y="18740"/>
                </a:lnTo>
                <a:lnTo>
                  <a:pt x="23990" y="18740"/>
                </a:lnTo>
                <a:lnTo>
                  <a:pt x="24000" y="18750"/>
                </a:lnTo>
                <a:lnTo>
                  <a:pt x="24010" y="18760"/>
                </a:lnTo>
                <a:lnTo>
                  <a:pt x="24010" y="18770"/>
                </a:lnTo>
                <a:lnTo>
                  <a:pt x="24020" y="18770"/>
                </a:lnTo>
                <a:lnTo>
                  <a:pt x="24020" y="18780"/>
                </a:lnTo>
                <a:lnTo>
                  <a:pt x="24020" y="18790"/>
                </a:lnTo>
                <a:lnTo>
                  <a:pt x="24030" y="18790"/>
                </a:lnTo>
                <a:lnTo>
                  <a:pt x="24030" y="18800"/>
                </a:lnTo>
                <a:lnTo>
                  <a:pt x="24030" y="18810"/>
                </a:lnTo>
                <a:lnTo>
                  <a:pt x="24040" y="18810"/>
                </a:lnTo>
                <a:lnTo>
                  <a:pt x="24040" y="18820"/>
                </a:lnTo>
                <a:lnTo>
                  <a:pt x="24040" y="18830"/>
                </a:lnTo>
                <a:lnTo>
                  <a:pt x="24040" y="18840"/>
                </a:lnTo>
                <a:lnTo>
                  <a:pt x="24040" y="18850"/>
                </a:lnTo>
                <a:lnTo>
                  <a:pt x="24030" y="18850"/>
                </a:lnTo>
                <a:lnTo>
                  <a:pt x="24030" y="18860"/>
                </a:lnTo>
                <a:lnTo>
                  <a:pt x="24040" y="18860"/>
                </a:lnTo>
                <a:lnTo>
                  <a:pt x="24050" y="18860"/>
                </a:lnTo>
                <a:lnTo>
                  <a:pt x="24060" y="18870"/>
                </a:lnTo>
                <a:lnTo>
                  <a:pt x="24070" y="18880"/>
                </a:lnTo>
                <a:lnTo>
                  <a:pt x="24080" y="18890"/>
                </a:lnTo>
                <a:lnTo>
                  <a:pt x="24090" y="18900"/>
                </a:lnTo>
                <a:lnTo>
                  <a:pt x="24090" y="18910"/>
                </a:lnTo>
                <a:lnTo>
                  <a:pt x="24100" y="18920"/>
                </a:lnTo>
                <a:lnTo>
                  <a:pt x="24110" y="18920"/>
                </a:lnTo>
                <a:lnTo>
                  <a:pt x="24110" y="18930"/>
                </a:lnTo>
                <a:lnTo>
                  <a:pt x="24120" y="18930"/>
                </a:lnTo>
                <a:lnTo>
                  <a:pt x="24130" y="18930"/>
                </a:lnTo>
                <a:lnTo>
                  <a:pt x="24130" y="18920"/>
                </a:lnTo>
                <a:lnTo>
                  <a:pt x="24140" y="18910"/>
                </a:lnTo>
                <a:lnTo>
                  <a:pt x="24150" y="18910"/>
                </a:lnTo>
                <a:lnTo>
                  <a:pt x="24160" y="18910"/>
                </a:lnTo>
                <a:lnTo>
                  <a:pt x="24170" y="18910"/>
                </a:lnTo>
                <a:lnTo>
                  <a:pt x="24180" y="18910"/>
                </a:lnTo>
                <a:lnTo>
                  <a:pt x="24180" y="18900"/>
                </a:lnTo>
                <a:lnTo>
                  <a:pt x="24190" y="18900"/>
                </a:lnTo>
                <a:lnTo>
                  <a:pt x="24190" y="18890"/>
                </a:lnTo>
                <a:lnTo>
                  <a:pt x="24200" y="18890"/>
                </a:lnTo>
                <a:lnTo>
                  <a:pt x="24200" y="18880"/>
                </a:lnTo>
                <a:lnTo>
                  <a:pt x="24210" y="18880"/>
                </a:lnTo>
                <a:lnTo>
                  <a:pt x="24220" y="18890"/>
                </a:lnTo>
                <a:lnTo>
                  <a:pt x="24230" y="18890"/>
                </a:lnTo>
                <a:lnTo>
                  <a:pt x="24230" y="18880"/>
                </a:lnTo>
                <a:lnTo>
                  <a:pt x="24240" y="18880"/>
                </a:lnTo>
                <a:lnTo>
                  <a:pt x="24240" y="18870"/>
                </a:lnTo>
                <a:lnTo>
                  <a:pt x="24250" y="18870"/>
                </a:lnTo>
                <a:lnTo>
                  <a:pt x="24250" y="18860"/>
                </a:lnTo>
                <a:lnTo>
                  <a:pt x="24260" y="18860"/>
                </a:lnTo>
                <a:lnTo>
                  <a:pt x="24260" y="18850"/>
                </a:lnTo>
                <a:lnTo>
                  <a:pt x="24270" y="18850"/>
                </a:lnTo>
                <a:lnTo>
                  <a:pt x="24270" y="18840"/>
                </a:lnTo>
                <a:lnTo>
                  <a:pt x="24280" y="18840"/>
                </a:lnTo>
                <a:lnTo>
                  <a:pt x="24280" y="18830"/>
                </a:lnTo>
                <a:lnTo>
                  <a:pt x="24290" y="18830"/>
                </a:lnTo>
                <a:lnTo>
                  <a:pt x="24290" y="18820"/>
                </a:lnTo>
                <a:lnTo>
                  <a:pt x="24290" y="18810"/>
                </a:lnTo>
                <a:lnTo>
                  <a:pt x="24300" y="18810"/>
                </a:lnTo>
                <a:lnTo>
                  <a:pt x="24310" y="18810"/>
                </a:lnTo>
                <a:lnTo>
                  <a:pt x="24310" y="18800"/>
                </a:lnTo>
                <a:lnTo>
                  <a:pt x="24310" y="18790"/>
                </a:lnTo>
                <a:lnTo>
                  <a:pt x="24320" y="18790"/>
                </a:lnTo>
                <a:lnTo>
                  <a:pt x="24320" y="18780"/>
                </a:lnTo>
                <a:lnTo>
                  <a:pt x="24320" y="18770"/>
                </a:lnTo>
                <a:lnTo>
                  <a:pt x="24330" y="18760"/>
                </a:lnTo>
                <a:lnTo>
                  <a:pt x="24330" y="18770"/>
                </a:lnTo>
                <a:lnTo>
                  <a:pt x="24430" y="18740"/>
                </a:lnTo>
                <a:lnTo>
                  <a:pt x="24530" y="18780"/>
                </a:lnTo>
                <a:lnTo>
                  <a:pt x="24540" y="18780"/>
                </a:lnTo>
                <a:lnTo>
                  <a:pt x="24580" y="18720"/>
                </a:lnTo>
                <a:lnTo>
                  <a:pt x="24590" y="18710"/>
                </a:lnTo>
                <a:lnTo>
                  <a:pt x="24660" y="18670"/>
                </a:lnTo>
                <a:lnTo>
                  <a:pt x="24690" y="18670"/>
                </a:lnTo>
                <a:lnTo>
                  <a:pt x="24740" y="18620"/>
                </a:lnTo>
                <a:lnTo>
                  <a:pt x="24790" y="18570"/>
                </a:lnTo>
                <a:lnTo>
                  <a:pt x="24840" y="18600"/>
                </a:lnTo>
                <a:lnTo>
                  <a:pt x="24880" y="18550"/>
                </a:lnTo>
                <a:lnTo>
                  <a:pt x="24920" y="18470"/>
                </a:lnTo>
                <a:lnTo>
                  <a:pt x="24940" y="18470"/>
                </a:lnTo>
                <a:lnTo>
                  <a:pt x="24970" y="18470"/>
                </a:lnTo>
                <a:lnTo>
                  <a:pt x="24980" y="18470"/>
                </a:lnTo>
                <a:lnTo>
                  <a:pt x="25000" y="18470"/>
                </a:lnTo>
                <a:lnTo>
                  <a:pt x="25030" y="18460"/>
                </a:lnTo>
                <a:lnTo>
                  <a:pt x="25060" y="18430"/>
                </a:lnTo>
                <a:lnTo>
                  <a:pt x="25070" y="18420"/>
                </a:lnTo>
                <a:lnTo>
                  <a:pt x="25110" y="18390"/>
                </a:lnTo>
                <a:lnTo>
                  <a:pt x="25160" y="18370"/>
                </a:lnTo>
                <a:lnTo>
                  <a:pt x="25290" y="18310"/>
                </a:lnTo>
                <a:lnTo>
                  <a:pt x="25380" y="18370"/>
                </a:lnTo>
                <a:lnTo>
                  <a:pt x="25520" y="18320"/>
                </a:lnTo>
                <a:lnTo>
                  <a:pt x="25790" y="18320"/>
                </a:lnTo>
                <a:lnTo>
                  <a:pt x="25940" y="18200"/>
                </a:lnTo>
                <a:lnTo>
                  <a:pt x="26040" y="18200"/>
                </a:lnTo>
                <a:lnTo>
                  <a:pt x="26060" y="18180"/>
                </a:lnTo>
                <a:lnTo>
                  <a:pt x="26080" y="18160"/>
                </a:lnTo>
                <a:lnTo>
                  <a:pt x="26110" y="18150"/>
                </a:lnTo>
                <a:lnTo>
                  <a:pt x="26170" y="18150"/>
                </a:lnTo>
                <a:lnTo>
                  <a:pt x="26230" y="18150"/>
                </a:lnTo>
                <a:lnTo>
                  <a:pt x="26310" y="18150"/>
                </a:lnTo>
                <a:lnTo>
                  <a:pt x="26360" y="18110"/>
                </a:lnTo>
                <a:lnTo>
                  <a:pt x="26380" y="18110"/>
                </a:lnTo>
                <a:lnTo>
                  <a:pt x="26440" y="18130"/>
                </a:lnTo>
                <a:lnTo>
                  <a:pt x="26500" y="18140"/>
                </a:lnTo>
                <a:lnTo>
                  <a:pt x="26550" y="18110"/>
                </a:lnTo>
                <a:lnTo>
                  <a:pt x="26560" y="18110"/>
                </a:lnTo>
                <a:lnTo>
                  <a:pt x="26590" y="18070"/>
                </a:lnTo>
                <a:lnTo>
                  <a:pt x="26800" y="18130"/>
                </a:lnTo>
                <a:lnTo>
                  <a:pt x="26810" y="18130"/>
                </a:lnTo>
                <a:lnTo>
                  <a:pt x="26820" y="18130"/>
                </a:lnTo>
                <a:lnTo>
                  <a:pt x="26910" y="18150"/>
                </a:lnTo>
                <a:lnTo>
                  <a:pt x="26970" y="18190"/>
                </a:lnTo>
                <a:lnTo>
                  <a:pt x="27110" y="18230"/>
                </a:lnTo>
                <a:lnTo>
                  <a:pt x="27120" y="18250"/>
                </a:lnTo>
                <a:lnTo>
                  <a:pt x="27130" y="18290"/>
                </a:lnTo>
                <a:lnTo>
                  <a:pt x="27140" y="18300"/>
                </a:lnTo>
                <a:lnTo>
                  <a:pt x="27180" y="18300"/>
                </a:lnTo>
                <a:lnTo>
                  <a:pt x="27200" y="18300"/>
                </a:lnTo>
                <a:lnTo>
                  <a:pt x="27210" y="18280"/>
                </a:lnTo>
                <a:lnTo>
                  <a:pt x="27220" y="18280"/>
                </a:lnTo>
                <a:lnTo>
                  <a:pt x="27230" y="18270"/>
                </a:lnTo>
                <a:lnTo>
                  <a:pt x="27240" y="18260"/>
                </a:lnTo>
                <a:lnTo>
                  <a:pt x="27240" y="18250"/>
                </a:lnTo>
                <a:lnTo>
                  <a:pt x="27370" y="18330"/>
                </a:lnTo>
                <a:lnTo>
                  <a:pt x="27380" y="18340"/>
                </a:lnTo>
                <a:lnTo>
                  <a:pt x="27380" y="18350"/>
                </a:lnTo>
                <a:lnTo>
                  <a:pt x="27390" y="18350"/>
                </a:lnTo>
                <a:lnTo>
                  <a:pt x="27390" y="18360"/>
                </a:lnTo>
                <a:lnTo>
                  <a:pt x="27390" y="18370"/>
                </a:lnTo>
                <a:lnTo>
                  <a:pt x="27400" y="18370"/>
                </a:lnTo>
                <a:lnTo>
                  <a:pt x="27400" y="18380"/>
                </a:lnTo>
                <a:lnTo>
                  <a:pt x="27400" y="18390"/>
                </a:lnTo>
                <a:lnTo>
                  <a:pt x="27400" y="18400"/>
                </a:lnTo>
                <a:lnTo>
                  <a:pt x="27400" y="18410"/>
                </a:lnTo>
                <a:lnTo>
                  <a:pt x="27390" y="18410"/>
                </a:lnTo>
                <a:lnTo>
                  <a:pt x="27380" y="18410"/>
                </a:lnTo>
                <a:lnTo>
                  <a:pt x="27370" y="18410"/>
                </a:lnTo>
                <a:lnTo>
                  <a:pt x="27370" y="18400"/>
                </a:lnTo>
                <a:lnTo>
                  <a:pt x="27360" y="18400"/>
                </a:lnTo>
                <a:lnTo>
                  <a:pt x="27350" y="18400"/>
                </a:lnTo>
                <a:lnTo>
                  <a:pt x="27340" y="18400"/>
                </a:lnTo>
                <a:lnTo>
                  <a:pt x="27340" y="18410"/>
                </a:lnTo>
                <a:lnTo>
                  <a:pt x="27330" y="18410"/>
                </a:lnTo>
                <a:lnTo>
                  <a:pt x="27320" y="18410"/>
                </a:lnTo>
                <a:lnTo>
                  <a:pt x="27320" y="18420"/>
                </a:lnTo>
                <a:lnTo>
                  <a:pt x="27310" y="18420"/>
                </a:lnTo>
                <a:lnTo>
                  <a:pt x="27300" y="18420"/>
                </a:lnTo>
                <a:lnTo>
                  <a:pt x="27290" y="18430"/>
                </a:lnTo>
                <a:lnTo>
                  <a:pt x="27290" y="18440"/>
                </a:lnTo>
                <a:lnTo>
                  <a:pt x="27290" y="18450"/>
                </a:lnTo>
                <a:lnTo>
                  <a:pt x="27280" y="18450"/>
                </a:lnTo>
                <a:lnTo>
                  <a:pt x="27280" y="18460"/>
                </a:lnTo>
                <a:lnTo>
                  <a:pt x="27280" y="18470"/>
                </a:lnTo>
                <a:lnTo>
                  <a:pt x="27270" y="18470"/>
                </a:lnTo>
                <a:lnTo>
                  <a:pt x="27270" y="18480"/>
                </a:lnTo>
                <a:lnTo>
                  <a:pt x="27260" y="18480"/>
                </a:lnTo>
                <a:lnTo>
                  <a:pt x="27260" y="18490"/>
                </a:lnTo>
                <a:lnTo>
                  <a:pt x="27270" y="18490"/>
                </a:lnTo>
                <a:lnTo>
                  <a:pt x="27270" y="18500"/>
                </a:lnTo>
                <a:lnTo>
                  <a:pt x="27270" y="18510"/>
                </a:lnTo>
                <a:lnTo>
                  <a:pt x="27280" y="18510"/>
                </a:lnTo>
                <a:lnTo>
                  <a:pt x="27280" y="18520"/>
                </a:lnTo>
                <a:lnTo>
                  <a:pt x="27290" y="18530"/>
                </a:lnTo>
                <a:lnTo>
                  <a:pt x="27290" y="18540"/>
                </a:lnTo>
                <a:lnTo>
                  <a:pt x="27290" y="18550"/>
                </a:lnTo>
                <a:lnTo>
                  <a:pt x="27290" y="18560"/>
                </a:lnTo>
                <a:lnTo>
                  <a:pt x="27290" y="18570"/>
                </a:lnTo>
                <a:lnTo>
                  <a:pt x="27280" y="18570"/>
                </a:lnTo>
                <a:lnTo>
                  <a:pt x="27280" y="18580"/>
                </a:lnTo>
                <a:lnTo>
                  <a:pt x="27280" y="18590"/>
                </a:lnTo>
                <a:lnTo>
                  <a:pt x="27270" y="18600"/>
                </a:lnTo>
                <a:lnTo>
                  <a:pt x="27260" y="18610"/>
                </a:lnTo>
                <a:lnTo>
                  <a:pt x="27250" y="18610"/>
                </a:lnTo>
                <a:lnTo>
                  <a:pt x="27240" y="18610"/>
                </a:lnTo>
                <a:lnTo>
                  <a:pt x="27240" y="18620"/>
                </a:lnTo>
                <a:lnTo>
                  <a:pt x="27230" y="18630"/>
                </a:lnTo>
                <a:lnTo>
                  <a:pt x="27220" y="18640"/>
                </a:lnTo>
                <a:lnTo>
                  <a:pt x="27210" y="18640"/>
                </a:lnTo>
                <a:lnTo>
                  <a:pt x="27210" y="18650"/>
                </a:lnTo>
                <a:lnTo>
                  <a:pt x="27210" y="18660"/>
                </a:lnTo>
                <a:lnTo>
                  <a:pt x="27200" y="18670"/>
                </a:lnTo>
                <a:lnTo>
                  <a:pt x="27200" y="18680"/>
                </a:lnTo>
                <a:lnTo>
                  <a:pt x="27200" y="18690"/>
                </a:lnTo>
                <a:lnTo>
                  <a:pt x="27210" y="18690"/>
                </a:lnTo>
                <a:lnTo>
                  <a:pt x="27200" y="18700"/>
                </a:lnTo>
                <a:lnTo>
                  <a:pt x="27190" y="18700"/>
                </a:lnTo>
                <a:lnTo>
                  <a:pt x="27190" y="18710"/>
                </a:lnTo>
                <a:lnTo>
                  <a:pt x="27180" y="18710"/>
                </a:lnTo>
                <a:lnTo>
                  <a:pt x="27170" y="18710"/>
                </a:lnTo>
                <a:lnTo>
                  <a:pt x="27180" y="18720"/>
                </a:lnTo>
                <a:lnTo>
                  <a:pt x="27180" y="18730"/>
                </a:lnTo>
                <a:lnTo>
                  <a:pt x="27170" y="18740"/>
                </a:lnTo>
                <a:lnTo>
                  <a:pt x="27170" y="18750"/>
                </a:lnTo>
                <a:lnTo>
                  <a:pt x="27160" y="18750"/>
                </a:lnTo>
                <a:lnTo>
                  <a:pt x="27150" y="18750"/>
                </a:lnTo>
                <a:lnTo>
                  <a:pt x="27140" y="18750"/>
                </a:lnTo>
                <a:lnTo>
                  <a:pt x="27130" y="18760"/>
                </a:lnTo>
                <a:lnTo>
                  <a:pt x="27120" y="18770"/>
                </a:lnTo>
                <a:lnTo>
                  <a:pt x="27120" y="18780"/>
                </a:lnTo>
                <a:lnTo>
                  <a:pt x="27120" y="18790"/>
                </a:lnTo>
                <a:lnTo>
                  <a:pt x="27130" y="18800"/>
                </a:lnTo>
                <a:lnTo>
                  <a:pt x="27130" y="18810"/>
                </a:lnTo>
                <a:lnTo>
                  <a:pt x="27140" y="18820"/>
                </a:lnTo>
                <a:lnTo>
                  <a:pt x="27150" y="18830"/>
                </a:lnTo>
                <a:lnTo>
                  <a:pt x="27160" y="18830"/>
                </a:lnTo>
                <a:lnTo>
                  <a:pt x="27160" y="18840"/>
                </a:lnTo>
                <a:lnTo>
                  <a:pt x="27170" y="18850"/>
                </a:lnTo>
                <a:lnTo>
                  <a:pt x="27180" y="18850"/>
                </a:lnTo>
                <a:lnTo>
                  <a:pt x="27180" y="18860"/>
                </a:lnTo>
                <a:lnTo>
                  <a:pt x="27190" y="18860"/>
                </a:lnTo>
                <a:lnTo>
                  <a:pt x="27190" y="18870"/>
                </a:lnTo>
                <a:lnTo>
                  <a:pt x="27200" y="18870"/>
                </a:lnTo>
                <a:lnTo>
                  <a:pt x="27200" y="18880"/>
                </a:lnTo>
                <a:lnTo>
                  <a:pt x="27210" y="18880"/>
                </a:lnTo>
                <a:lnTo>
                  <a:pt x="27220" y="18890"/>
                </a:lnTo>
                <a:lnTo>
                  <a:pt x="27220" y="18900"/>
                </a:lnTo>
                <a:lnTo>
                  <a:pt x="27220" y="18910"/>
                </a:lnTo>
                <a:lnTo>
                  <a:pt x="27230" y="18920"/>
                </a:lnTo>
                <a:lnTo>
                  <a:pt x="27240" y="18920"/>
                </a:lnTo>
                <a:lnTo>
                  <a:pt x="27250" y="18920"/>
                </a:lnTo>
                <a:lnTo>
                  <a:pt x="27260" y="18920"/>
                </a:lnTo>
                <a:lnTo>
                  <a:pt x="27270" y="18920"/>
                </a:lnTo>
                <a:lnTo>
                  <a:pt x="27270" y="18910"/>
                </a:lnTo>
                <a:lnTo>
                  <a:pt x="27280" y="18910"/>
                </a:lnTo>
                <a:lnTo>
                  <a:pt x="27280" y="18900"/>
                </a:lnTo>
                <a:lnTo>
                  <a:pt x="27290" y="18900"/>
                </a:lnTo>
                <a:lnTo>
                  <a:pt x="27300" y="18890"/>
                </a:lnTo>
                <a:lnTo>
                  <a:pt x="27310" y="18900"/>
                </a:lnTo>
                <a:lnTo>
                  <a:pt x="27320" y="18910"/>
                </a:lnTo>
                <a:lnTo>
                  <a:pt x="27330" y="18910"/>
                </a:lnTo>
                <a:lnTo>
                  <a:pt x="27330" y="18920"/>
                </a:lnTo>
                <a:lnTo>
                  <a:pt x="27340" y="18920"/>
                </a:lnTo>
                <a:lnTo>
                  <a:pt x="27350" y="18930"/>
                </a:lnTo>
                <a:lnTo>
                  <a:pt x="27350" y="18940"/>
                </a:lnTo>
                <a:lnTo>
                  <a:pt x="27360" y="18940"/>
                </a:lnTo>
                <a:lnTo>
                  <a:pt x="27370" y="18930"/>
                </a:lnTo>
                <a:lnTo>
                  <a:pt x="27370" y="18920"/>
                </a:lnTo>
                <a:lnTo>
                  <a:pt x="27380" y="18910"/>
                </a:lnTo>
                <a:lnTo>
                  <a:pt x="27390" y="18900"/>
                </a:lnTo>
                <a:lnTo>
                  <a:pt x="27390" y="18890"/>
                </a:lnTo>
                <a:lnTo>
                  <a:pt x="27400" y="18890"/>
                </a:lnTo>
                <a:lnTo>
                  <a:pt x="27410" y="18880"/>
                </a:lnTo>
                <a:lnTo>
                  <a:pt x="27420" y="18880"/>
                </a:lnTo>
                <a:lnTo>
                  <a:pt x="27430" y="18870"/>
                </a:lnTo>
                <a:lnTo>
                  <a:pt x="27440" y="18870"/>
                </a:lnTo>
                <a:lnTo>
                  <a:pt x="27440" y="18860"/>
                </a:lnTo>
                <a:lnTo>
                  <a:pt x="27450" y="18860"/>
                </a:lnTo>
                <a:lnTo>
                  <a:pt x="27450" y="18850"/>
                </a:lnTo>
                <a:lnTo>
                  <a:pt x="27450" y="18840"/>
                </a:lnTo>
                <a:lnTo>
                  <a:pt x="27450" y="18830"/>
                </a:lnTo>
                <a:lnTo>
                  <a:pt x="27460" y="18820"/>
                </a:lnTo>
                <a:lnTo>
                  <a:pt x="27470" y="18810"/>
                </a:lnTo>
                <a:lnTo>
                  <a:pt x="27480" y="18800"/>
                </a:lnTo>
                <a:lnTo>
                  <a:pt x="27480" y="18790"/>
                </a:lnTo>
                <a:lnTo>
                  <a:pt x="27490" y="18790"/>
                </a:lnTo>
                <a:lnTo>
                  <a:pt x="27500" y="18790"/>
                </a:lnTo>
                <a:lnTo>
                  <a:pt x="27500" y="18780"/>
                </a:lnTo>
                <a:lnTo>
                  <a:pt x="27510" y="18770"/>
                </a:lnTo>
                <a:lnTo>
                  <a:pt x="27520" y="18760"/>
                </a:lnTo>
                <a:lnTo>
                  <a:pt x="27520" y="18750"/>
                </a:lnTo>
                <a:lnTo>
                  <a:pt x="27530" y="18750"/>
                </a:lnTo>
                <a:lnTo>
                  <a:pt x="27530" y="18740"/>
                </a:lnTo>
                <a:lnTo>
                  <a:pt x="27530" y="18730"/>
                </a:lnTo>
                <a:lnTo>
                  <a:pt x="27530" y="18720"/>
                </a:lnTo>
                <a:lnTo>
                  <a:pt x="27540" y="18720"/>
                </a:lnTo>
                <a:lnTo>
                  <a:pt x="27550" y="18720"/>
                </a:lnTo>
                <a:lnTo>
                  <a:pt x="27550" y="18710"/>
                </a:lnTo>
                <a:lnTo>
                  <a:pt x="27560" y="18710"/>
                </a:lnTo>
                <a:lnTo>
                  <a:pt x="27570" y="18710"/>
                </a:lnTo>
                <a:lnTo>
                  <a:pt x="27570" y="18700"/>
                </a:lnTo>
                <a:lnTo>
                  <a:pt x="27580" y="18690"/>
                </a:lnTo>
                <a:lnTo>
                  <a:pt x="27590" y="18680"/>
                </a:lnTo>
                <a:lnTo>
                  <a:pt x="27720" y="18740"/>
                </a:lnTo>
                <a:lnTo>
                  <a:pt x="27760" y="18720"/>
                </a:lnTo>
                <a:lnTo>
                  <a:pt x="27770" y="18720"/>
                </a:lnTo>
                <a:lnTo>
                  <a:pt x="27780" y="18710"/>
                </a:lnTo>
                <a:lnTo>
                  <a:pt x="27800" y="18690"/>
                </a:lnTo>
                <a:lnTo>
                  <a:pt x="27820" y="18680"/>
                </a:lnTo>
                <a:lnTo>
                  <a:pt x="27850" y="18670"/>
                </a:lnTo>
                <a:lnTo>
                  <a:pt x="27870" y="18670"/>
                </a:lnTo>
                <a:lnTo>
                  <a:pt x="27940" y="18650"/>
                </a:lnTo>
                <a:lnTo>
                  <a:pt x="27950" y="18650"/>
                </a:lnTo>
                <a:lnTo>
                  <a:pt x="27980" y="18640"/>
                </a:lnTo>
                <a:lnTo>
                  <a:pt x="27990" y="18640"/>
                </a:lnTo>
                <a:lnTo>
                  <a:pt x="28000" y="18650"/>
                </a:lnTo>
                <a:lnTo>
                  <a:pt x="28000" y="18660"/>
                </a:lnTo>
                <a:lnTo>
                  <a:pt x="28010" y="18660"/>
                </a:lnTo>
                <a:lnTo>
                  <a:pt x="28010" y="18670"/>
                </a:lnTo>
                <a:lnTo>
                  <a:pt x="28010" y="18680"/>
                </a:lnTo>
                <a:lnTo>
                  <a:pt x="28010" y="18690"/>
                </a:lnTo>
                <a:lnTo>
                  <a:pt x="28020" y="18700"/>
                </a:lnTo>
                <a:lnTo>
                  <a:pt x="28030" y="18710"/>
                </a:lnTo>
                <a:lnTo>
                  <a:pt x="28040" y="18720"/>
                </a:lnTo>
                <a:lnTo>
                  <a:pt x="28040" y="18730"/>
                </a:lnTo>
                <a:lnTo>
                  <a:pt x="28040" y="18740"/>
                </a:lnTo>
                <a:lnTo>
                  <a:pt x="28040" y="18750"/>
                </a:lnTo>
                <a:lnTo>
                  <a:pt x="28030" y="18760"/>
                </a:lnTo>
                <a:lnTo>
                  <a:pt x="28040" y="18770"/>
                </a:lnTo>
                <a:lnTo>
                  <a:pt x="28050" y="18780"/>
                </a:lnTo>
                <a:lnTo>
                  <a:pt x="28060" y="18790"/>
                </a:lnTo>
                <a:lnTo>
                  <a:pt x="28070" y="18790"/>
                </a:lnTo>
                <a:lnTo>
                  <a:pt x="28080" y="18790"/>
                </a:lnTo>
                <a:lnTo>
                  <a:pt x="28080" y="18800"/>
                </a:lnTo>
                <a:lnTo>
                  <a:pt x="28090" y="18800"/>
                </a:lnTo>
                <a:lnTo>
                  <a:pt x="28090" y="18810"/>
                </a:lnTo>
                <a:lnTo>
                  <a:pt x="28080" y="18810"/>
                </a:lnTo>
                <a:lnTo>
                  <a:pt x="28080" y="18820"/>
                </a:lnTo>
                <a:lnTo>
                  <a:pt x="28070" y="18820"/>
                </a:lnTo>
                <a:lnTo>
                  <a:pt x="28070" y="18830"/>
                </a:lnTo>
                <a:lnTo>
                  <a:pt x="28080" y="18840"/>
                </a:lnTo>
                <a:lnTo>
                  <a:pt x="28080" y="18850"/>
                </a:lnTo>
                <a:lnTo>
                  <a:pt x="28080" y="18860"/>
                </a:lnTo>
                <a:lnTo>
                  <a:pt x="28090" y="18870"/>
                </a:lnTo>
                <a:lnTo>
                  <a:pt x="28100" y="18870"/>
                </a:lnTo>
                <a:lnTo>
                  <a:pt x="28100" y="18880"/>
                </a:lnTo>
                <a:lnTo>
                  <a:pt x="28110" y="18880"/>
                </a:lnTo>
                <a:lnTo>
                  <a:pt x="28110" y="18890"/>
                </a:lnTo>
                <a:lnTo>
                  <a:pt x="28120" y="18890"/>
                </a:lnTo>
                <a:lnTo>
                  <a:pt x="28130" y="18890"/>
                </a:lnTo>
                <a:lnTo>
                  <a:pt x="28140" y="18890"/>
                </a:lnTo>
                <a:lnTo>
                  <a:pt x="28150" y="18900"/>
                </a:lnTo>
                <a:lnTo>
                  <a:pt x="28150" y="18910"/>
                </a:lnTo>
                <a:lnTo>
                  <a:pt x="28150" y="18920"/>
                </a:lnTo>
                <a:lnTo>
                  <a:pt x="28160" y="18920"/>
                </a:lnTo>
                <a:lnTo>
                  <a:pt x="28160" y="18930"/>
                </a:lnTo>
                <a:lnTo>
                  <a:pt x="28170" y="18930"/>
                </a:lnTo>
                <a:lnTo>
                  <a:pt x="28170" y="18940"/>
                </a:lnTo>
                <a:lnTo>
                  <a:pt x="28170" y="18950"/>
                </a:lnTo>
                <a:lnTo>
                  <a:pt x="28180" y="18950"/>
                </a:lnTo>
                <a:lnTo>
                  <a:pt x="28190" y="18950"/>
                </a:lnTo>
                <a:lnTo>
                  <a:pt x="28200" y="18950"/>
                </a:lnTo>
                <a:lnTo>
                  <a:pt x="28210" y="18950"/>
                </a:lnTo>
                <a:lnTo>
                  <a:pt x="28220" y="18960"/>
                </a:lnTo>
                <a:lnTo>
                  <a:pt x="28230" y="18960"/>
                </a:lnTo>
                <a:lnTo>
                  <a:pt x="28230" y="18950"/>
                </a:lnTo>
                <a:lnTo>
                  <a:pt x="28240" y="18950"/>
                </a:lnTo>
                <a:lnTo>
                  <a:pt x="28250" y="18960"/>
                </a:lnTo>
                <a:lnTo>
                  <a:pt x="28250" y="18970"/>
                </a:lnTo>
                <a:lnTo>
                  <a:pt x="28250" y="18980"/>
                </a:lnTo>
                <a:lnTo>
                  <a:pt x="28260" y="18990"/>
                </a:lnTo>
                <a:lnTo>
                  <a:pt x="28270" y="19000"/>
                </a:lnTo>
                <a:lnTo>
                  <a:pt x="28270" y="19010"/>
                </a:lnTo>
                <a:lnTo>
                  <a:pt x="28270" y="19020"/>
                </a:lnTo>
                <a:lnTo>
                  <a:pt x="28270" y="19030"/>
                </a:lnTo>
                <a:lnTo>
                  <a:pt x="28280" y="19030"/>
                </a:lnTo>
                <a:lnTo>
                  <a:pt x="28280" y="19040"/>
                </a:lnTo>
                <a:lnTo>
                  <a:pt x="28290" y="19050"/>
                </a:lnTo>
                <a:lnTo>
                  <a:pt x="28290" y="19060"/>
                </a:lnTo>
                <a:lnTo>
                  <a:pt x="28280" y="19070"/>
                </a:lnTo>
                <a:lnTo>
                  <a:pt x="28290" y="19070"/>
                </a:lnTo>
                <a:lnTo>
                  <a:pt x="28290" y="19080"/>
                </a:lnTo>
                <a:lnTo>
                  <a:pt x="28280" y="19090"/>
                </a:lnTo>
                <a:lnTo>
                  <a:pt x="28270" y="19090"/>
                </a:lnTo>
                <a:lnTo>
                  <a:pt x="28270" y="19100"/>
                </a:lnTo>
                <a:lnTo>
                  <a:pt x="28260" y="19100"/>
                </a:lnTo>
                <a:lnTo>
                  <a:pt x="28260" y="19110"/>
                </a:lnTo>
                <a:lnTo>
                  <a:pt x="28250" y="19110"/>
                </a:lnTo>
                <a:lnTo>
                  <a:pt x="28250" y="19120"/>
                </a:lnTo>
                <a:lnTo>
                  <a:pt x="28240" y="19120"/>
                </a:lnTo>
                <a:lnTo>
                  <a:pt x="28240" y="19130"/>
                </a:lnTo>
                <a:lnTo>
                  <a:pt x="28230" y="19130"/>
                </a:lnTo>
                <a:lnTo>
                  <a:pt x="28230" y="19140"/>
                </a:lnTo>
                <a:lnTo>
                  <a:pt x="28220" y="19140"/>
                </a:lnTo>
                <a:lnTo>
                  <a:pt x="28210" y="19150"/>
                </a:lnTo>
                <a:lnTo>
                  <a:pt x="28210" y="19160"/>
                </a:lnTo>
                <a:lnTo>
                  <a:pt x="28200" y="19160"/>
                </a:lnTo>
                <a:lnTo>
                  <a:pt x="28200" y="19170"/>
                </a:lnTo>
                <a:lnTo>
                  <a:pt x="28210" y="19170"/>
                </a:lnTo>
                <a:lnTo>
                  <a:pt x="28220" y="19170"/>
                </a:lnTo>
                <a:lnTo>
                  <a:pt x="28220" y="19180"/>
                </a:lnTo>
                <a:lnTo>
                  <a:pt x="28220" y="19190"/>
                </a:lnTo>
                <a:lnTo>
                  <a:pt x="28230" y="19190"/>
                </a:lnTo>
                <a:lnTo>
                  <a:pt x="28230" y="19200"/>
                </a:lnTo>
                <a:lnTo>
                  <a:pt x="28230" y="19210"/>
                </a:lnTo>
                <a:lnTo>
                  <a:pt x="28240" y="19210"/>
                </a:lnTo>
                <a:lnTo>
                  <a:pt x="28240" y="19220"/>
                </a:lnTo>
                <a:lnTo>
                  <a:pt x="28240" y="19230"/>
                </a:lnTo>
                <a:lnTo>
                  <a:pt x="28240" y="19240"/>
                </a:lnTo>
                <a:lnTo>
                  <a:pt x="28250" y="19240"/>
                </a:lnTo>
                <a:lnTo>
                  <a:pt x="28250" y="19230"/>
                </a:lnTo>
                <a:lnTo>
                  <a:pt x="28260" y="19230"/>
                </a:lnTo>
                <a:lnTo>
                  <a:pt x="28270" y="19230"/>
                </a:lnTo>
                <a:lnTo>
                  <a:pt x="28280" y="19230"/>
                </a:lnTo>
                <a:lnTo>
                  <a:pt x="28290" y="19220"/>
                </a:lnTo>
                <a:lnTo>
                  <a:pt x="28300" y="19220"/>
                </a:lnTo>
                <a:lnTo>
                  <a:pt x="28310" y="19220"/>
                </a:lnTo>
                <a:lnTo>
                  <a:pt x="28320" y="19220"/>
                </a:lnTo>
                <a:lnTo>
                  <a:pt x="28320" y="19230"/>
                </a:lnTo>
                <a:lnTo>
                  <a:pt x="28330" y="19230"/>
                </a:lnTo>
                <a:lnTo>
                  <a:pt x="28340" y="19230"/>
                </a:lnTo>
                <a:lnTo>
                  <a:pt x="28350" y="19230"/>
                </a:lnTo>
                <a:lnTo>
                  <a:pt x="28360" y="19230"/>
                </a:lnTo>
                <a:lnTo>
                  <a:pt x="28370" y="19230"/>
                </a:lnTo>
                <a:lnTo>
                  <a:pt x="28370" y="19240"/>
                </a:lnTo>
                <a:lnTo>
                  <a:pt x="28380" y="19240"/>
                </a:lnTo>
                <a:lnTo>
                  <a:pt x="28390" y="19240"/>
                </a:lnTo>
                <a:lnTo>
                  <a:pt x="28390" y="19250"/>
                </a:lnTo>
                <a:lnTo>
                  <a:pt x="28400" y="19250"/>
                </a:lnTo>
                <a:lnTo>
                  <a:pt x="28410" y="19250"/>
                </a:lnTo>
                <a:lnTo>
                  <a:pt x="28420" y="19250"/>
                </a:lnTo>
                <a:lnTo>
                  <a:pt x="28420" y="19260"/>
                </a:lnTo>
                <a:lnTo>
                  <a:pt x="28430" y="19260"/>
                </a:lnTo>
                <a:lnTo>
                  <a:pt x="28430" y="19270"/>
                </a:lnTo>
                <a:lnTo>
                  <a:pt x="28430" y="19280"/>
                </a:lnTo>
                <a:lnTo>
                  <a:pt x="28430" y="19290"/>
                </a:lnTo>
                <a:lnTo>
                  <a:pt x="28440" y="19290"/>
                </a:lnTo>
                <a:lnTo>
                  <a:pt x="28450" y="19290"/>
                </a:lnTo>
                <a:lnTo>
                  <a:pt x="28460" y="19290"/>
                </a:lnTo>
                <a:lnTo>
                  <a:pt x="28470" y="19280"/>
                </a:lnTo>
                <a:lnTo>
                  <a:pt x="28480" y="19280"/>
                </a:lnTo>
                <a:lnTo>
                  <a:pt x="28490" y="19280"/>
                </a:lnTo>
                <a:lnTo>
                  <a:pt x="28490" y="19270"/>
                </a:lnTo>
                <a:lnTo>
                  <a:pt x="28500" y="19270"/>
                </a:lnTo>
                <a:lnTo>
                  <a:pt x="28510" y="19270"/>
                </a:lnTo>
                <a:lnTo>
                  <a:pt x="28520" y="19270"/>
                </a:lnTo>
                <a:lnTo>
                  <a:pt x="28530" y="19270"/>
                </a:lnTo>
                <a:lnTo>
                  <a:pt x="28530" y="19260"/>
                </a:lnTo>
                <a:lnTo>
                  <a:pt x="28540" y="19260"/>
                </a:lnTo>
                <a:lnTo>
                  <a:pt x="28550" y="19260"/>
                </a:lnTo>
                <a:lnTo>
                  <a:pt x="28560" y="19260"/>
                </a:lnTo>
                <a:lnTo>
                  <a:pt x="28570" y="19260"/>
                </a:lnTo>
                <a:lnTo>
                  <a:pt x="28580" y="19260"/>
                </a:lnTo>
                <a:lnTo>
                  <a:pt x="28590" y="19270"/>
                </a:lnTo>
                <a:lnTo>
                  <a:pt x="28600" y="19270"/>
                </a:lnTo>
                <a:lnTo>
                  <a:pt x="28610" y="19270"/>
                </a:lnTo>
                <a:lnTo>
                  <a:pt x="28620" y="19270"/>
                </a:lnTo>
                <a:lnTo>
                  <a:pt x="28620" y="19280"/>
                </a:lnTo>
                <a:lnTo>
                  <a:pt x="28630" y="19270"/>
                </a:lnTo>
                <a:lnTo>
                  <a:pt x="28640" y="19280"/>
                </a:lnTo>
                <a:lnTo>
                  <a:pt x="28650" y="19280"/>
                </a:lnTo>
                <a:lnTo>
                  <a:pt x="28660" y="19280"/>
                </a:lnTo>
                <a:lnTo>
                  <a:pt x="28660" y="19270"/>
                </a:lnTo>
                <a:lnTo>
                  <a:pt x="28670" y="19270"/>
                </a:lnTo>
                <a:lnTo>
                  <a:pt x="28670" y="19260"/>
                </a:lnTo>
                <a:lnTo>
                  <a:pt x="28680" y="19260"/>
                </a:lnTo>
                <a:lnTo>
                  <a:pt x="28690" y="19260"/>
                </a:lnTo>
                <a:lnTo>
                  <a:pt x="28700" y="19260"/>
                </a:lnTo>
                <a:lnTo>
                  <a:pt x="28710" y="19250"/>
                </a:lnTo>
                <a:lnTo>
                  <a:pt x="28710" y="19260"/>
                </a:lnTo>
                <a:lnTo>
                  <a:pt x="28720" y="19260"/>
                </a:lnTo>
                <a:lnTo>
                  <a:pt x="28730" y="19260"/>
                </a:lnTo>
                <a:lnTo>
                  <a:pt x="28740" y="19260"/>
                </a:lnTo>
                <a:lnTo>
                  <a:pt x="28750" y="19260"/>
                </a:lnTo>
                <a:lnTo>
                  <a:pt x="28760" y="19260"/>
                </a:lnTo>
                <a:lnTo>
                  <a:pt x="28770" y="19260"/>
                </a:lnTo>
                <a:lnTo>
                  <a:pt x="28770" y="19270"/>
                </a:lnTo>
                <a:lnTo>
                  <a:pt x="28780" y="19270"/>
                </a:lnTo>
                <a:lnTo>
                  <a:pt x="28790" y="19270"/>
                </a:lnTo>
                <a:lnTo>
                  <a:pt x="28800" y="19270"/>
                </a:lnTo>
                <a:lnTo>
                  <a:pt x="28810" y="19280"/>
                </a:lnTo>
                <a:lnTo>
                  <a:pt x="28810" y="19290"/>
                </a:lnTo>
                <a:lnTo>
                  <a:pt x="28820" y="19290"/>
                </a:lnTo>
                <a:lnTo>
                  <a:pt x="28830" y="19290"/>
                </a:lnTo>
                <a:lnTo>
                  <a:pt x="28840" y="19290"/>
                </a:lnTo>
                <a:lnTo>
                  <a:pt x="28850" y="19280"/>
                </a:lnTo>
                <a:lnTo>
                  <a:pt x="28860" y="19280"/>
                </a:lnTo>
                <a:lnTo>
                  <a:pt x="28860" y="19270"/>
                </a:lnTo>
                <a:lnTo>
                  <a:pt x="28870" y="19270"/>
                </a:lnTo>
                <a:lnTo>
                  <a:pt x="28880" y="19270"/>
                </a:lnTo>
                <a:lnTo>
                  <a:pt x="28890" y="1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