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Khammouan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Khamm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90" y="63040"/>
                </a:moveTo>
                <a:lnTo>
                  <a:pt x="75660" y="63080"/>
                </a:lnTo>
                <a:lnTo>
                  <a:pt x="75630" y="63120"/>
                </a:lnTo>
                <a:lnTo>
                  <a:pt x="75610" y="63150"/>
                </a:lnTo>
                <a:lnTo>
                  <a:pt x="75590" y="63160"/>
                </a:lnTo>
                <a:lnTo>
                  <a:pt x="75580" y="63160"/>
                </a:lnTo>
                <a:lnTo>
                  <a:pt x="75530" y="63130"/>
                </a:lnTo>
                <a:lnTo>
                  <a:pt x="75500" y="63100"/>
                </a:lnTo>
                <a:lnTo>
                  <a:pt x="75470" y="63100"/>
                </a:lnTo>
                <a:lnTo>
                  <a:pt x="75460" y="63100"/>
                </a:lnTo>
                <a:lnTo>
                  <a:pt x="75450" y="63100"/>
                </a:lnTo>
                <a:lnTo>
                  <a:pt x="75430" y="63090"/>
                </a:lnTo>
                <a:lnTo>
                  <a:pt x="75400" y="63080"/>
                </a:lnTo>
                <a:lnTo>
                  <a:pt x="75370" y="63060"/>
                </a:lnTo>
                <a:lnTo>
                  <a:pt x="75330" y="63050"/>
                </a:lnTo>
                <a:lnTo>
                  <a:pt x="75310" y="63050"/>
                </a:lnTo>
                <a:lnTo>
                  <a:pt x="75290" y="63070"/>
                </a:lnTo>
                <a:lnTo>
                  <a:pt x="75280" y="63090"/>
                </a:lnTo>
                <a:lnTo>
                  <a:pt x="75300" y="63120"/>
                </a:lnTo>
                <a:lnTo>
                  <a:pt x="75300" y="63150"/>
                </a:lnTo>
                <a:lnTo>
                  <a:pt x="75280" y="63170"/>
                </a:lnTo>
                <a:lnTo>
                  <a:pt x="75260" y="63190"/>
                </a:lnTo>
                <a:lnTo>
                  <a:pt x="75240" y="63200"/>
                </a:lnTo>
                <a:lnTo>
                  <a:pt x="75200" y="63190"/>
                </a:lnTo>
                <a:lnTo>
                  <a:pt x="75170" y="63180"/>
                </a:lnTo>
                <a:lnTo>
                  <a:pt x="75140" y="63170"/>
                </a:lnTo>
                <a:lnTo>
                  <a:pt x="75100" y="63120"/>
                </a:lnTo>
                <a:lnTo>
                  <a:pt x="75070" y="63100"/>
                </a:lnTo>
                <a:lnTo>
                  <a:pt x="75040" y="63100"/>
                </a:lnTo>
                <a:lnTo>
                  <a:pt x="75020" y="63110"/>
                </a:lnTo>
                <a:lnTo>
                  <a:pt x="74990" y="63140"/>
                </a:lnTo>
                <a:lnTo>
                  <a:pt x="74970" y="63160"/>
                </a:lnTo>
                <a:lnTo>
                  <a:pt x="74930" y="63160"/>
                </a:lnTo>
                <a:lnTo>
                  <a:pt x="74880" y="63160"/>
                </a:lnTo>
                <a:lnTo>
                  <a:pt x="74840" y="63170"/>
                </a:lnTo>
                <a:lnTo>
                  <a:pt x="74800" y="63170"/>
                </a:lnTo>
                <a:lnTo>
                  <a:pt x="74770" y="63160"/>
                </a:lnTo>
                <a:lnTo>
                  <a:pt x="74740" y="63150"/>
                </a:lnTo>
                <a:lnTo>
                  <a:pt x="74710" y="63130"/>
                </a:lnTo>
                <a:lnTo>
                  <a:pt x="74660" y="63110"/>
                </a:lnTo>
                <a:lnTo>
                  <a:pt x="74630" y="63090"/>
                </a:lnTo>
                <a:lnTo>
                  <a:pt x="74610" y="63070"/>
                </a:lnTo>
                <a:lnTo>
                  <a:pt x="74580" y="63040"/>
                </a:lnTo>
                <a:lnTo>
                  <a:pt x="74550" y="63020"/>
                </a:lnTo>
                <a:lnTo>
                  <a:pt x="74520" y="63010"/>
                </a:lnTo>
                <a:lnTo>
                  <a:pt x="74480" y="62990"/>
                </a:lnTo>
                <a:lnTo>
                  <a:pt x="74430" y="62970"/>
                </a:lnTo>
                <a:lnTo>
                  <a:pt x="74390" y="62960"/>
                </a:lnTo>
                <a:lnTo>
                  <a:pt x="74350" y="62950"/>
                </a:lnTo>
                <a:lnTo>
                  <a:pt x="74320" y="62950"/>
                </a:lnTo>
                <a:lnTo>
                  <a:pt x="74280" y="62930"/>
                </a:lnTo>
                <a:lnTo>
                  <a:pt x="74260" y="62920"/>
                </a:lnTo>
                <a:lnTo>
                  <a:pt x="74220" y="62920"/>
                </a:lnTo>
                <a:lnTo>
                  <a:pt x="74170" y="62920"/>
                </a:lnTo>
                <a:lnTo>
                  <a:pt x="74110" y="62930"/>
                </a:lnTo>
                <a:lnTo>
                  <a:pt x="74090" y="62940"/>
                </a:lnTo>
                <a:lnTo>
                  <a:pt x="74070" y="62940"/>
                </a:lnTo>
                <a:lnTo>
                  <a:pt x="74040" y="62930"/>
                </a:lnTo>
                <a:lnTo>
                  <a:pt x="74010" y="62930"/>
                </a:lnTo>
                <a:lnTo>
                  <a:pt x="73990" y="62920"/>
                </a:lnTo>
                <a:lnTo>
                  <a:pt x="73950" y="62910"/>
                </a:lnTo>
                <a:lnTo>
                  <a:pt x="73910" y="62910"/>
                </a:lnTo>
                <a:lnTo>
                  <a:pt x="73880" y="62900"/>
                </a:lnTo>
                <a:lnTo>
                  <a:pt x="73840" y="62880"/>
                </a:lnTo>
                <a:lnTo>
                  <a:pt x="73820" y="62870"/>
                </a:lnTo>
                <a:lnTo>
                  <a:pt x="73770" y="62880"/>
                </a:lnTo>
                <a:lnTo>
                  <a:pt x="73740" y="62890"/>
                </a:lnTo>
                <a:lnTo>
                  <a:pt x="73730" y="62890"/>
                </a:lnTo>
                <a:lnTo>
                  <a:pt x="73710" y="62870"/>
                </a:lnTo>
                <a:lnTo>
                  <a:pt x="73690" y="62860"/>
                </a:lnTo>
                <a:lnTo>
                  <a:pt x="73660" y="62850"/>
                </a:lnTo>
                <a:lnTo>
                  <a:pt x="73630" y="62840"/>
                </a:lnTo>
                <a:lnTo>
                  <a:pt x="73620" y="62840"/>
                </a:lnTo>
                <a:lnTo>
                  <a:pt x="73610" y="62830"/>
                </a:lnTo>
                <a:lnTo>
                  <a:pt x="73610" y="62770"/>
                </a:lnTo>
                <a:lnTo>
                  <a:pt x="73610" y="62760"/>
                </a:lnTo>
                <a:lnTo>
                  <a:pt x="73590" y="62740"/>
                </a:lnTo>
                <a:lnTo>
                  <a:pt x="73550" y="62730"/>
                </a:lnTo>
                <a:lnTo>
                  <a:pt x="73530" y="62720"/>
                </a:lnTo>
                <a:lnTo>
                  <a:pt x="73510" y="62710"/>
                </a:lnTo>
                <a:lnTo>
                  <a:pt x="73510" y="62680"/>
                </a:lnTo>
                <a:lnTo>
                  <a:pt x="73500" y="62670"/>
                </a:lnTo>
                <a:lnTo>
                  <a:pt x="73490" y="62650"/>
                </a:lnTo>
                <a:lnTo>
                  <a:pt x="73470" y="62640"/>
                </a:lnTo>
                <a:lnTo>
                  <a:pt x="73460" y="62610"/>
                </a:lnTo>
                <a:lnTo>
                  <a:pt x="73440" y="62580"/>
                </a:lnTo>
                <a:lnTo>
                  <a:pt x="73430" y="62540"/>
                </a:lnTo>
                <a:lnTo>
                  <a:pt x="73430" y="62490"/>
                </a:lnTo>
                <a:lnTo>
                  <a:pt x="73420" y="62460"/>
                </a:lnTo>
                <a:lnTo>
                  <a:pt x="73410" y="62440"/>
                </a:lnTo>
                <a:lnTo>
                  <a:pt x="73390" y="62430"/>
                </a:lnTo>
                <a:lnTo>
                  <a:pt x="73320" y="62380"/>
                </a:lnTo>
                <a:lnTo>
                  <a:pt x="73290" y="62360"/>
                </a:lnTo>
                <a:lnTo>
                  <a:pt x="73270" y="62350"/>
                </a:lnTo>
                <a:lnTo>
                  <a:pt x="73240" y="62350"/>
                </a:lnTo>
                <a:lnTo>
                  <a:pt x="73200" y="62350"/>
                </a:lnTo>
                <a:lnTo>
                  <a:pt x="73170" y="62350"/>
                </a:lnTo>
                <a:lnTo>
                  <a:pt x="73170" y="62340"/>
                </a:lnTo>
                <a:lnTo>
                  <a:pt x="73160" y="62310"/>
                </a:lnTo>
                <a:lnTo>
                  <a:pt x="73150" y="62300"/>
                </a:lnTo>
                <a:lnTo>
                  <a:pt x="73130" y="62280"/>
                </a:lnTo>
                <a:lnTo>
                  <a:pt x="73100" y="62270"/>
                </a:lnTo>
                <a:lnTo>
                  <a:pt x="73070" y="62260"/>
                </a:lnTo>
                <a:lnTo>
                  <a:pt x="73040" y="62250"/>
                </a:lnTo>
                <a:lnTo>
                  <a:pt x="73000" y="62240"/>
                </a:lnTo>
                <a:lnTo>
                  <a:pt x="72960" y="62230"/>
                </a:lnTo>
                <a:lnTo>
                  <a:pt x="72930" y="62210"/>
                </a:lnTo>
                <a:lnTo>
                  <a:pt x="72900" y="62200"/>
                </a:lnTo>
                <a:lnTo>
                  <a:pt x="72860" y="62200"/>
                </a:lnTo>
                <a:lnTo>
                  <a:pt x="72830" y="62190"/>
                </a:lnTo>
                <a:lnTo>
                  <a:pt x="72820" y="62190"/>
                </a:lnTo>
                <a:lnTo>
                  <a:pt x="72790" y="62180"/>
                </a:lnTo>
                <a:lnTo>
                  <a:pt x="72750" y="62180"/>
                </a:lnTo>
                <a:lnTo>
                  <a:pt x="72720" y="62190"/>
                </a:lnTo>
                <a:lnTo>
                  <a:pt x="72680" y="62190"/>
                </a:lnTo>
                <a:lnTo>
                  <a:pt x="72640" y="62210"/>
                </a:lnTo>
                <a:lnTo>
                  <a:pt x="72610" y="62260"/>
                </a:lnTo>
                <a:lnTo>
                  <a:pt x="72570" y="62300"/>
                </a:lnTo>
                <a:lnTo>
                  <a:pt x="72560" y="62300"/>
                </a:lnTo>
                <a:lnTo>
                  <a:pt x="72520" y="62290"/>
                </a:lnTo>
                <a:lnTo>
                  <a:pt x="72500" y="62290"/>
                </a:lnTo>
                <a:lnTo>
                  <a:pt x="72470" y="62280"/>
                </a:lnTo>
                <a:lnTo>
                  <a:pt x="72450" y="62280"/>
                </a:lnTo>
                <a:lnTo>
                  <a:pt x="72430" y="62290"/>
                </a:lnTo>
                <a:lnTo>
                  <a:pt x="72410" y="62300"/>
                </a:lnTo>
                <a:lnTo>
                  <a:pt x="72420" y="62300"/>
                </a:lnTo>
                <a:lnTo>
                  <a:pt x="72430" y="62310"/>
                </a:lnTo>
                <a:lnTo>
                  <a:pt x="72430" y="62320"/>
                </a:lnTo>
                <a:lnTo>
                  <a:pt x="72430" y="62330"/>
                </a:lnTo>
                <a:lnTo>
                  <a:pt x="72440" y="62340"/>
                </a:lnTo>
                <a:lnTo>
                  <a:pt x="72450" y="62350"/>
                </a:lnTo>
                <a:lnTo>
                  <a:pt x="72460" y="62350"/>
                </a:lnTo>
                <a:lnTo>
                  <a:pt x="72470" y="62350"/>
                </a:lnTo>
                <a:lnTo>
                  <a:pt x="72470" y="62340"/>
                </a:lnTo>
                <a:lnTo>
                  <a:pt x="72480" y="62340"/>
                </a:lnTo>
                <a:lnTo>
                  <a:pt x="72490" y="62340"/>
                </a:lnTo>
                <a:lnTo>
                  <a:pt x="72500" y="62340"/>
                </a:lnTo>
                <a:lnTo>
                  <a:pt x="72500" y="62350"/>
                </a:lnTo>
                <a:lnTo>
                  <a:pt x="72500" y="62360"/>
                </a:lnTo>
                <a:lnTo>
                  <a:pt x="72500" y="62370"/>
                </a:lnTo>
                <a:lnTo>
                  <a:pt x="72500" y="62380"/>
                </a:lnTo>
                <a:lnTo>
                  <a:pt x="72500" y="62390"/>
                </a:lnTo>
                <a:lnTo>
                  <a:pt x="72510" y="62400"/>
                </a:lnTo>
                <a:lnTo>
                  <a:pt x="72510" y="62410"/>
                </a:lnTo>
                <a:lnTo>
                  <a:pt x="72520" y="62410"/>
                </a:lnTo>
                <a:lnTo>
                  <a:pt x="72530" y="62420"/>
                </a:lnTo>
                <a:lnTo>
                  <a:pt x="72530" y="62430"/>
                </a:lnTo>
                <a:lnTo>
                  <a:pt x="72530" y="62440"/>
                </a:lnTo>
                <a:lnTo>
                  <a:pt x="72530" y="62450"/>
                </a:lnTo>
                <a:lnTo>
                  <a:pt x="72540" y="62470"/>
                </a:lnTo>
                <a:lnTo>
                  <a:pt x="72540" y="62480"/>
                </a:lnTo>
                <a:lnTo>
                  <a:pt x="72530" y="62490"/>
                </a:lnTo>
                <a:lnTo>
                  <a:pt x="72520" y="62490"/>
                </a:lnTo>
                <a:lnTo>
                  <a:pt x="72520" y="62480"/>
                </a:lnTo>
                <a:lnTo>
                  <a:pt x="72510" y="62480"/>
                </a:lnTo>
                <a:lnTo>
                  <a:pt x="72510" y="62470"/>
                </a:lnTo>
                <a:lnTo>
                  <a:pt x="72510" y="62460"/>
                </a:lnTo>
                <a:lnTo>
                  <a:pt x="72500" y="62460"/>
                </a:lnTo>
                <a:lnTo>
                  <a:pt x="72490" y="62470"/>
                </a:lnTo>
                <a:lnTo>
                  <a:pt x="72470" y="62470"/>
                </a:lnTo>
                <a:lnTo>
                  <a:pt x="72470" y="62480"/>
                </a:lnTo>
                <a:lnTo>
                  <a:pt x="72460" y="62480"/>
                </a:lnTo>
                <a:lnTo>
                  <a:pt x="72460" y="62490"/>
                </a:lnTo>
                <a:lnTo>
                  <a:pt x="72460" y="62510"/>
                </a:lnTo>
                <a:lnTo>
                  <a:pt x="72470" y="62530"/>
                </a:lnTo>
                <a:lnTo>
                  <a:pt x="72470" y="62540"/>
                </a:lnTo>
                <a:lnTo>
                  <a:pt x="72480" y="62550"/>
                </a:lnTo>
                <a:lnTo>
                  <a:pt x="72490" y="62550"/>
                </a:lnTo>
                <a:lnTo>
                  <a:pt x="72500" y="62560"/>
                </a:lnTo>
                <a:lnTo>
                  <a:pt x="72510" y="62560"/>
                </a:lnTo>
                <a:lnTo>
                  <a:pt x="72510" y="62570"/>
                </a:lnTo>
                <a:lnTo>
                  <a:pt x="72520" y="62580"/>
                </a:lnTo>
                <a:lnTo>
                  <a:pt x="72520" y="62590"/>
                </a:lnTo>
                <a:lnTo>
                  <a:pt x="72520" y="62610"/>
                </a:lnTo>
                <a:lnTo>
                  <a:pt x="72530" y="62620"/>
                </a:lnTo>
                <a:lnTo>
                  <a:pt x="72550" y="62630"/>
                </a:lnTo>
                <a:lnTo>
                  <a:pt x="72560" y="62630"/>
                </a:lnTo>
                <a:lnTo>
                  <a:pt x="72560" y="62640"/>
                </a:lnTo>
                <a:lnTo>
                  <a:pt x="72570" y="62640"/>
                </a:lnTo>
                <a:lnTo>
                  <a:pt x="72580" y="62650"/>
                </a:lnTo>
                <a:lnTo>
                  <a:pt x="72590" y="62650"/>
                </a:lnTo>
                <a:lnTo>
                  <a:pt x="72600" y="62660"/>
                </a:lnTo>
                <a:lnTo>
                  <a:pt x="72610" y="62680"/>
                </a:lnTo>
                <a:lnTo>
                  <a:pt x="72600" y="62700"/>
                </a:lnTo>
                <a:lnTo>
                  <a:pt x="72600" y="62720"/>
                </a:lnTo>
                <a:lnTo>
                  <a:pt x="72610" y="62720"/>
                </a:lnTo>
                <a:lnTo>
                  <a:pt x="72610" y="62730"/>
                </a:lnTo>
                <a:lnTo>
                  <a:pt x="72620" y="62740"/>
                </a:lnTo>
                <a:lnTo>
                  <a:pt x="72600" y="62750"/>
                </a:lnTo>
                <a:lnTo>
                  <a:pt x="72600" y="62760"/>
                </a:lnTo>
                <a:lnTo>
                  <a:pt x="72590" y="62760"/>
                </a:lnTo>
                <a:lnTo>
                  <a:pt x="72580" y="62760"/>
                </a:lnTo>
                <a:lnTo>
                  <a:pt x="72570" y="62750"/>
                </a:lnTo>
                <a:lnTo>
                  <a:pt x="72530" y="62720"/>
                </a:lnTo>
                <a:lnTo>
                  <a:pt x="72510" y="62710"/>
                </a:lnTo>
                <a:lnTo>
                  <a:pt x="72470" y="62700"/>
                </a:lnTo>
                <a:lnTo>
                  <a:pt x="72420" y="62690"/>
                </a:lnTo>
                <a:lnTo>
                  <a:pt x="72390" y="62690"/>
                </a:lnTo>
                <a:lnTo>
                  <a:pt x="72310" y="62690"/>
                </a:lnTo>
                <a:lnTo>
                  <a:pt x="72280" y="62700"/>
                </a:lnTo>
                <a:lnTo>
                  <a:pt x="72260" y="62700"/>
                </a:lnTo>
                <a:lnTo>
                  <a:pt x="72230" y="62690"/>
                </a:lnTo>
                <a:lnTo>
                  <a:pt x="72210" y="62690"/>
                </a:lnTo>
                <a:lnTo>
                  <a:pt x="72180" y="62690"/>
                </a:lnTo>
                <a:lnTo>
                  <a:pt x="72140" y="62710"/>
                </a:lnTo>
                <a:lnTo>
                  <a:pt x="72100" y="62720"/>
                </a:lnTo>
                <a:lnTo>
                  <a:pt x="72080" y="62720"/>
                </a:lnTo>
                <a:lnTo>
                  <a:pt x="72040" y="62720"/>
                </a:lnTo>
                <a:lnTo>
                  <a:pt x="72000" y="62710"/>
                </a:lnTo>
                <a:lnTo>
                  <a:pt x="71960" y="62710"/>
                </a:lnTo>
                <a:lnTo>
                  <a:pt x="71930" y="62730"/>
                </a:lnTo>
                <a:lnTo>
                  <a:pt x="71910" y="62730"/>
                </a:lnTo>
                <a:lnTo>
                  <a:pt x="71890" y="62730"/>
                </a:lnTo>
                <a:lnTo>
                  <a:pt x="71860" y="62730"/>
                </a:lnTo>
                <a:lnTo>
                  <a:pt x="71830" y="62730"/>
                </a:lnTo>
                <a:lnTo>
                  <a:pt x="71800" y="62720"/>
                </a:lnTo>
                <a:lnTo>
                  <a:pt x="71780" y="62720"/>
                </a:lnTo>
                <a:lnTo>
                  <a:pt x="71740" y="62720"/>
                </a:lnTo>
                <a:lnTo>
                  <a:pt x="71730" y="62720"/>
                </a:lnTo>
                <a:lnTo>
                  <a:pt x="71700" y="62730"/>
                </a:lnTo>
                <a:lnTo>
                  <a:pt x="71670" y="62750"/>
                </a:lnTo>
                <a:lnTo>
                  <a:pt x="71630" y="62790"/>
                </a:lnTo>
                <a:lnTo>
                  <a:pt x="71600" y="62790"/>
                </a:lnTo>
                <a:lnTo>
                  <a:pt x="71570" y="62790"/>
                </a:lnTo>
                <a:lnTo>
                  <a:pt x="71540" y="62780"/>
                </a:lnTo>
                <a:lnTo>
                  <a:pt x="71520" y="62770"/>
                </a:lnTo>
                <a:lnTo>
                  <a:pt x="71480" y="62760"/>
                </a:lnTo>
                <a:lnTo>
                  <a:pt x="71450" y="62740"/>
                </a:lnTo>
                <a:lnTo>
                  <a:pt x="71420" y="62740"/>
                </a:lnTo>
                <a:lnTo>
                  <a:pt x="71350" y="62750"/>
                </a:lnTo>
                <a:lnTo>
                  <a:pt x="71320" y="62760"/>
                </a:lnTo>
                <a:lnTo>
                  <a:pt x="71290" y="62770"/>
                </a:lnTo>
                <a:lnTo>
                  <a:pt x="71250" y="62760"/>
                </a:lnTo>
                <a:lnTo>
                  <a:pt x="71220" y="62760"/>
                </a:lnTo>
                <a:lnTo>
                  <a:pt x="71180" y="62770"/>
                </a:lnTo>
                <a:lnTo>
                  <a:pt x="71140" y="62780"/>
                </a:lnTo>
                <a:lnTo>
                  <a:pt x="71090" y="62800"/>
                </a:lnTo>
                <a:lnTo>
                  <a:pt x="71050" y="62810"/>
                </a:lnTo>
                <a:lnTo>
                  <a:pt x="71000" y="62820"/>
                </a:lnTo>
                <a:lnTo>
                  <a:pt x="70960" y="62830"/>
                </a:lnTo>
                <a:lnTo>
                  <a:pt x="70920" y="62850"/>
                </a:lnTo>
                <a:lnTo>
                  <a:pt x="70890" y="62880"/>
                </a:lnTo>
                <a:lnTo>
                  <a:pt x="70870" y="62880"/>
                </a:lnTo>
                <a:lnTo>
                  <a:pt x="70850" y="62870"/>
                </a:lnTo>
                <a:lnTo>
                  <a:pt x="70810" y="62840"/>
                </a:lnTo>
                <a:lnTo>
                  <a:pt x="70790" y="62820"/>
                </a:lnTo>
                <a:lnTo>
                  <a:pt x="70770" y="62800"/>
                </a:lnTo>
                <a:lnTo>
                  <a:pt x="70740" y="62800"/>
                </a:lnTo>
                <a:lnTo>
                  <a:pt x="70720" y="62800"/>
                </a:lnTo>
                <a:lnTo>
                  <a:pt x="70690" y="62810"/>
                </a:lnTo>
                <a:lnTo>
                  <a:pt x="70660" y="62810"/>
                </a:lnTo>
                <a:lnTo>
                  <a:pt x="70620" y="62820"/>
                </a:lnTo>
                <a:lnTo>
                  <a:pt x="70580" y="62830"/>
                </a:lnTo>
                <a:lnTo>
                  <a:pt x="70550" y="62820"/>
                </a:lnTo>
                <a:lnTo>
                  <a:pt x="70500" y="62800"/>
                </a:lnTo>
                <a:lnTo>
                  <a:pt x="70440" y="62770"/>
                </a:lnTo>
                <a:lnTo>
                  <a:pt x="70420" y="62750"/>
                </a:lnTo>
                <a:lnTo>
                  <a:pt x="70390" y="62740"/>
                </a:lnTo>
                <a:lnTo>
                  <a:pt x="70370" y="62740"/>
                </a:lnTo>
                <a:lnTo>
                  <a:pt x="70330" y="62750"/>
                </a:lnTo>
                <a:lnTo>
                  <a:pt x="70290" y="62770"/>
                </a:lnTo>
                <a:lnTo>
                  <a:pt x="70250" y="62790"/>
                </a:lnTo>
                <a:lnTo>
                  <a:pt x="70200" y="62820"/>
                </a:lnTo>
                <a:lnTo>
                  <a:pt x="70160" y="62820"/>
                </a:lnTo>
                <a:lnTo>
                  <a:pt x="70100" y="62820"/>
                </a:lnTo>
                <a:lnTo>
                  <a:pt x="70050" y="62820"/>
                </a:lnTo>
                <a:lnTo>
                  <a:pt x="70020" y="62810"/>
                </a:lnTo>
                <a:lnTo>
                  <a:pt x="69990" y="62790"/>
                </a:lnTo>
                <a:lnTo>
                  <a:pt x="69960" y="62770"/>
                </a:lnTo>
                <a:lnTo>
                  <a:pt x="69930" y="62750"/>
                </a:lnTo>
                <a:lnTo>
                  <a:pt x="69900" y="62740"/>
                </a:lnTo>
                <a:lnTo>
                  <a:pt x="69870" y="62720"/>
                </a:lnTo>
                <a:lnTo>
                  <a:pt x="69780" y="62670"/>
                </a:lnTo>
                <a:lnTo>
                  <a:pt x="69720" y="62640"/>
                </a:lnTo>
                <a:lnTo>
                  <a:pt x="69680" y="62620"/>
                </a:lnTo>
                <a:lnTo>
                  <a:pt x="69620" y="62600"/>
                </a:lnTo>
                <a:lnTo>
                  <a:pt x="69560" y="62570"/>
                </a:lnTo>
                <a:lnTo>
                  <a:pt x="69520" y="62550"/>
                </a:lnTo>
                <a:lnTo>
                  <a:pt x="69490" y="62530"/>
                </a:lnTo>
                <a:lnTo>
                  <a:pt x="69470" y="62520"/>
                </a:lnTo>
                <a:lnTo>
                  <a:pt x="69430" y="62500"/>
                </a:lnTo>
                <a:lnTo>
                  <a:pt x="69400" y="62490"/>
                </a:lnTo>
                <a:lnTo>
                  <a:pt x="69390" y="62470"/>
                </a:lnTo>
                <a:lnTo>
                  <a:pt x="69370" y="62430"/>
                </a:lnTo>
                <a:lnTo>
                  <a:pt x="69350" y="62390"/>
                </a:lnTo>
                <a:lnTo>
                  <a:pt x="69340" y="62380"/>
                </a:lnTo>
                <a:lnTo>
                  <a:pt x="69320" y="62340"/>
                </a:lnTo>
                <a:lnTo>
                  <a:pt x="69300" y="62310"/>
                </a:lnTo>
                <a:lnTo>
                  <a:pt x="69270" y="62280"/>
                </a:lnTo>
                <a:lnTo>
                  <a:pt x="69240" y="62270"/>
                </a:lnTo>
                <a:lnTo>
                  <a:pt x="69210" y="62270"/>
                </a:lnTo>
                <a:lnTo>
                  <a:pt x="69180" y="62270"/>
                </a:lnTo>
                <a:lnTo>
                  <a:pt x="69150" y="62270"/>
                </a:lnTo>
                <a:lnTo>
                  <a:pt x="69130" y="62260"/>
                </a:lnTo>
                <a:lnTo>
                  <a:pt x="69110" y="62260"/>
                </a:lnTo>
                <a:lnTo>
                  <a:pt x="69060" y="62270"/>
                </a:lnTo>
                <a:lnTo>
                  <a:pt x="69040" y="62260"/>
                </a:lnTo>
                <a:lnTo>
                  <a:pt x="69000" y="62260"/>
                </a:lnTo>
                <a:lnTo>
                  <a:pt x="68960" y="62260"/>
                </a:lnTo>
                <a:lnTo>
                  <a:pt x="68920" y="62260"/>
                </a:lnTo>
                <a:lnTo>
                  <a:pt x="68870" y="62250"/>
                </a:lnTo>
                <a:lnTo>
                  <a:pt x="68840" y="62250"/>
                </a:lnTo>
                <a:lnTo>
                  <a:pt x="68800" y="62240"/>
                </a:lnTo>
                <a:lnTo>
                  <a:pt x="68750" y="62240"/>
                </a:lnTo>
                <a:lnTo>
                  <a:pt x="68700" y="62230"/>
                </a:lnTo>
                <a:lnTo>
                  <a:pt x="68640" y="62210"/>
                </a:lnTo>
                <a:lnTo>
                  <a:pt x="68600" y="62180"/>
                </a:lnTo>
                <a:lnTo>
                  <a:pt x="68570" y="62170"/>
                </a:lnTo>
                <a:lnTo>
                  <a:pt x="68460" y="62160"/>
                </a:lnTo>
                <a:lnTo>
                  <a:pt x="68390" y="62130"/>
                </a:lnTo>
                <a:lnTo>
                  <a:pt x="68370" y="62120"/>
                </a:lnTo>
                <a:lnTo>
                  <a:pt x="68320" y="62190"/>
                </a:lnTo>
                <a:lnTo>
                  <a:pt x="68280" y="62270"/>
                </a:lnTo>
                <a:lnTo>
                  <a:pt x="68260" y="62340"/>
                </a:lnTo>
                <a:lnTo>
                  <a:pt x="68220" y="62380"/>
                </a:lnTo>
                <a:lnTo>
                  <a:pt x="68130" y="62420"/>
                </a:lnTo>
                <a:lnTo>
                  <a:pt x="68080" y="62430"/>
                </a:lnTo>
                <a:lnTo>
                  <a:pt x="68000" y="62420"/>
                </a:lnTo>
                <a:lnTo>
                  <a:pt x="67930" y="62480"/>
                </a:lnTo>
                <a:lnTo>
                  <a:pt x="67830" y="62560"/>
                </a:lnTo>
                <a:lnTo>
                  <a:pt x="67820" y="62570"/>
                </a:lnTo>
                <a:lnTo>
                  <a:pt x="67820" y="62580"/>
                </a:lnTo>
                <a:lnTo>
                  <a:pt x="67810" y="62580"/>
                </a:lnTo>
                <a:lnTo>
                  <a:pt x="67810" y="62590"/>
                </a:lnTo>
                <a:lnTo>
                  <a:pt x="67810" y="62600"/>
                </a:lnTo>
                <a:lnTo>
                  <a:pt x="67810" y="62610"/>
                </a:lnTo>
                <a:lnTo>
                  <a:pt x="67800" y="62610"/>
                </a:lnTo>
                <a:lnTo>
                  <a:pt x="67800" y="62620"/>
                </a:lnTo>
                <a:lnTo>
                  <a:pt x="67790" y="62620"/>
                </a:lnTo>
                <a:lnTo>
                  <a:pt x="67790" y="62630"/>
                </a:lnTo>
                <a:lnTo>
                  <a:pt x="67790" y="62640"/>
                </a:lnTo>
                <a:lnTo>
                  <a:pt x="67800" y="62640"/>
                </a:lnTo>
                <a:lnTo>
                  <a:pt x="67800" y="62650"/>
                </a:lnTo>
                <a:lnTo>
                  <a:pt x="67810" y="62650"/>
                </a:lnTo>
                <a:lnTo>
                  <a:pt x="67820" y="62660"/>
                </a:lnTo>
                <a:lnTo>
                  <a:pt x="67820" y="62670"/>
                </a:lnTo>
                <a:lnTo>
                  <a:pt x="67830" y="62670"/>
                </a:lnTo>
                <a:lnTo>
                  <a:pt x="67840" y="62670"/>
                </a:lnTo>
                <a:lnTo>
                  <a:pt x="67840" y="62680"/>
                </a:lnTo>
                <a:lnTo>
                  <a:pt x="67840" y="62690"/>
                </a:lnTo>
                <a:lnTo>
                  <a:pt x="67830" y="62690"/>
                </a:lnTo>
                <a:lnTo>
                  <a:pt x="67830" y="62700"/>
                </a:lnTo>
                <a:lnTo>
                  <a:pt x="67820" y="62710"/>
                </a:lnTo>
                <a:lnTo>
                  <a:pt x="67820" y="62720"/>
                </a:lnTo>
                <a:lnTo>
                  <a:pt x="67820" y="62730"/>
                </a:lnTo>
                <a:lnTo>
                  <a:pt x="67810" y="62740"/>
                </a:lnTo>
                <a:lnTo>
                  <a:pt x="67810" y="62750"/>
                </a:lnTo>
                <a:lnTo>
                  <a:pt x="67820" y="62750"/>
                </a:lnTo>
                <a:lnTo>
                  <a:pt x="67830" y="62750"/>
                </a:lnTo>
                <a:lnTo>
                  <a:pt x="67840" y="62760"/>
                </a:lnTo>
                <a:lnTo>
                  <a:pt x="67840" y="62770"/>
                </a:lnTo>
                <a:lnTo>
                  <a:pt x="67840" y="62780"/>
                </a:lnTo>
                <a:lnTo>
                  <a:pt x="67850" y="62780"/>
                </a:lnTo>
                <a:lnTo>
                  <a:pt x="67850" y="62790"/>
                </a:lnTo>
                <a:lnTo>
                  <a:pt x="67850" y="62800"/>
                </a:lnTo>
                <a:lnTo>
                  <a:pt x="67850" y="62810"/>
                </a:lnTo>
                <a:lnTo>
                  <a:pt x="67840" y="62820"/>
                </a:lnTo>
                <a:lnTo>
                  <a:pt x="67840" y="62830"/>
                </a:lnTo>
                <a:lnTo>
                  <a:pt x="67830" y="62830"/>
                </a:lnTo>
                <a:lnTo>
                  <a:pt x="67830" y="62840"/>
                </a:lnTo>
                <a:lnTo>
                  <a:pt x="67820" y="62840"/>
                </a:lnTo>
                <a:lnTo>
                  <a:pt x="67810" y="62840"/>
                </a:lnTo>
                <a:lnTo>
                  <a:pt x="67810" y="62850"/>
                </a:lnTo>
                <a:lnTo>
                  <a:pt x="67810" y="62860"/>
                </a:lnTo>
                <a:lnTo>
                  <a:pt x="67810" y="62870"/>
                </a:lnTo>
                <a:lnTo>
                  <a:pt x="67800" y="62870"/>
                </a:lnTo>
                <a:lnTo>
                  <a:pt x="67800" y="62880"/>
                </a:lnTo>
                <a:lnTo>
                  <a:pt x="67790" y="62890"/>
                </a:lnTo>
                <a:lnTo>
                  <a:pt x="67790" y="62910"/>
                </a:lnTo>
                <a:lnTo>
                  <a:pt x="67780" y="62910"/>
                </a:lnTo>
                <a:lnTo>
                  <a:pt x="67780" y="62900"/>
                </a:lnTo>
                <a:lnTo>
                  <a:pt x="67770" y="62900"/>
                </a:lnTo>
                <a:lnTo>
                  <a:pt x="67770" y="62890"/>
                </a:lnTo>
                <a:lnTo>
                  <a:pt x="67760" y="62890"/>
                </a:lnTo>
                <a:lnTo>
                  <a:pt x="67760" y="62880"/>
                </a:lnTo>
                <a:lnTo>
                  <a:pt x="67750" y="62880"/>
                </a:lnTo>
                <a:lnTo>
                  <a:pt x="67750" y="62870"/>
                </a:lnTo>
                <a:lnTo>
                  <a:pt x="67740" y="62870"/>
                </a:lnTo>
                <a:lnTo>
                  <a:pt x="67740" y="62860"/>
                </a:lnTo>
                <a:lnTo>
                  <a:pt x="67740" y="62850"/>
                </a:lnTo>
                <a:lnTo>
                  <a:pt x="67740" y="62840"/>
                </a:lnTo>
                <a:lnTo>
                  <a:pt x="67740" y="62830"/>
                </a:lnTo>
                <a:lnTo>
                  <a:pt x="67730" y="62840"/>
                </a:lnTo>
                <a:lnTo>
                  <a:pt x="67720" y="62840"/>
                </a:lnTo>
                <a:lnTo>
                  <a:pt x="67720" y="62850"/>
                </a:lnTo>
                <a:lnTo>
                  <a:pt x="67710" y="62850"/>
                </a:lnTo>
                <a:lnTo>
                  <a:pt x="67710" y="62860"/>
                </a:lnTo>
                <a:lnTo>
                  <a:pt x="67700" y="62870"/>
                </a:lnTo>
                <a:lnTo>
                  <a:pt x="67690" y="62860"/>
                </a:lnTo>
                <a:lnTo>
                  <a:pt x="67690" y="62850"/>
                </a:lnTo>
                <a:lnTo>
                  <a:pt x="67700" y="62840"/>
                </a:lnTo>
                <a:lnTo>
                  <a:pt x="67700" y="62830"/>
                </a:lnTo>
                <a:lnTo>
                  <a:pt x="67700" y="62820"/>
                </a:lnTo>
                <a:lnTo>
                  <a:pt x="67690" y="62820"/>
                </a:lnTo>
                <a:lnTo>
                  <a:pt x="67680" y="62820"/>
                </a:lnTo>
                <a:lnTo>
                  <a:pt x="67670" y="62810"/>
                </a:lnTo>
                <a:lnTo>
                  <a:pt x="67660" y="62810"/>
                </a:lnTo>
                <a:lnTo>
                  <a:pt x="67650" y="62820"/>
                </a:lnTo>
                <a:lnTo>
                  <a:pt x="67640" y="62820"/>
                </a:lnTo>
                <a:lnTo>
                  <a:pt x="67630" y="62820"/>
                </a:lnTo>
                <a:lnTo>
                  <a:pt x="67630" y="62830"/>
                </a:lnTo>
                <a:lnTo>
                  <a:pt x="67630" y="62840"/>
                </a:lnTo>
                <a:lnTo>
                  <a:pt x="67630" y="62850"/>
                </a:lnTo>
                <a:lnTo>
                  <a:pt x="67620" y="62860"/>
                </a:lnTo>
                <a:lnTo>
                  <a:pt x="67610" y="62860"/>
                </a:lnTo>
                <a:lnTo>
                  <a:pt x="67600" y="62870"/>
                </a:lnTo>
                <a:lnTo>
                  <a:pt x="67600" y="62880"/>
                </a:lnTo>
                <a:lnTo>
                  <a:pt x="67600" y="62890"/>
                </a:lnTo>
                <a:lnTo>
                  <a:pt x="67590" y="62890"/>
                </a:lnTo>
                <a:lnTo>
                  <a:pt x="67580" y="62900"/>
                </a:lnTo>
                <a:lnTo>
                  <a:pt x="67570" y="62900"/>
                </a:lnTo>
                <a:lnTo>
                  <a:pt x="67560" y="62910"/>
                </a:lnTo>
                <a:lnTo>
                  <a:pt x="67550" y="62910"/>
                </a:lnTo>
                <a:lnTo>
                  <a:pt x="67550" y="62920"/>
                </a:lnTo>
                <a:lnTo>
                  <a:pt x="67540" y="62920"/>
                </a:lnTo>
                <a:lnTo>
                  <a:pt x="67530" y="62920"/>
                </a:lnTo>
                <a:lnTo>
                  <a:pt x="67530" y="62910"/>
                </a:lnTo>
                <a:lnTo>
                  <a:pt x="67520" y="62900"/>
                </a:lnTo>
                <a:lnTo>
                  <a:pt x="67520" y="62890"/>
                </a:lnTo>
                <a:lnTo>
                  <a:pt x="67510" y="62890"/>
                </a:lnTo>
                <a:lnTo>
                  <a:pt x="67500" y="62880"/>
                </a:lnTo>
                <a:lnTo>
                  <a:pt x="67490" y="62870"/>
                </a:lnTo>
                <a:lnTo>
                  <a:pt x="67480" y="62860"/>
                </a:lnTo>
                <a:lnTo>
                  <a:pt x="67480" y="62850"/>
                </a:lnTo>
                <a:lnTo>
                  <a:pt x="67470" y="62840"/>
                </a:lnTo>
                <a:lnTo>
                  <a:pt x="67470" y="62830"/>
                </a:lnTo>
                <a:lnTo>
                  <a:pt x="67460" y="62830"/>
                </a:lnTo>
                <a:lnTo>
                  <a:pt x="67450" y="62830"/>
                </a:lnTo>
                <a:lnTo>
                  <a:pt x="67450" y="62840"/>
                </a:lnTo>
                <a:lnTo>
                  <a:pt x="67440" y="62840"/>
                </a:lnTo>
                <a:lnTo>
                  <a:pt x="67440" y="62870"/>
                </a:lnTo>
                <a:lnTo>
                  <a:pt x="67430" y="62870"/>
                </a:lnTo>
                <a:lnTo>
                  <a:pt x="67420" y="62860"/>
                </a:lnTo>
                <a:lnTo>
                  <a:pt x="67410" y="62850"/>
                </a:lnTo>
                <a:lnTo>
                  <a:pt x="67400" y="62840"/>
                </a:lnTo>
                <a:lnTo>
                  <a:pt x="67390" y="62830"/>
                </a:lnTo>
                <a:lnTo>
                  <a:pt x="67380" y="62830"/>
                </a:lnTo>
                <a:lnTo>
                  <a:pt x="67370" y="62830"/>
                </a:lnTo>
                <a:lnTo>
                  <a:pt x="67360" y="62840"/>
                </a:lnTo>
                <a:lnTo>
                  <a:pt x="67350" y="62850"/>
                </a:lnTo>
                <a:lnTo>
                  <a:pt x="67340" y="62840"/>
                </a:lnTo>
                <a:lnTo>
                  <a:pt x="67330" y="62840"/>
                </a:lnTo>
                <a:lnTo>
                  <a:pt x="67330" y="62830"/>
                </a:lnTo>
                <a:lnTo>
                  <a:pt x="67320" y="62830"/>
                </a:lnTo>
                <a:lnTo>
                  <a:pt x="67320" y="62820"/>
                </a:lnTo>
                <a:lnTo>
                  <a:pt x="67310" y="62810"/>
                </a:lnTo>
                <a:lnTo>
                  <a:pt x="67300" y="62810"/>
                </a:lnTo>
                <a:lnTo>
                  <a:pt x="67300" y="62800"/>
                </a:lnTo>
                <a:lnTo>
                  <a:pt x="67290" y="62790"/>
                </a:lnTo>
                <a:lnTo>
                  <a:pt x="67280" y="62790"/>
                </a:lnTo>
                <a:lnTo>
                  <a:pt x="67280" y="62780"/>
                </a:lnTo>
                <a:lnTo>
                  <a:pt x="67270" y="62780"/>
                </a:lnTo>
                <a:lnTo>
                  <a:pt x="67260" y="62780"/>
                </a:lnTo>
                <a:lnTo>
                  <a:pt x="67250" y="62780"/>
                </a:lnTo>
                <a:lnTo>
                  <a:pt x="67250" y="62790"/>
                </a:lnTo>
                <a:lnTo>
                  <a:pt x="67240" y="62790"/>
                </a:lnTo>
                <a:lnTo>
                  <a:pt x="67230" y="62800"/>
                </a:lnTo>
                <a:lnTo>
                  <a:pt x="67220" y="62800"/>
                </a:lnTo>
                <a:lnTo>
                  <a:pt x="67220" y="62790"/>
                </a:lnTo>
                <a:lnTo>
                  <a:pt x="67220" y="62780"/>
                </a:lnTo>
                <a:lnTo>
                  <a:pt x="67210" y="62770"/>
                </a:lnTo>
                <a:lnTo>
                  <a:pt x="67210" y="62760"/>
                </a:lnTo>
                <a:lnTo>
                  <a:pt x="67210" y="62750"/>
                </a:lnTo>
                <a:lnTo>
                  <a:pt x="67200" y="62750"/>
                </a:lnTo>
                <a:lnTo>
                  <a:pt x="67190" y="62750"/>
                </a:lnTo>
                <a:lnTo>
                  <a:pt x="67180" y="62740"/>
                </a:lnTo>
                <a:lnTo>
                  <a:pt x="67170" y="62730"/>
                </a:lnTo>
                <a:lnTo>
                  <a:pt x="67170" y="62720"/>
                </a:lnTo>
                <a:lnTo>
                  <a:pt x="67170" y="62710"/>
                </a:lnTo>
                <a:lnTo>
                  <a:pt x="67170" y="62700"/>
                </a:lnTo>
                <a:lnTo>
                  <a:pt x="67170" y="62690"/>
                </a:lnTo>
                <a:lnTo>
                  <a:pt x="67180" y="62680"/>
                </a:lnTo>
                <a:lnTo>
                  <a:pt x="67180" y="62670"/>
                </a:lnTo>
                <a:lnTo>
                  <a:pt x="67170" y="62670"/>
                </a:lnTo>
                <a:lnTo>
                  <a:pt x="67160" y="62670"/>
                </a:lnTo>
                <a:lnTo>
                  <a:pt x="67150" y="62670"/>
                </a:lnTo>
                <a:lnTo>
                  <a:pt x="67140" y="62680"/>
                </a:lnTo>
                <a:lnTo>
                  <a:pt x="67130" y="62680"/>
                </a:lnTo>
                <a:lnTo>
                  <a:pt x="67120" y="62680"/>
                </a:lnTo>
                <a:lnTo>
                  <a:pt x="67120" y="62690"/>
                </a:lnTo>
                <a:lnTo>
                  <a:pt x="67110" y="62700"/>
                </a:lnTo>
                <a:lnTo>
                  <a:pt x="67100" y="62700"/>
                </a:lnTo>
                <a:lnTo>
                  <a:pt x="67100" y="62690"/>
                </a:lnTo>
                <a:lnTo>
                  <a:pt x="67090" y="62690"/>
                </a:lnTo>
                <a:lnTo>
                  <a:pt x="67080" y="62690"/>
                </a:lnTo>
                <a:lnTo>
                  <a:pt x="67080" y="62680"/>
                </a:lnTo>
                <a:lnTo>
                  <a:pt x="67070" y="62680"/>
                </a:lnTo>
                <a:lnTo>
                  <a:pt x="67070" y="62670"/>
                </a:lnTo>
                <a:lnTo>
                  <a:pt x="67070" y="62660"/>
                </a:lnTo>
                <a:lnTo>
                  <a:pt x="67070" y="62650"/>
                </a:lnTo>
                <a:lnTo>
                  <a:pt x="67070" y="62640"/>
                </a:lnTo>
                <a:lnTo>
                  <a:pt x="67080" y="62640"/>
                </a:lnTo>
                <a:lnTo>
                  <a:pt x="67080" y="62630"/>
                </a:lnTo>
                <a:lnTo>
                  <a:pt x="67090" y="62620"/>
                </a:lnTo>
                <a:lnTo>
                  <a:pt x="67090" y="62610"/>
                </a:lnTo>
                <a:lnTo>
                  <a:pt x="67080" y="62600"/>
                </a:lnTo>
                <a:lnTo>
                  <a:pt x="67070" y="62600"/>
                </a:lnTo>
                <a:lnTo>
                  <a:pt x="67060" y="62600"/>
                </a:lnTo>
                <a:lnTo>
                  <a:pt x="67060" y="62610"/>
                </a:lnTo>
                <a:lnTo>
                  <a:pt x="67050" y="62610"/>
                </a:lnTo>
                <a:lnTo>
                  <a:pt x="67040" y="62620"/>
                </a:lnTo>
                <a:lnTo>
                  <a:pt x="67030" y="62630"/>
                </a:lnTo>
                <a:lnTo>
                  <a:pt x="67020" y="62630"/>
                </a:lnTo>
                <a:lnTo>
                  <a:pt x="67020" y="62620"/>
                </a:lnTo>
                <a:lnTo>
                  <a:pt x="67020" y="62610"/>
                </a:lnTo>
                <a:lnTo>
                  <a:pt x="67020" y="62600"/>
                </a:lnTo>
                <a:lnTo>
                  <a:pt x="67020" y="62590"/>
                </a:lnTo>
                <a:lnTo>
                  <a:pt x="67010" y="62590"/>
                </a:lnTo>
                <a:lnTo>
                  <a:pt x="67000" y="62580"/>
                </a:lnTo>
                <a:lnTo>
                  <a:pt x="66990" y="62580"/>
                </a:lnTo>
                <a:lnTo>
                  <a:pt x="66980" y="62580"/>
                </a:lnTo>
                <a:lnTo>
                  <a:pt x="66970" y="62580"/>
                </a:lnTo>
                <a:lnTo>
                  <a:pt x="66960" y="62570"/>
                </a:lnTo>
                <a:lnTo>
                  <a:pt x="66950" y="62570"/>
                </a:lnTo>
                <a:lnTo>
                  <a:pt x="66940" y="62580"/>
                </a:lnTo>
                <a:lnTo>
                  <a:pt x="66930" y="62580"/>
                </a:lnTo>
                <a:lnTo>
                  <a:pt x="66930" y="62590"/>
                </a:lnTo>
                <a:lnTo>
                  <a:pt x="66920" y="62590"/>
                </a:lnTo>
                <a:lnTo>
                  <a:pt x="66910" y="62590"/>
                </a:lnTo>
                <a:lnTo>
                  <a:pt x="66910" y="62580"/>
                </a:lnTo>
                <a:lnTo>
                  <a:pt x="66900" y="62580"/>
                </a:lnTo>
                <a:lnTo>
                  <a:pt x="66900" y="62570"/>
                </a:lnTo>
                <a:lnTo>
                  <a:pt x="66900" y="62560"/>
                </a:lnTo>
                <a:lnTo>
                  <a:pt x="66910" y="62560"/>
                </a:lnTo>
                <a:lnTo>
                  <a:pt x="66920" y="62550"/>
                </a:lnTo>
                <a:lnTo>
                  <a:pt x="66920" y="62540"/>
                </a:lnTo>
                <a:lnTo>
                  <a:pt x="66930" y="62540"/>
                </a:lnTo>
                <a:lnTo>
                  <a:pt x="66930" y="62530"/>
                </a:lnTo>
                <a:lnTo>
                  <a:pt x="66920" y="62530"/>
                </a:lnTo>
                <a:lnTo>
                  <a:pt x="66920" y="62520"/>
                </a:lnTo>
                <a:lnTo>
                  <a:pt x="66910" y="62520"/>
                </a:lnTo>
                <a:lnTo>
                  <a:pt x="66910" y="62530"/>
                </a:lnTo>
                <a:lnTo>
                  <a:pt x="66900" y="62530"/>
                </a:lnTo>
                <a:lnTo>
                  <a:pt x="66890" y="62530"/>
                </a:lnTo>
                <a:lnTo>
                  <a:pt x="66880" y="62530"/>
                </a:lnTo>
                <a:lnTo>
                  <a:pt x="66880" y="62520"/>
                </a:lnTo>
                <a:lnTo>
                  <a:pt x="66870" y="62520"/>
                </a:lnTo>
                <a:lnTo>
                  <a:pt x="66870" y="62510"/>
                </a:lnTo>
                <a:lnTo>
                  <a:pt x="66870" y="62500"/>
                </a:lnTo>
                <a:lnTo>
                  <a:pt x="66870" y="62490"/>
                </a:lnTo>
                <a:lnTo>
                  <a:pt x="66870" y="62480"/>
                </a:lnTo>
                <a:lnTo>
                  <a:pt x="66870" y="62470"/>
                </a:lnTo>
                <a:lnTo>
                  <a:pt x="66860" y="62460"/>
                </a:lnTo>
                <a:lnTo>
                  <a:pt x="66860" y="62450"/>
                </a:lnTo>
                <a:lnTo>
                  <a:pt x="66850" y="62450"/>
                </a:lnTo>
                <a:lnTo>
                  <a:pt x="66850" y="62440"/>
                </a:lnTo>
                <a:lnTo>
                  <a:pt x="66840" y="62440"/>
                </a:lnTo>
                <a:lnTo>
                  <a:pt x="66830" y="62430"/>
                </a:lnTo>
                <a:lnTo>
                  <a:pt x="66820" y="62430"/>
                </a:lnTo>
                <a:lnTo>
                  <a:pt x="66810" y="62440"/>
                </a:lnTo>
                <a:lnTo>
                  <a:pt x="66800" y="62450"/>
                </a:lnTo>
                <a:lnTo>
                  <a:pt x="66790" y="62450"/>
                </a:lnTo>
                <a:lnTo>
                  <a:pt x="66790" y="62460"/>
                </a:lnTo>
                <a:lnTo>
                  <a:pt x="66780" y="62460"/>
                </a:lnTo>
                <a:lnTo>
                  <a:pt x="66770" y="62460"/>
                </a:lnTo>
                <a:lnTo>
                  <a:pt x="66770" y="62450"/>
                </a:lnTo>
                <a:lnTo>
                  <a:pt x="66760" y="62450"/>
                </a:lnTo>
                <a:lnTo>
                  <a:pt x="66750" y="62440"/>
                </a:lnTo>
                <a:lnTo>
                  <a:pt x="66740" y="62420"/>
                </a:lnTo>
                <a:lnTo>
                  <a:pt x="66730" y="62410"/>
                </a:lnTo>
                <a:lnTo>
                  <a:pt x="66730" y="62400"/>
                </a:lnTo>
                <a:lnTo>
                  <a:pt x="66720" y="62400"/>
                </a:lnTo>
                <a:lnTo>
                  <a:pt x="66710" y="62400"/>
                </a:lnTo>
                <a:lnTo>
                  <a:pt x="66700" y="62400"/>
                </a:lnTo>
                <a:lnTo>
                  <a:pt x="66690" y="62400"/>
                </a:lnTo>
                <a:lnTo>
                  <a:pt x="66680" y="62410"/>
                </a:lnTo>
                <a:lnTo>
                  <a:pt x="66670" y="62410"/>
                </a:lnTo>
                <a:lnTo>
                  <a:pt x="66670" y="62420"/>
                </a:lnTo>
                <a:lnTo>
                  <a:pt x="66660" y="62420"/>
                </a:lnTo>
                <a:lnTo>
                  <a:pt x="66650" y="62420"/>
                </a:lnTo>
                <a:lnTo>
                  <a:pt x="66630" y="62400"/>
                </a:lnTo>
                <a:lnTo>
                  <a:pt x="66610" y="62390"/>
                </a:lnTo>
                <a:lnTo>
                  <a:pt x="66600" y="62390"/>
                </a:lnTo>
                <a:lnTo>
                  <a:pt x="66590" y="62390"/>
                </a:lnTo>
                <a:lnTo>
                  <a:pt x="66580" y="62400"/>
                </a:lnTo>
                <a:lnTo>
                  <a:pt x="66570" y="62400"/>
                </a:lnTo>
                <a:lnTo>
                  <a:pt x="66560" y="62400"/>
                </a:lnTo>
                <a:lnTo>
                  <a:pt x="66550" y="62400"/>
                </a:lnTo>
                <a:lnTo>
                  <a:pt x="66550" y="62390"/>
                </a:lnTo>
                <a:lnTo>
                  <a:pt x="66540" y="62390"/>
                </a:lnTo>
                <a:lnTo>
                  <a:pt x="66540" y="62380"/>
                </a:lnTo>
                <a:lnTo>
                  <a:pt x="66540" y="62370"/>
                </a:lnTo>
                <a:lnTo>
                  <a:pt x="66530" y="62370"/>
                </a:lnTo>
                <a:lnTo>
                  <a:pt x="66530" y="62360"/>
                </a:lnTo>
                <a:lnTo>
                  <a:pt x="66520" y="62360"/>
                </a:lnTo>
                <a:lnTo>
                  <a:pt x="66520" y="62350"/>
                </a:lnTo>
                <a:lnTo>
                  <a:pt x="66520" y="62340"/>
                </a:lnTo>
                <a:lnTo>
                  <a:pt x="66520" y="62330"/>
                </a:lnTo>
                <a:lnTo>
                  <a:pt x="66510" y="62320"/>
                </a:lnTo>
                <a:lnTo>
                  <a:pt x="66500" y="62320"/>
                </a:lnTo>
                <a:lnTo>
                  <a:pt x="66490" y="62320"/>
                </a:lnTo>
                <a:lnTo>
                  <a:pt x="66480" y="62330"/>
                </a:lnTo>
                <a:lnTo>
                  <a:pt x="66480" y="62340"/>
                </a:lnTo>
                <a:lnTo>
                  <a:pt x="66470" y="62340"/>
                </a:lnTo>
                <a:lnTo>
                  <a:pt x="66460" y="62340"/>
                </a:lnTo>
                <a:lnTo>
                  <a:pt x="66440" y="62330"/>
                </a:lnTo>
                <a:lnTo>
                  <a:pt x="66420" y="62320"/>
                </a:lnTo>
                <a:lnTo>
                  <a:pt x="66410" y="62310"/>
                </a:lnTo>
                <a:lnTo>
                  <a:pt x="66400" y="62300"/>
                </a:lnTo>
                <a:lnTo>
                  <a:pt x="66390" y="62300"/>
                </a:lnTo>
                <a:lnTo>
                  <a:pt x="66390" y="62290"/>
                </a:lnTo>
                <a:lnTo>
                  <a:pt x="66380" y="62290"/>
                </a:lnTo>
                <a:lnTo>
                  <a:pt x="66370" y="62280"/>
                </a:lnTo>
                <a:lnTo>
                  <a:pt x="66360" y="62280"/>
                </a:lnTo>
                <a:lnTo>
                  <a:pt x="66350" y="62280"/>
                </a:lnTo>
                <a:lnTo>
                  <a:pt x="66350" y="62270"/>
                </a:lnTo>
                <a:lnTo>
                  <a:pt x="66340" y="62270"/>
                </a:lnTo>
                <a:lnTo>
                  <a:pt x="66330" y="62270"/>
                </a:lnTo>
                <a:lnTo>
                  <a:pt x="66320" y="62270"/>
                </a:lnTo>
                <a:lnTo>
                  <a:pt x="66320" y="62260"/>
                </a:lnTo>
                <a:lnTo>
                  <a:pt x="66310" y="62260"/>
                </a:lnTo>
                <a:lnTo>
                  <a:pt x="66310" y="62250"/>
                </a:lnTo>
                <a:lnTo>
                  <a:pt x="66300" y="62240"/>
                </a:lnTo>
                <a:lnTo>
                  <a:pt x="66300" y="62250"/>
                </a:lnTo>
                <a:lnTo>
                  <a:pt x="66290" y="62250"/>
                </a:lnTo>
                <a:lnTo>
                  <a:pt x="66280" y="62260"/>
                </a:lnTo>
                <a:lnTo>
                  <a:pt x="66280" y="62270"/>
                </a:lnTo>
                <a:lnTo>
                  <a:pt x="66270" y="62280"/>
                </a:lnTo>
                <a:lnTo>
                  <a:pt x="66260" y="62280"/>
                </a:lnTo>
                <a:lnTo>
                  <a:pt x="66260" y="62290"/>
                </a:lnTo>
                <a:lnTo>
                  <a:pt x="66250" y="62300"/>
                </a:lnTo>
                <a:lnTo>
                  <a:pt x="66240" y="62300"/>
                </a:lnTo>
                <a:lnTo>
                  <a:pt x="66240" y="62290"/>
                </a:lnTo>
                <a:lnTo>
                  <a:pt x="66230" y="62290"/>
                </a:lnTo>
                <a:lnTo>
                  <a:pt x="66210" y="62280"/>
                </a:lnTo>
                <a:lnTo>
                  <a:pt x="66200" y="62280"/>
                </a:lnTo>
                <a:lnTo>
                  <a:pt x="66190" y="62280"/>
                </a:lnTo>
                <a:lnTo>
                  <a:pt x="66180" y="62280"/>
                </a:lnTo>
                <a:lnTo>
                  <a:pt x="66170" y="62280"/>
                </a:lnTo>
                <a:lnTo>
                  <a:pt x="66160" y="62280"/>
                </a:lnTo>
                <a:lnTo>
                  <a:pt x="66150" y="62290"/>
                </a:lnTo>
                <a:lnTo>
                  <a:pt x="66140" y="62290"/>
                </a:lnTo>
                <a:lnTo>
                  <a:pt x="66130" y="62290"/>
                </a:lnTo>
                <a:lnTo>
                  <a:pt x="66120" y="62290"/>
                </a:lnTo>
                <a:lnTo>
                  <a:pt x="66110" y="62280"/>
                </a:lnTo>
                <a:lnTo>
                  <a:pt x="66100" y="62270"/>
                </a:lnTo>
                <a:lnTo>
                  <a:pt x="66090" y="62260"/>
                </a:lnTo>
                <a:lnTo>
                  <a:pt x="66080" y="62250"/>
                </a:lnTo>
                <a:lnTo>
                  <a:pt x="66080" y="62240"/>
                </a:lnTo>
                <a:lnTo>
                  <a:pt x="66070" y="62230"/>
                </a:lnTo>
                <a:lnTo>
                  <a:pt x="66080" y="62220"/>
                </a:lnTo>
                <a:lnTo>
                  <a:pt x="66080" y="62210"/>
                </a:lnTo>
                <a:lnTo>
                  <a:pt x="66080" y="62200"/>
                </a:lnTo>
                <a:lnTo>
                  <a:pt x="66090" y="62200"/>
                </a:lnTo>
                <a:lnTo>
                  <a:pt x="66090" y="62190"/>
                </a:lnTo>
                <a:lnTo>
                  <a:pt x="66100" y="62180"/>
                </a:lnTo>
                <a:lnTo>
                  <a:pt x="66100" y="62170"/>
                </a:lnTo>
                <a:lnTo>
                  <a:pt x="66110" y="62170"/>
                </a:lnTo>
                <a:lnTo>
                  <a:pt x="66110" y="62160"/>
                </a:lnTo>
                <a:lnTo>
                  <a:pt x="66100" y="62160"/>
                </a:lnTo>
                <a:lnTo>
                  <a:pt x="66100" y="62150"/>
                </a:lnTo>
                <a:lnTo>
                  <a:pt x="66090" y="62160"/>
                </a:lnTo>
                <a:lnTo>
                  <a:pt x="66070" y="62160"/>
                </a:lnTo>
                <a:lnTo>
                  <a:pt x="66050" y="62170"/>
                </a:lnTo>
                <a:lnTo>
                  <a:pt x="66040" y="62170"/>
                </a:lnTo>
                <a:lnTo>
                  <a:pt x="66040" y="62160"/>
                </a:lnTo>
                <a:lnTo>
                  <a:pt x="66030" y="62160"/>
                </a:lnTo>
                <a:lnTo>
                  <a:pt x="66030" y="62150"/>
                </a:lnTo>
                <a:lnTo>
                  <a:pt x="66030" y="62140"/>
                </a:lnTo>
                <a:lnTo>
                  <a:pt x="66040" y="62130"/>
                </a:lnTo>
                <a:lnTo>
                  <a:pt x="66050" y="62130"/>
                </a:lnTo>
                <a:lnTo>
                  <a:pt x="66050" y="62120"/>
                </a:lnTo>
                <a:lnTo>
                  <a:pt x="66050" y="62110"/>
                </a:lnTo>
                <a:lnTo>
                  <a:pt x="66040" y="62100"/>
                </a:lnTo>
                <a:lnTo>
                  <a:pt x="66030" y="62100"/>
                </a:lnTo>
                <a:lnTo>
                  <a:pt x="66020" y="62110"/>
                </a:lnTo>
                <a:lnTo>
                  <a:pt x="66010" y="62120"/>
                </a:lnTo>
                <a:lnTo>
                  <a:pt x="66000" y="62140"/>
                </a:lnTo>
                <a:lnTo>
                  <a:pt x="66000" y="62150"/>
                </a:lnTo>
                <a:lnTo>
                  <a:pt x="65990" y="62160"/>
                </a:lnTo>
                <a:lnTo>
                  <a:pt x="65990" y="62170"/>
                </a:lnTo>
                <a:lnTo>
                  <a:pt x="65990" y="62180"/>
                </a:lnTo>
                <a:lnTo>
                  <a:pt x="65990" y="62190"/>
                </a:lnTo>
                <a:lnTo>
                  <a:pt x="65990" y="62200"/>
                </a:lnTo>
                <a:lnTo>
                  <a:pt x="65990" y="62210"/>
                </a:lnTo>
                <a:lnTo>
                  <a:pt x="65990" y="62220"/>
                </a:lnTo>
                <a:lnTo>
                  <a:pt x="65990" y="62230"/>
                </a:lnTo>
                <a:lnTo>
                  <a:pt x="65980" y="62240"/>
                </a:lnTo>
                <a:lnTo>
                  <a:pt x="65970" y="62250"/>
                </a:lnTo>
                <a:lnTo>
                  <a:pt x="65960" y="62260"/>
                </a:lnTo>
                <a:lnTo>
                  <a:pt x="65950" y="62260"/>
                </a:lnTo>
                <a:lnTo>
                  <a:pt x="65940" y="62270"/>
                </a:lnTo>
                <a:lnTo>
                  <a:pt x="65930" y="62280"/>
                </a:lnTo>
                <a:lnTo>
                  <a:pt x="65920" y="62290"/>
                </a:lnTo>
                <a:lnTo>
                  <a:pt x="65910" y="62300"/>
                </a:lnTo>
                <a:lnTo>
                  <a:pt x="65900" y="62310"/>
                </a:lnTo>
                <a:lnTo>
                  <a:pt x="65890" y="62310"/>
                </a:lnTo>
                <a:lnTo>
                  <a:pt x="65880" y="62310"/>
                </a:lnTo>
                <a:lnTo>
                  <a:pt x="65870" y="62300"/>
                </a:lnTo>
                <a:lnTo>
                  <a:pt x="65860" y="62300"/>
                </a:lnTo>
                <a:lnTo>
                  <a:pt x="65860" y="62290"/>
                </a:lnTo>
                <a:lnTo>
                  <a:pt x="65850" y="62290"/>
                </a:lnTo>
                <a:lnTo>
                  <a:pt x="65840" y="62280"/>
                </a:lnTo>
                <a:lnTo>
                  <a:pt x="65840" y="62270"/>
                </a:lnTo>
                <a:lnTo>
                  <a:pt x="65830" y="62270"/>
                </a:lnTo>
                <a:lnTo>
                  <a:pt x="65820" y="62260"/>
                </a:lnTo>
                <a:lnTo>
                  <a:pt x="65810" y="62260"/>
                </a:lnTo>
                <a:lnTo>
                  <a:pt x="65810" y="62270"/>
                </a:lnTo>
                <a:lnTo>
                  <a:pt x="65810" y="62280"/>
                </a:lnTo>
                <a:lnTo>
                  <a:pt x="65810" y="62290"/>
                </a:lnTo>
                <a:lnTo>
                  <a:pt x="65820" y="62290"/>
                </a:lnTo>
                <a:lnTo>
                  <a:pt x="65820" y="62300"/>
                </a:lnTo>
                <a:lnTo>
                  <a:pt x="65820" y="62310"/>
                </a:lnTo>
                <a:lnTo>
                  <a:pt x="65810" y="62320"/>
                </a:lnTo>
                <a:lnTo>
                  <a:pt x="65810" y="62330"/>
                </a:lnTo>
                <a:lnTo>
                  <a:pt x="65810" y="62340"/>
                </a:lnTo>
                <a:lnTo>
                  <a:pt x="65820" y="62350"/>
                </a:lnTo>
                <a:lnTo>
                  <a:pt x="65810" y="62360"/>
                </a:lnTo>
                <a:lnTo>
                  <a:pt x="65800" y="62360"/>
                </a:lnTo>
                <a:lnTo>
                  <a:pt x="65790" y="62370"/>
                </a:lnTo>
                <a:lnTo>
                  <a:pt x="65770" y="62360"/>
                </a:lnTo>
                <a:lnTo>
                  <a:pt x="65760" y="62360"/>
                </a:lnTo>
                <a:lnTo>
                  <a:pt x="65750" y="62360"/>
                </a:lnTo>
                <a:lnTo>
                  <a:pt x="65740" y="62350"/>
                </a:lnTo>
                <a:lnTo>
                  <a:pt x="65730" y="62340"/>
                </a:lnTo>
                <a:lnTo>
                  <a:pt x="65720" y="62330"/>
                </a:lnTo>
                <a:lnTo>
                  <a:pt x="65720" y="62320"/>
                </a:lnTo>
                <a:lnTo>
                  <a:pt x="65730" y="62310"/>
                </a:lnTo>
                <a:lnTo>
                  <a:pt x="65730" y="62300"/>
                </a:lnTo>
                <a:lnTo>
                  <a:pt x="65730" y="62290"/>
                </a:lnTo>
                <a:lnTo>
                  <a:pt x="65730" y="62280"/>
                </a:lnTo>
                <a:lnTo>
                  <a:pt x="65720" y="62270"/>
                </a:lnTo>
                <a:lnTo>
                  <a:pt x="65710" y="62270"/>
                </a:lnTo>
                <a:lnTo>
                  <a:pt x="65700" y="62270"/>
                </a:lnTo>
                <a:lnTo>
                  <a:pt x="65690" y="62280"/>
                </a:lnTo>
                <a:lnTo>
                  <a:pt x="65680" y="62290"/>
                </a:lnTo>
                <a:lnTo>
                  <a:pt x="65680" y="62300"/>
                </a:lnTo>
                <a:lnTo>
                  <a:pt x="65680" y="62310"/>
                </a:lnTo>
                <a:lnTo>
                  <a:pt x="65680" y="62320"/>
                </a:lnTo>
                <a:lnTo>
                  <a:pt x="65680" y="62330"/>
                </a:lnTo>
                <a:lnTo>
                  <a:pt x="65680" y="62340"/>
                </a:lnTo>
                <a:lnTo>
                  <a:pt x="65680" y="62350"/>
                </a:lnTo>
                <a:lnTo>
                  <a:pt x="65690" y="62350"/>
                </a:lnTo>
                <a:lnTo>
                  <a:pt x="65690" y="62360"/>
                </a:lnTo>
                <a:lnTo>
                  <a:pt x="65690" y="62370"/>
                </a:lnTo>
                <a:lnTo>
                  <a:pt x="65700" y="62370"/>
                </a:lnTo>
                <a:lnTo>
                  <a:pt x="65700" y="62380"/>
                </a:lnTo>
                <a:lnTo>
                  <a:pt x="65690" y="62390"/>
                </a:lnTo>
                <a:lnTo>
                  <a:pt x="65680" y="62390"/>
                </a:lnTo>
                <a:lnTo>
                  <a:pt x="65670" y="62390"/>
                </a:lnTo>
                <a:lnTo>
                  <a:pt x="65660" y="62390"/>
                </a:lnTo>
                <a:lnTo>
                  <a:pt x="65650" y="62390"/>
                </a:lnTo>
                <a:lnTo>
                  <a:pt x="65640" y="62390"/>
                </a:lnTo>
                <a:lnTo>
                  <a:pt x="65640" y="62400"/>
                </a:lnTo>
                <a:lnTo>
                  <a:pt x="65630" y="62400"/>
                </a:lnTo>
                <a:lnTo>
                  <a:pt x="65620" y="62410"/>
                </a:lnTo>
                <a:lnTo>
                  <a:pt x="65610" y="62410"/>
                </a:lnTo>
                <a:lnTo>
                  <a:pt x="65600" y="62420"/>
                </a:lnTo>
                <a:lnTo>
                  <a:pt x="65590" y="62420"/>
                </a:lnTo>
                <a:lnTo>
                  <a:pt x="65580" y="62420"/>
                </a:lnTo>
                <a:lnTo>
                  <a:pt x="65570" y="62410"/>
                </a:lnTo>
                <a:lnTo>
                  <a:pt x="65560" y="62400"/>
                </a:lnTo>
                <a:lnTo>
                  <a:pt x="65540" y="62390"/>
                </a:lnTo>
                <a:lnTo>
                  <a:pt x="65530" y="62380"/>
                </a:lnTo>
                <a:lnTo>
                  <a:pt x="65520" y="62370"/>
                </a:lnTo>
                <a:lnTo>
                  <a:pt x="65510" y="62370"/>
                </a:lnTo>
                <a:lnTo>
                  <a:pt x="65510" y="62360"/>
                </a:lnTo>
                <a:lnTo>
                  <a:pt x="65500" y="62360"/>
                </a:lnTo>
                <a:lnTo>
                  <a:pt x="65500" y="62350"/>
                </a:lnTo>
                <a:lnTo>
                  <a:pt x="65490" y="62340"/>
                </a:lnTo>
                <a:lnTo>
                  <a:pt x="65490" y="62330"/>
                </a:lnTo>
                <a:lnTo>
                  <a:pt x="65480" y="62330"/>
                </a:lnTo>
                <a:lnTo>
                  <a:pt x="65470" y="62330"/>
                </a:lnTo>
                <a:lnTo>
                  <a:pt x="65460" y="62330"/>
                </a:lnTo>
                <a:lnTo>
                  <a:pt x="65450" y="62340"/>
                </a:lnTo>
                <a:lnTo>
                  <a:pt x="65440" y="62350"/>
                </a:lnTo>
                <a:lnTo>
                  <a:pt x="65440" y="62360"/>
                </a:lnTo>
                <a:lnTo>
                  <a:pt x="65430" y="62360"/>
                </a:lnTo>
                <a:lnTo>
                  <a:pt x="65420" y="62360"/>
                </a:lnTo>
                <a:lnTo>
                  <a:pt x="65420" y="62370"/>
                </a:lnTo>
                <a:lnTo>
                  <a:pt x="65420" y="62380"/>
                </a:lnTo>
                <a:lnTo>
                  <a:pt x="65420" y="62390"/>
                </a:lnTo>
                <a:lnTo>
                  <a:pt x="65420" y="62400"/>
                </a:lnTo>
                <a:lnTo>
                  <a:pt x="65430" y="62410"/>
                </a:lnTo>
                <a:lnTo>
                  <a:pt x="65440" y="62420"/>
                </a:lnTo>
                <a:lnTo>
                  <a:pt x="65450" y="62430"/>
                </a:lnTo>
                <a:lnTo>
                  <a:pt x="65460" y="62440"/>
                </a:lnTo>
                <a:lnTo>
                  <a:pt x="65460" y="62450"/>
                </a:lnTo>
                <a:lnTo>
                  <a:pt x="65450" y="62460"/>
                </a:lnTo>
                <a:lnTo>
                  <a:pt x="65440" y="62460"/>
                </a:lnTo>
                <a:lnTo>
                  <a:pt x="65430" y="62470"/>
                </a:lnTo>
                <a:lnTo>
                  <a:pt x="65420" y="62470"/>
                </a:lnTo>
                <a:lnTo>
                  <a:pt x="65410" y="62460"/>
                </a:lnTo>
                <a:lnTo>
                  <a:pt x="65400" y="62460"/>
                </a:lnTo>
                <a:lnTo>
                  <a:pt x="65390" y="62450"/>
                </a:lnTo>
                <a:lnTo>
                  <a:pt x="65380" y="62450"/>
                </a:lnTo>
                <a:lnTo>
                  <a:pt x="65380" y="62440"/>
                </a:lnTo>
                <a:lnTo>
                  <a:pt x="65370" y="62440"/>
                </a:lnTo>
                <a:lnTo>
                  <a:pt x="65370" y="62430"/>
                </a:lnTo>
                <a:lnTo>
                  <a:pt x="65370" y="62420"/>
                </a:lnTo>
                <a:lnTo>
                  <a:pt x="65360" y="62420"/>
                </a:lnTo>
                <a:lnTo>
                  <a:pt x="65360" y="62410"/>
                </a:lnTo>
                <a:lnTo>
                  <a:pt x="65350" y="62410"/>
                </a:lnTo>
                <a:lnTo>
                  <a:pt x="65340" y="62410"/>
                </a:lnTo>
                <a:lnTo>
                  <a:pt x="65340" y="62420"/>
                </a:lnTo>
                <a:lnTo>
                  <a:pt x="65330" y="62420"/>
                </a:lnTo>
                <a:lnTo>
                  <a:pt x="65330" y="62430"/>
                </a:lnTo>
                <a:lnTo>
                  <a:pt x="65320" y="62440"/>
                </a:lnTo>
                <a:lnTo>
                  <a:pt x="65320" y="62450"/>
                </a:lnTo>
                <a:lnTo>
                  <a:pt x="65320" y="62460"/>
                </a:lnTo>
                <a:lnTo>
                  <a:pt x="65310" y="62470"/>
                </a:lnTo>
                <a:lnTo>
                  <a:pt x="65300" y="62470"/>
                </a:lnTo>
                <a:lnTo>
                  <a:pt x="65290" y="62470"/>
                </a:lnTo>
                <a:lnTo>
                  <a:pt x="65280" y="62470"/>
                </a:lnTo>
                <a:lnTo>
                  <a:pt x="65270" y="62460"/>
                </a:lnTo>
                <a:lnTo>
                  <a:pt x="65260" y="62460"/>
                </a:lnTo>
                <a:lnTo>
                  <a:pt x="65240" y="62460"/>
                </a:lnTo>
                <a:lnTo>
                  <a:pt x="65230" y="62450"/>
                </a:lnTo>
                <a:lnTo>
                  <a:pt x="65220" y="62450"/>
                </a:lnTo>
                <a:lnTo>
                  <a:pt x="65220" y="62440"/>
                </a:lnTo>
                <a:lnTo>
                  <a:pt x="65210" y="62440"/>
                </a:lnTo>
                <a:lnTo>
                  <a:pt x="65200" y="62450"/>
                </a:lnTo>
                <a:lnTo>
                  <a:pt x="65200" y="62460"/>
                </a:lnTo>
                <a:lnTo>
                  <a:pt x="65200" y="62470"/>
                </a:lnTo>
                <a:lnTo>
                  <a:pt x="65200" y="62480"/>
                </a:lnTo>
                <a:lnTo>
                  <a:pt x="65190" y="62500"/>
                </a:lnTo>
                <a:lnTo>
                  <a:pt x="65190" y="62520"/>
                </a:lnTo>
                <a:lnTo>
                  <a:pt x="65190" y="62530"/>
                </a:lnTo>
                <a:lnTo>
                  <a:pt x="65180" y="62530"/>
                </a:lnTo>
                <a:lnTo>
                  <a:pt x="65170" y="62530"/>
                </a:lnTo>
                <a:lnTo>
                  <a:pt x="65170" y="62520"/>
                </a:lnTo>
                <a:lnTo>
                  <a:pt x="65160" y="62520"/>
                </a:lnTo>
                <a:lnTo>
                  <a:pt x="65150" y="62510"/>
                </a:lnTo>
                <a:lnTo>
                  <a:pt x="65130" y="62510"/>
                </a:lnTo>
                <a:lnTo>
                  <a:pt x="65120" y="62510"/>
                </a:lnTo>
                <a:lnTo>
                  <a:pt x="65110" y="62510"/>
                </a:lnTo>
                <a:lnTo>
                  <a:pt x="65090" y="62510"/>
                </a:lnTo>
                <a:lnTo>
                  <a:pt x="65080" y="62510"/>
                </a:lnTo>
                <a:lnTo>
                  <a:pt x="65070" y="62510"/>
                </a:lnTo>
                <a:lnTo>
                  <a:pt x="65060" y="62510"/>
                </a:lnTo>
                <a:lnTo>
                  <a:pt x="65050" y="62510"/>
                </a:lnTo>
                <a:lnTo>
                  <a:pt x="65040" y="62500"/>
                </a:lnTo>
                <a:lnTo>
                  <a:pt x="65030" y="62490"/>
                </a:lnTo>
                <a:lnTo>
                  <a:pt x="65030" y="62480"/>
                </a:lnTo>
                <a:lnTo>
                  <a:pt x="65030" y="62470"/>
                </a:lnTo>
                <a:lnTo>
                  <a:pt x="65020" y="62460"/>
                </a:lnTo>
                <a:lnTo>
                  <a:pt x="65020" y="62450"/>
                </a:lnTo>
                <a:lnTo>
                  <a:pt x="65010" y="62440"/>
                </a:lnTo>
                <a:lnTo>
                  <a:pt x="65000" y="62440"/>
                </a:lnTo>
                <a:lnTo>
                  <a:pt x="64990" y="62440"/>
                </a:lnTo>
                <a:lnTo>
                  <a:pt x="64980" y="62450"/>
                </a:lnTo>
                <a:lnTo>
                  <a:pt x="64980" y="62460"/>
                </a:lnTo>
                <a:lnTo>
                  <a:pt x="64970" y="62470"/>
                </a:lnTo>
                <a:lnTo>
                  <a:pt x="64970" y="62480"/>
                </a:lnTo>
                <a:lnTo>
                  <a:pt x="64970" y="62490"/>
                </a:lnTo>
                <a:lnTo>
                  <a:pt x="64960" y="62500"/>
                </a:lnTo>
                <a:lnTo>
                  <a:pt x="64960" y="62510"/>
                </a:lnTo>
                <a:lnTo>
                  <a:pt x="64950" y="62510"/>
                </a:lnTo>
                <a:lnTo>
                  <a:pt x="64950" y="62520"/>
                </a:lnTo>
                <a:lnTo>
                  <a:pt x="64940" y="62520"/>
                </a:lnTo>
                <a:lnTo>
                  <a:pt x="64920" y="62530"/>
                </a:lnTo>
                <a:lnTo>
                  <a:pt x="64910" y="62530"/>
                </a:lnTo>
                <a:lnTo>
                  <a:pt x="64900" y="62530"/>
                </a:lnTo>
                <a:lnTo>
                  <a:pt x="64890" y="62530"/>
                </a:lnTo>
                <a:lnTo>
                  <a:pt x="64890" y="62520"/>
                </a:lnTo>
                <a:lnTo>
                  <a:pt x="64880" y="62520"/>
                </a:lnTo>
                <a:lnTo>
                  <a:pt x="64880" y="62510"/>
                </a:lnTo>
                <a:lnTo>
                  <a:pt x="64870" y="62510"/>
                </a:lnTo>
                <a:lnTo>
                  <a:pt x="64870" y="62500"/>
                </a:lnTo>
                <a:lnTo>
                  <a:pt x="64870" y="62490"/>
                </a:lnTo>
                <a:lnTo>
                  <a:pt x="64870" y="62480"/>
                </a:lnTo>
                <a:lnTo>
                  <a:pt x="64860" y="62480"/>
                </a:lnTo>
                <a:lnTo>
                  <a:pt x="64850" y="62480"/>
                </a:lnTo>
                <a:lnTo>
                  <a:pt x="64840" y="62480"/>
                </a:lnTo>
                <a:lnTo>
                  <a:pt x="64830" y="62480"/>
                </a:lnTo>
                <a:lnTo>
                  <a:pt x="64820" y="62490"/>
                </a:lnTo>
                <a:lnTo>
                  <a:pt x="64810" y="62490"/>
                </a:lnTo>
                <a:lnTo>
                  <a:pt x="64800" y="62500"/>
                </a:lnTo>
                <a:lnTo>
                  <a:pt x="64790" y="62500"/>
                </a:lnTo>
                <a:lnTo>
                  <a:pt x="64780" y="62500"/>
                </a:lnTo>
                <a:lnTo>
                  <a:pt x="64770" y="62500"/>
                </a:lnTo>
                <a:lnTo>
                  <a:pt x="64760" y="62500"/>
                </a:lnTo>
                <a:lnTo>
                  <a:pt x="64750" y="62500"/>
                </a:lnTo>
                <a:lnTo>
                  <a:pt x="64740" y="62500"/>
                </a:lnTo>
                <a:lnTo>
                  <a:pt x="64740" y="62510"/>
                </a:lnTo>
                <a:lnTo>
                  <a:pt x="64730" y="62510"/>
                </a:lnTo>
                <a:lnTo>
                  <a:pt x="64730" y="62530"/>
                </a:lnTo>
                <a:lnTo>
                  <a:pt x="64720" y="62540"/>
                </a:lnTo>
                <a:lnTo>
                  <a:pt x="64720" y="62550"/>
                </a:lnTo>
                <a:lnTo>
                  <a:pt x="64720" y="62560"/>
                </a:lnTo>
                <a:lnTo>
                  <a:pt x="64710" y="62570"/>
                </a:lnTo>
                <a:lnTo>
                  <a:pt x="64710" y="62580"/>
                </a:lnTo>
                <a:lnTo>
                  <a:pt x="64710" y="62590"/>
                </a:lnTo>
                <a:lnTo>
                  <a:pt x="64720" y="62600"/>
                </a:lnTo>
                <a:lnTo>
                  <a:pt x="64720" y="62610"/>
                </a:lnTo>
                <a:lnTo>
                  <a:pt x="64730" y="62610"/>
                </a:lnTo>
                <a:lnTo>
                  <a:pt x="64730" y="62620"/>
                </a:lnTo>
                <a:lnTo>
                  <a:pt x="64740" y="62630"/>
                </a:lnTo>
                <a:lnTo>
                  <a:pt x="64750" y="62640"/>
                </a:lnTo>
                <a:lnTo>
                  <a:pt x="64760" y="62650"/>
                </a:lnTo>
                <a:lnTo>
                  <a:pt x="64760" y="62660"/>
                </a:lnTo>
                <a:lnTo>
                  <a:pt x="64750" y="62660"/>
                </a:lnTo>
                <a:lnTo>
                  <a:pt x="64750" y="62670"/>
                </a:lnTo>
                <a:lnTo>
                  <a:pt x="64740" y="62670"/>
                </a:lnTo>
                <a:lnTo>
                  <a:pt x="64730" y="62680"/>
                </a:lnTo>
                <a:lnTo>
                  <a:pt x="64720" y="62680"/>
                </a:lnTo>
                <a:lnTo>
                  <a:pt x="64710" y="62680"/>
                </a:lnTo>
                <a:lnTo>
                  <a:pt x="64700" y="62670"/>
                </a:lnTo>
                <a:lnTo>
                  <a:pt x="64690" y="62660"/>
                </a:lnTo>
                <a:lnTo>
                  <a:pt x="64680" y="62660"/>
                </a:lnTo>
                <a:lnTo>
                  <a:pt x="64670" y="62660"/>
                </a:lnTo>
                <a:lnTo>
                  <a:pt x="64670" y="62650"/>
                </a:lnTo>
                <a:lnTo>
                  <a:pt x="64660" y="62650"/>
                </a:lnTo>
                <a:lnTo>
                  <a:pt x="64660" y="62660"/>
                </a:lnTo>
                <a:lnTo>
                  <a:pt x="64650" y="62660"/>
                </a:lnTo>
                <a:lnTo>
                  <a:pt x="64640" y="62660"/>
                </a:lnTo>
                <a:lnTo>
                  <a:pt x="64630" y="62660"/>
                </a:lnTo>
                <a:lnTo>
                  <a:pt x="64620" y="62660"/>
                </a:lnTo>
                <a:lnTo>
                  <a:pt x="64610" y="62660"/>
                </a:lnTo>
                <a:lnTo>
                  <a:pt x="64600" y="62660"/>
                </a:lnTo>
                <a:lnTo>
                  <a:pt x="64590" y="62660"/>
                </a:lnTo>
                <a:lnTo>
                  <a:pt x="64580" y="62670"/>
                </a:lnTo>
                <a:lnTo>
                  <a:pt x="64580" y="62680"/>
                </a:lnTo>
                <a:lnTo>
                  <a:pt x="64570" y="62690"/>
                </a:lnTo>
                <a:lnTo>
                  <a:pt x="64560" y="62700"/>
                </a:lnTo>
                <a:lnTo>
                  <a:pt x="64560" y="62710"/>
                </a:lnTo>
                <a:lnTo>
                  <a:pt x="64550" y="62720"/>
                </a:lnTo>
                <a:lnTo>
                  <a:pt x="64540" y="62720"/>
                </a:lnTo>
                <a:lnTo>
                  <a:pt x="64530" y="62730"/>
                </a:lnTo>
                <a:lnTo>
                  <a:pt x="64520" y="62730"/>
                </a:lnTo>
                <a:lnTo>
                  <a:pt x="64510" y="62730"/>
                </a:lnTo>
                <a:lnTo>
                  <a:pt x="64500" y="62730"/>
                </a:lnTo>
                <a:lnTo>
                  <a:pt x="64500" y="62720"/>
                </a:lnTo>
                <a:lnTo>
                  <a:pt x="64480" y="62720"/>
                </a:lnTo>
                <a:lnTo>
                  <a:pt x="64470" y="62720"/>
                </a:lnTo>
                <a:lnTo>
                  <a:pt x="64460" y="62710"/>
                </a:lnTo>
                <a:lnTo>
                  <a:pt x="64450" y="62710"/>
                </a:lnTo>
                <a:lnTo>
                  <a:pt x="64440" y="62710"/>
                </a:lnTo>
                <a:lnTo>
                  <a:pt x="64430" y="62720"/>
                </a:lnTo>
                <a:lnTo>
                  <a:pt x="64420" y="62720"/>
                </a:lnTo>
                <a:lnTo>
                  <a:pt x="64410" y="62730"/>
                </a:lnTo>
                <a:lnTo>
                  <a:pt x="64400" y="62730"/>
                </a:lnTo>
                <a:lnTo>
                  <a:pt x="64400" y="62740"/>
                </a:lnTo>
                <a:lnTo>
                  <a:pt x="64390" y="62740"/>
                </a:lnTo>
                <a:lnTo>
                  <a:pt x="64390" y="62750"/>
                </a:lnTo>
                <a:lnTo>
                  <a:pt x="64390" y="62760"/>
                </a:lnTo>
                <a:lnTo>
                  <a:pt x="64390" y="62770"/>
                </a:lnTo>
                <a:lnTo>
                  <a:pt x="64390" y="62780"/>
                </a:lnTo>
                <a:lnTo>
                  <a:pt x="64380" y="62780"/>
                </a:lnTo>
                <a:lnTo>
                  <a:pt x="64370" y="62790"/>
                </a:lnTo>
                <a:lnTo>
                  <a:pt x="64360" y="62790"/>
                </a:lnTo>
                <a:lnTo>
                  <a:pt x="64350" y="62780"/>
                </a:lnTo>
                <a:lnTo>
                  <a:pt x="64340" y="62770"/>
                </a:lnTo>
                <a:lnTo>
                  <a:pt x="64340" y="62760"/>
                </a:lnTo>
                <a:lnTo>
                  <a:pt x="64330" y="62750"/>
                </a:lnTo>
                <a:lnTo>
                  <a:pt x="64320" y="62740"/>
                </a:lnTo>
                <a:lnTo>
                  <a:pt x="64320" y="62730"/>
                </a:lnTo>
                <a:lnTo>
                  <a:pt x="64310" y="62720"/>
                </a:lnTo>
                <a:lnTo>
                  <a:pt x="64300" y="62710"/>
                </a:lnTo>
                <a:lnTo>
                  <a:pt x="64290" y="62710"/>
                </a:lnTo>
                <a:lnTo>
                  <a:pt x="64290" y="62700"/>
                </a:lnTo>
                <a:lnTo>
                  <a:pt x="64290" y="62690"/>
                </a:lnTo>
                <a:lnTo>
                  <a:pt x="64280" y="62680"/>
                </a:lnTo>
                <a:lnTo>
                  <a:pt x="64280" y="62660"/>
                </a:lnTo>
                <a:lnTo>
                  <a:pt x="64270" y="62660"/>
                </a:lnTo>
                <a:lnTo>
                  <a:pt x="64270" y="62650"/>
                </a:lnTo>
                <a:lnTo>
                  <a:pt x="64260" y="62650"/>
                </a:lnTo>
                <a:lnTo>
                  <a:pt x="64250" y="62650"/>
                </a:lnTo>
                <a:lnTo>
                  <a:pt x="64230" y="62650"/>
                </a:lnTo>
                <a:lnTo>
                  <a:pt x="64210" y="62650"/>
                </a:lnTo>
                <a:lnTo>
                  <a:pt x="64200" y="62660"/>
                </a:lnTo>
                <a:lnTo>
                  <a:pt x="64190" y="62660"/>
                </a:lnTo>
                <a:lnTo>
                  <a:pt x="64180" y="62670"/>
                </a:lnTo>
                <a:lnTo>
                  <a:pt x="64170" y="62680"/>
                </a:lnTo>
                <a:lnTo>
                  <a:pt x="64160" y="62680"/>
                </a:lnTo>
                <a:lnTo>
                  <a:pt x="64160" y="62690"/>
                </a:lnTo>
                <a:lnTo>
                  <a:pt x="64160" y="62700"/>
                </a:lnTo>
                <a:lnTo>
                  <a:pt x="64160" y="62710"/>
                </a:lnTo>
                <a:lnTo>
                  <a:pt x="64170" y="62720"/>
                </a:lnTo>
                <a:lnTo>
                  <a:pt x="64180" y="62730"/>
                </a:lnTo>
                <a:lnTo>
                  <a:pt x="64180" y="62740"/>
                </a:lnTo>
                <a:lnTo>
                  <a:pt x="64190" y="62750"/>
                </a:lnTo>
                <a:lnTo>
                  <a:pt x="64200" y="62760"/>
                </a:lnTo>
                <a:lnTo>
                  <a:pt x="64210" y="62770"/>
                </a:lnTo>
                <a:lnTo>
                  <a:pt x="64220" y="62780"/>
                </a:lnTo>
                <a:lnTo>
                  <a:pt x="64230" y="62790"/>
                </a:lnTo>
                <a:lnTo>
                  <a:pt x="64230" y="62800"/>
                </a:lnTo>
                <a:lnTo>
                  <a:pt x="64230" y="62810"/>
                </a:lnTo>
                <a:lnTo>
                  <a:pt x="64230" y="62820"/>
                </a:lnTo>
                <a:lnTo>
                  <a:pt x="64220" y="62830"/>
                </a:lnTo>
                <a:lnTo>
                  <a:pt x="64210" y="62830"/>
                </a:lnTo>
                <a:lnTo>
                  <a:pt x="64200" y="62830"/>
                </a:lnTo>
                <a:lnTo>
                  <a:pt x="64180" y="62820"/>
                </a:lnTo>
                <a:lnTo>
                  <a:pt x="64180" y="62810"/>
                </a:lnTo>
                <a:lnTo>
                  <a:pt x="64170" y="62810"/>
                </a:lnTo>
                <a:lnTo>
                  <a:pt x="64160" y="62800"/>
                </a:lnTo>
                <a:lnTo>
                  <a:pt x="64150" y="62800"/>
                </a:lnTo>
                <a:lnTo>
                  <a:pt x="64140" y="62800"/>
                </a:lnTo>
                <a:lnTo>
                  <a:pt x="64130" y="62800"/>
                </a:lnTo>
                <a:lnTo>
                  <a:pt x="64120" y="62800"/>
                </a:lnTo>
                <a:lnTo>
                  <a:pt x="64110" y="62810"/>
                </a:lnTo>
                <a:lnTo>
                  <a:pt x="64110" y="62820"/>
                </a:lnTo>
                <a:lnTo>
                  <a:pt x="64110" y="62830"/>
                </a:lnTo>
                <a:lnTo>
                  <a:pt x="64100" y="62840"/>
                </a:lnTo>
                <a:lnTo>
                  <a:pt x="64100" y="62850"/>
                </a:lnTo>
                <a:lnTo>
                  <a:pt x="64090" y="62850"/>
                </a:lnTo>
                <a:lnTo>
                  <a:pt x="64080" y="62860"/>
                </a:lnTo>
                <a:lnTo>
                  <a:pt x="64070" y="62860"/>
                </a:lnTo>
                <a:lnTo>
                  <a:pt x="64060" y="62860"/>
                </a:lnTo>
                <a:lnTo>
                  <a:pt x="64060" y="62850"/>
                </a:lnTo>
                <a:lnTo>
                  <a:pt x="64050" y="62850"/>
                </a:lnTo>
                <a:lnTo>
                  <a:pt x="64040" y="62840"/>
                </a:lnTo>
                <a:lnTo>
                  <a:pt x="64040" y="62830"/>
                </a:lnTo>
                <a:lnTo>
                  <a:pt x="64040" y="62820"/>
                </a:lnTo>
                <a:lnTo>
                  <a:pt x="64040" y="62810"/>
                </a:lnTo>
                <a:lnTo>
                  <a:pt x="64040" y="62800"/>
                </a:lnTo>
                <a:lnTo>
                  <a:pt x="64040" y="62790"/>
                </a:lnTo>
                <a:lnTo>
                  <a:pt x="64040" y="62780"/>
                </a:lnTo>
                <a:lnTo>
                  <a:pt x="64050" y="62770"/>
                </a:lnTo>
                <a:lnTo>
                  <a:pt x="64060" y="62770"/>
                </a:lnTo>
                <a:lnTo>
                  <a:pt x="64070" y="62770"/>
                </a:lnTo>
                <a:lnTo>
                  <a:pt x="64070" y="62760"/>
                </a:lnTo>
                <a:lnTo>
                  <a:pt x="64080" y="62760"/>
                </a:lnTo>
                <a:lnTo>
                  <a:pt x="64080" y="62750"/>
                </a:lnTo>
                <a:lnTo>
                  <a:pt x="64070" y="62740"/>
                </a:lnTo>
                <a:lnTo>
                  <a:pt x="64070" y="62730"/>
                </a:lnTo>
                <a:lnTo>
                  <a:pt x="64070" y="62720"/>
                </a:lnTo>
                <a:lnTo>
                  <a:pt x="64060" y="62710"/>
                </a:lnTo>
                <a:lnTo>
                  <a:pt x="64050" y="62700"/>
                </a:lnTo>
                <a:lnTo>
                  <a:pt x="64040" y="62700"/>
                </a:lnTo>
                <a:lnTo>
                  <a:pt x="64030" y="62700"/>
                </a:lnTo>
                <a:lnTo>
                  <a:pt x="64020" y="62700"/>
                </a:lnTo>
                <a:lnTo>
                  <a:pt x="64010" y="62710"/>
                </a:lnTo>
                <a:lnTo>
                  <a:pt x="64000" y="62710"/>
                </a:lnTo>
                <a:lnTo>
                  <a:pt x="63990" y="62720"/>
                </a:lnTo>
                <a:lnTo>
                  <a:pt x="63980" y="62720"/>
                </a:lnTo>
                <a:lnTo>
                  <a:pt x="63970" y="62720"/>
                </a:lnTo>
                <a:lnTo>
                  <a:pt x="63960" y="62730"/>
                </a:lnTo>
                <a:lnTo>
                  <a:pt x="63950" y="62730"/>
                </a:lnTo>
                <a:lnTo>
                  <a:pt x="63930" y="62720"/>
                </a:lnTo>
                <a:lnTo>
                  <a:pt x="63910" y="62720"/>
                </a:lnTo>
                <a:lnTo>
                  <a:pt x="63890" y="62720"/>
                </a:lnTo>
                <a:lnTo>
                  <a:pt x="63880" y="62720"/>
                </a:lnTo>
                <a:lnTo>
                  <a:pt x="63870" y="62720"/>
                </a:lnTo>
                <a:lnTo>
                  <a:pt x="63860" y="62730"/>
                </a:lnTo>
                <a:lnTo>
                  <a:pt x="63840" y="62730"/>
                </a:lnTo>
                <a:lnTo>
                  <a:pt x="63830" y="62740"/>
                </a:lnTo>
                <a:lnTo>
                  <a:pt x="63820" y="62740"/>
                </a:lnTo>
                <a:lnTo>
                  <a:pt x="63810" y="62750"/>
                </a:lnTo>
                <a:lnTo>
                  <a:pt x="63800" y="62760"/>
                </a:lnTo>
                <a:lnTo>
                  <a:pt x="63780" y="62760"/>
                </a:lnTo>
                <a:lnTo>
                  <a:pt x="63770" y="62770"/>
                </a:lnTo>
                <a:lnTo>
                  <a:pt x="63760" y="62770"/>
                </a:lnTo>
                <a:lnTo>
                  <a:pt x="63750" y="62780"/>
                </a:lnTo>
                <a:lnTo>
                  <a:pt x="63740" y="62780"/>
                </a:lnTo>
                <a:lnTo>
                  <a:pt x="63730" y="62780"/>
                </a:lnTo>
                <a:lnTo>
                  <a:pt x="63730" y="62790"/>
                </a:lnTo>
                <a:lnTo>
                  <a:pt x="63710" y="62790"/>
                </a:lnTo>
                <a:lnTo>
                  <a:pt x="63700" y="62790"/>
                </a:lnTo>
                <a:lnTo>
                  <a:pt x="63680" y="62790"/>
                </a:lnTo>
                <a:lnTo>
                  <a:pt x="63660" y="62800"/>
                </a:lnTo>
                <a:lnTo>
                  <a:pt x="63640" y="62800"/>
                </a:lnTo>
                <a:lnTo>
                  <a:pt x="63620" y="62810"/>
                </a:lnTo>
                <a:lnTo>
                  <a:pt x="63610" y="62810"/>
                </a:lnTo>
                <a:lnTo>
                  <a:pt x="63600" y="62810"/>
                </a:lnTo>
                <a:lnTo>
                  <a:pt x="63590" y="62800"/>
                </a:lnTo>
                <a:lnTo>
                  <a:pt x="63590" y="62790"/>
                </a:lnTo>
                <a:lnTo>
                  <a:pt x="63580" y="62790"/>
                </a:lnTo>
                <a:lnTo>
                  <a:pt x="63580" y="62780"/>
                </a:lnTo>
                <a:lnTo>
                  <a:pt x="63580" y="62770"/>
                </a:lnTo>
                <a:lnTo>
                  <a:pt x="63580" y="62760"/>
                </a:lnTo>
                <a:lnTo>
                  <a:pt x="63580" y="62750"/>
                </a:lnTo>
                <a:lnTo>
                  <a:pt x="63590" y="62740"/>
                </a:lnTo>
                <a:lnTo>
                  <a:pt x="63590" y="62730"/>
                </a:lnTo>
                <a:lnTo>
                  <a:pt x="63590" y="62720"/>
                </a:lnTo>
                <a:lnTo>
                  <a:pt x="63590" y="62710"/>
                </a:lnTo>
                <a:lnTo>
                  <a:pt x="63580" y="62700"/>
                </a:lnTo>
                <a:lnTo>
                  <a:pt x="63580" y="62690"/>
                </a:lnTo>
                <a:lnTo>
                  <a:pt x="63570" y="62690"/>
                </a:lnTo>
                <a:lnTo>
                  <a:pt x="63570" y="62680"/>
                </a:lnTo>
                <a:lnTo>
                  <a:pt x="63560" y="62680"/>
                </a:lnTo>
                <a:lnTo>
                  <a:pt x="63560" y="62670"/>
                </a:lnTo>
                <a:lnTo>
                  <a:pt x="63560" y="62660"/>
                </a:lnTo>
                <a:lnTo>
                  <a:pt x="63560" y="62650"/>
                </a:lnTo>
                <a:lnTo>
                  <a:pt x="63550" y="62650"/>
                </a:lnTo>
                <a:lnTo>
                  <a:pt x="63540" y="62650"/>
                </a:lnTo>
                <a:lnTo>
                  <a:pt x="63530" y="62650"/>
                </a:lnTo>
                <a:lnTo>
                  <a:pt x="63520" y="62650"/>
                </a:lnTo>
                <a:lnTo>
                  <a:pt x="63510" y="62650"/>
                </a:lnTo>
                <a:lnTo>
                  <a:pt x="63510" y="62640"/>
                </a:lnTo>
                <a:lnTo>
                  <a:pt x="63500" y="62640"/>
                </a:lnTo>
                <a:lnTo>
                  <a:pt x="63490" y="62640"/>
                </a:lnTo>
                <a:lnTo>
                  <a:pt x="63480" y="62640"/>
                </a:lnTo>
                <a:lnTo>
                  <a:pt x="63470" y="62640"/>
                </a:lnTo>
                <a:lnTo>
                  <a:pt x="63460" y="62640"/>
                </a:lnTo>
                <a:lnTo>
                  <a:pt x="63460" y="62630"/>
                </a:lnTo>
                <a:lnTo>
                  <a:pt x="63450" y="62630"/>
                </a:lnTo>
                <a:lnTo>
                  <a:pt x="63440" y="62630"/>
                </a:lnTo>
                <a:lnTo>
                  <a:pt x="63430" y="62630"/>
                </a:lnTo>
                <a:lnTo>
                  <a:pt x="63410" y="62630"/>
                </a:lnTo>
                <a:lnTo>
                  <a:pt x="63400" y="62630"/>
                </a:lnTo>
                <a:lnTo>
                  <a:pt x="63390" y="62630"/>
                </a:lnTo>
                <a:lnTo>
                  <a:pt x="63380" y="62630"/>
                </a:lnTo>
                <a:lnTo>
                  <a:pt x="63380" y="62620"/>
                </a:lnTo>
                <a:lnTo>
                  <a:pt x="63370" y="62620"/>
                </a:lnTo>
                <a:lnTo>
                  <a:pt x="63370" y="62610"/>
                </a:lnTo>
                <a:lnTo>
                  <a:pt x="63360" y="62600"/>
                </a:lnTo>
                <a:lnTo>
                  <a:pt x="63360" y="62590"/>
                </a:lnTo>
                <a:lnTo>
                  <a:pt x="63360" y="62580"/>
                </a:lnTo>
                <a:lnTo>
                  <a:pt x="63350" y="62580"/>
                </a:lnTo>
                <a:lnTo>
                  <a:pt x="63360" y="62570"/>
                </a:lnTo>
                <a:lnTo>
                  <a:pt x="63370" y="62570"/>
                </a:lnTo>
                <a:lnTo>
                  <a:pt x="63380" y="62570"/>
                </a:lnTo>
                <a:lnTo>
                  <a:pt x="63390" y="62560"/>
                </a:lnTo>
                <a:lnTo>
                  <a:pt x="63400" y="62550"/>
                </a:lnTo>
                <a:lnTo>
                  <a:pt x="63400" y="62540"/>
                </a:lnTo>
                <a:lnTo>
                  <a:pt x="63400" y="62530"/>
                </a:lnTo>
                <a:lnTo>
                  <a:pt x="63390" y="62530"/>
                </a:lnTo>
                <a:lnTo>
                  <a:pt x="63390" y="62520"/>
                </a:lnTo>
                <a:lnTo>
                  <a:pt x="63380" y="62510"/>
                </a:lnTo>
                <a:lnTo>
                  <a:pt x="63370" y="62510"/>
                </a:lnTo>
                <a:lnTo>
                  <a:pt x="63370" y="62500"/>
                </a:lnTo>
                <a:lnTo>
                  <a:pt x="63360" y="62490"/>
                </a:lnTo>
                <a:lnTo>
                  <a:pt x="63350" y="62480"/>
                </a:lnTo>
                <a:lnTo>
                  <a:pt x="63340" y="62480"/>
                </a:lnTo>
                <a:lnTo>
                  <a:pt x="63340" y="62470"/>
                </a:lnTo>
                <a:lnTo>
                  <a:pt x="63330" y="62460"/>
                </a:lnTo>
                <a:lnTo>
                  <a:pt x="63330" y="62450"/>
                </a:lnTo>
                <a:lnTo>
                  <a:pt x="63340" y="62440"/>
                </a:lnTo>
                <a:lnTo>
                  <a:pt x="63340" y="62430"/>
                </a:lnTo>
                <a:lnTo>
                  <a:pt x="63340" y="62410"/>
                </a:lnTo>
                <a:lnTo>
                  <a:pt x="63350" y="62400"/>
                </a:lnTo>
                <a:lnTo>
                  <a:pt x="63360" y="62400"/>
                </a:lnTo>
                <a:lnTo>
                  <a:pt x="63370" y="62410"/>
                </a:lnTo>
                <a:lnTo>
                  <a:pt x="63390" y="62420"/>
                </a:lnTo>
                <a:lnTo>
                  <a:pt x="63390" y="62430"/>
                </a:lnTo>
                <a:lnTo>
                  <a:pt x="63400" y="62430"/>
                </a:lnTo>
                <a:lnTo>
                  <a:pt x="63400" y="62420"/>
                </a:lnTo>
                <a:lnTo>
                  <a:pt x="63410" y="62420"/>
                </a:lnTo>
                <a:lnTo>
                  <a:pt x="63430" y="62400"/>
                </a:lnTo>
                <a:lnTo>
                  <a:pt x="63440" y="62390"/>
                </a:lnTo>
                <a:lnTo>
                  <a:pt x="63440" y="62380"/>
                </a:lnTo>
                <a:lnTo>
                  <a:pt x="63440" y="62370"/>
                </a:lnTo>
                <a:lnTo>
                  <a:pt x="63430" y="62370"/>
                </a:lnTo>
                <a:lnTo>
                  <a:pt x="63420" y="62360"/>
                </a:lnTo>
                <a:lnTo>
                  <a:pt x="63410" y="62360"/>
                </a:lnTo>
                <a:lnTo>
                  <a:pt x="63400" y="62350"/>
                </a:lnTo>
                <a:lnTo>
                  <a:pt x="63400" y="62340"/>
                </a:lnTo>
                <a:lnTo>
                  <a:pt x="63390" y="62340"/>
                </a:lnTo>
                <a:lnTo>
                  <a:pt x="63390" y="62330"/>
                </a:lnTo>
                <a:lnTo>
                  <a:pt x="63390" y="62320"/>
                </a:lnTo>
                <a:lnTo>
                  <a:pt x="63380" y="62320"/>
                </a:lnTo>
                <a:lnTo>
                  <a:pt x="63370" y="62320"/>
                </a:lnTo>
                <a:lnTo>
                  <a:pt x="63360" y="62320"/>
                </a:lnTo>
                <a:lnTo>
                  <a:pt x="63340" y="62310"/>
                </a:lnTo>
                <a:lnTo>
                  <a:pt x="63330" y="62310"/>
                </a:lnTo>
                <a:lnTo>
                  <a:pt x="63310" y="62310"/>
                </a:lnTo>
                <a:lnTo>
                  <a:pt x="63300" y="62310"/>
                </a:lnTo>
                <a:lnTo>
                  <a:pt x="63290" y="62310"/>
                </a:lnTo>
                <a:lnTo>
                  <a:pt x="63280" y="62300"/>
                </a:lnTo>
                <a:lnTo>
                  <a:pt x="63270" y="62300"/>
                </a:lnTo>
                <a:lnTo>
                  <a:pt x="63260" y="62290"/>
                </a:lnTo>
                <a:lnTo>
                  <a:pt x="63250" y="62280"/>
                </a:lnTo>
                <a:lnTo>
                  <a:pt x="63250" y="62270"/>
                </a:lnTo>
                <a:lnTo>
                  <a:pt x="63260" y="62250"/>
                </a:lnTo>
                <a:lnTo>
                  <a:pt x="63250" y="62250"/>
                </a:lnTo>
                <a:lnTo>
                  <a:pt x="63250" y="62240"/>
                </a:lnTo>
                <a:lnTo>
                  <a:pt x="63250" y="62230"/>
                </a:lnTo>
                <a:lnTo>
                  <a:pt x="63240" y="62220"/>
                </a:lnTo>
                <a:lnTo>
                  <a:pt x="63230" y="62220"/>
                </a:lnTo>
                <a:lnTo>
                  <a:pt x="63220" y="62210"/>
                </a:lnTo>
                <a:lnTo>
                  <a:pt x="63210" y="62200"/>
                </a:lnTo>
                <a:lnTo>
                  <a:pt x="63200" y="62190"/>
                </a:lnTo>
                <a:lnTo>
                  <a:pt x="63190" y="62190"/>
                </a:lnTo>
                <a:lnTo>
                  <a:pt x="63180" y="62190"/>
                </a:lnTo>
                <a:lnTo>
                  <a:pt x="63180" y="62180"/>
                </a:lnTo>
                <a:lnTo>
                  <a:pt x="63180" y="62170"/>
                </a:lnTo>
                <a:lnTo>
                  <a:pt x="63180" y="62160"/>
                </a:lnTo>
                <a:lnTo>
                  <a:pt x="63170" y="62160"/>
                </a:lnTo>
                <a:lnTo>
                  <a:pt x="63170" y="62150"/>
                </a:lnTo>
                <a:lnTo>
                  <a:pt x="63170" y="62160"/>
                </a:lnTo>
                <a:lnTo>
                  <a:pt x="63160" y="62160"/>
                </a:lnTo>
                <a:lnTo>
                  <a:pt x="63150" y="62170"/>
                </a:lnTo>
                <a:lnTo>
                  <a:pt x="63140" y="62170"/>
                </a:lnTo>
                <a:lnTo>
                  <a:pt x="63130" y="62170"/>
                </a:lnTo>
                <a:lnTo>
                  <a:pt x="63130" y="62160"/>
                </a:lnTo>
                <a:lnTo>
                  <a:pt x="63120" y="62160"/>
                </a:lnTo>
                <a:lnTo>
                  <a:pt x="63100" y="62150"/>
                </a:lnTo>
                <a:lnTo>
                  <a:pt x="63090" y="62140"/>
                </a:lnTo>
                <a:lnTo>
                  <a:pt x="63080" y="62130"/>
                </a:lnTo>
                <a:lnTo>
                  <a:pt x="63070" y="62120"/>
                </a:lnTo>
                <a:lnTo>
                  <a:pt x="63060" y="62110"/>
                </a:lnTo>
                <a:lnTo>
                  <a:pt x="63050" y="62110"/>
                </a:lnTo>
                <a:lnTo>
                  <a:pt x="63040" y="62100"/>
                </a:lnTo>
                <a:lnTo>
                  <a:pt x="63030" y="62100"/>
                </a:lnTo>
                <a:lnTo>
                  <a:pt x="63020" y="62090"/>
                </a:lnTo>
                <a:lnTo>
                  <a:pt x="63010" y="62090"/>
                </a:lnTo>
                <a:lnTo>
                  <a:pt x="63000" y="62090"/>
                </a:lnTo>
                <a:lnTo>
                  <a:pt x="62990" y="62100"/>
                </a:lnTo>
                <a:lnTo>
                  <a:pt x="62980" y="62110"/>
                </a:lnTo>
                <a:lnTo>
                  <a:pt x="62980" y="62120"/>
                </a:lnTo>
                <a:lnTo>
                  <a:pt x="62970" y="62130"/>
                </a:lnTo>
                <a:lnTo>
                  <a:pt x="62970" y="62140"/>
                </a:lnTo>
                <a:lnTo>
                  <a:pt x="62970" y="62150"/>
                </a:lnTo>
                <a:lnTo>
                  <a:pt x="62970" y="62160"/>
                </a:lnTo>
                <a:lnTo>
                  <a:pt x="62960" y="62170"/>
                </a:lnTo>
                <a:lnTo>
                  <a:pt x="62950" y="62170"/>
                </a:lnTo>
                <a:lnTo>
                  <a:pt x="62940" y="62170"/>
                </a:lnTo>
                <a:lnTo>
                  <a:pt x="62930" y="62160"/>
                </a:lnTo>
                <a:lnTo>
                  <a:pt x="62920" y="62150"/>
                </a:lnTo>
                <a:lnTo>
                  <a:pt x="62920" y="62140"/>
                </a:lnTo>
                <a:lnTo>
                  <a:pt x="62910" y="62130"/>
                </a:lnTo>
                <a:lnTo>
                  <a:pt x="62900" y="62130"/>
                </a:lnTo>
                <a:lnTo>
                  <a:pt x="62890" y="62130"/>
                </a:lnTo>
                <a:lnTo>
                  <a:pt x="62880" y="62140"/>
                </a:lnTo>
                <a:lnTo>
                  <a:pt x="62870" y="62150"/>
                </a:lnTo>
                <a:lnTo>
                  <a:pt x="62860" y="62160"/>
                </a:lnTo>
                <a:lnTo>
                  <a:pt x="62850" y="62160"/>
                </a:lnTo>
                <a:lnTo>
                  <a:pt x="62840" y="62170"/>
                </a:lnTo>
                <a:lnTo>
                  <a:pt x="62840" y="62180"/>
                </a:lnTo>
                <a:lnTo>
                  <a:pt x="62840" y="62200"/>
                </a:lnTo>
                <a:lnTo>
                  <a:pt x="62840" y="62210"/>
                </a:lnTo>
                <a:lnTo>
                  <a:pt x="62850" y="62210"/>
                </a:lnTo>
                <a:lnTo>
                  <a:pt x="62850" y="62220"/>
                </a:lnTo>
                <a:lnTo>
                  <a:pt x="62860" y="62230"/>
                </a:lnTo>
                <a:lnTo>
                  <a:pt x="62870" y="62240"/>
                </a:lnTo>
                <a:lnTo>
                  <a:pt x="62880" y="62240"/>
                </a:lnTo>
                <a:lnTo>
                  <a:pt x="62890" y="62250"/>
                </a:lnTo>
                <a:lnTo>
                  <a:pt x="62900" y="62260"/>
                </a:lnTo>
                <a:lnTo>
                  <a:pt x="62910" y="62260"/>
                </a:lnTo>
                <a:lnTo>
                  <a:pt x="62910" y="62270"/>
                </a:lnTo>
                <a:lnTo>
                  <a:pt x="62920" y="62270"/>
                </a:lnTo>
                <a:lnTo>
                  <a:pt x="62920" y="62280"/>
                </a:lnTo>
                <a:lnTo>
                  <a:pt x="62910" y="62280"/>
                </a:lnTo>
                <a:lnTo>
                  <a:pt x="62910" y="62290"/>
                </a:lnTo>
                <a:lnTo>
                  <a:pt x="62900" y="62300"/>
                </a:lnTo>
                <a:lnTo>
                  <a:pt x="62890" y="62310"/>
                </a:lnTo>
                <a:lnTo>
                  <a:pt x="62890" y="62320"/>
                </a:lnTo>
                <a:lnTo>
                  <a:pt x="62880" y="62320"/>
                </a:lnTo>
                <a:lnTo>
                  <a:pt x="62870" y="62320"/>
                </a:lnTo>
                <a:lnTo>
                  <a:pt x="62860" y="62320"/>
                </a:lnTo>
                <a:lnTo>
                  <a:pt x="62850" y="62310"/>
                </a:lnTo>
                <a:lnTo>
                  <a:pt x="62840" y="62300"/>
                </a:lnTo>
                <a:lnTo>
                  <a:pt x="62830" y="62290"/>
                </a:lnTo>
                <a:lnTo>
                  <a:pt x="62820" y="62290"/>
                </a:lnTo>
                <a:lnTo>
                  <a:pt x="62810" y="62290"/>
                </a:lnTo>
                <a:lnTo>
                  <a:pt x="62790" y="62290"/>
                </a:lnTo>
                <a:lnTo>
                  <a:pt x="62780" y="62290"/>
                </a:lnTo>
                <a:lnTo>
                  <a:pt x="62770" y="62290"/>
                </a:lnTo>
                <a:lnTo>
                  <a:pt x="62750" y="62300"/>
                </a:lnTo>
                <a:lnTo>
                  <a:pt x="62740" y="62310"/>
                </a:lnTo>
                <a:lnTo>
                  <a:pt x="62730" y="62310"/>
                </a:lnTo>
                <a:lnTo>
                  <a:pt x="62730" y="62320"/>
                </a:lnTo>
                <a:lnTo>
                  <a:pt x="62720" y="62340"/>
                </a:lnTo>
                <a:lnTo>
                  <a:pt x="62720" y="62350"/>
                </a:lnTo>
                <a:lnTo>
                  <a:pt x="62710" y="62370"/>
                </a:lnTo>
                <a:lnTo>
                  <a:pt x="62700" y="62370"/>
                </a:lnTo>
                <a:lnTo>
                  <a:pt x="62690" y="62360"/>
                </a:lnTo>
                <a:lnTo>
                  <a:pt x="62680" y="62360"/>
                </a:lnTo>
                <a:lnTo>
                  <a:pt x="62670" y="62370"/>
                </a:lnTo>
                <a:lnTo>
                  <a:pt x="62670" y="62380"/>
                </a:lnTo>
                <a:lnTo>
                  <a:pt x="62660" y="62380"/>
                </a:lnTo>
                <a:lnTo>
                  <a:pt x="62650" y="62370"/>
                </a:lnTo>
                <a:lnTo>
                  <a:pt x="62640" y="62360"/>
                </a:lnTo>
                <a:lnTo>
                  <a:pt x="62630" y="62360"/>
                </a:lnTo>
                <a:lnTo>
                  <a:pt x="62630" y="62350"/>
                </a:lnTo>
                <a:lnTo>
                  <a:pt x="62620" y="62350"/>
                </a:lnTo>
                <a:lnTo>
                  <a:pt x="62610" y="62350"/>
                </a:lnTo>
                <a:lnTo>
                  <a:pt x="62600" y="62350"/>
                </a:lnTo>
                <a:lnTo>
                  <a:pt x="62590" y="62360"/>
                </a:lnTo>
                <a:lnTo>
                  <a:pt x="62590" y="62370"/>
                </a:lnTo>
                <a:lnTo>
                  <a:pt x="62590" y="62380"/>
                </a:lnTo>
                <a:lnTo>
                  <a:pt x="62600" y="62380"/>
                </a:lnTo>
                <a:lnTo>
                  <a:pt x="62600" y="62390"/>
                </a:lnTo>
                <a:lnTo>
                  <a:pt x="62610" y="62400"/>
                </a:lnTo>
                <a:lnTo>
                  <a:pt x="62610" y="62410"/>
                </a:lnTo>
                <a:lnTo>
                  <a:pt x="62610" y="62420"/>
                </a:lnTo>
                <a:lnTo>
                  <a:pt x="62610" y="62430"/>
                </a:lnTo>
                <a:lnTo>
                  <a:pt x="62610" y="62440"/>
                </a:lnTo>
                <a:lnTo>
                  <a:pt x="62600" y="62440"/>
                </a:lnTo>
                <a:lnTo>
                  <a:pt x="62590" y="62450"/>
                </a:lnTo>
                <a:lnTo>
                  <a:pt x="62580" y="62440"/>
                </a:lnTo>
                <a:lnTo>
                  <a:pt x="62570" y="62440"/>
                </a:lnTo>
                <a:lnTo>
                  <a:pt x="62560" y="62440"/>
                </a:lnTo>
                <a:lnTo>
                  <a:pt x="62550" y="62440"/>
                </a:lnTo>
                <a:lnTo>
                  <a:pt x="62540" y="62430"/>
                </a:lnTo>
                <a:lnTo>
                  <a:pt x="62530" y="62430"/>
                </a:lnTo>
                <a:lnTo>
                  <a:pt x="62520" y="62430"/>
                </a:lnTo>
                <a:lnTo>
                  <a:pt x="62500" y="62430"/>
                </a:lnTo>
                <a:lnTo>
                  <a:pt x="62490" y="62430"/>
                </a:lnTo>
                <a:lnTo>
                  <a:pt x="62480" y="62430"/>
                </a:lnTo>
                <a:lnTo>
                  <a:pt x="62470" y="62430"/>
                </a:lnTo>
                <a:lnTo>
                  <a:pt x="62470" y="62440"/>
                </a:lnTo>
                <a:lnTo>
                  <a:pt x="62460" y="62440"/>
                </a:lnTo>
                <a:lnTo>
                  <a:pt x="62460" y="62450"/>
                </a:lnTo>
                <a:lnTo>
                  <a:pt x="62450" y="62450"/>
                </a:lnTo>
                <a:lnTo>
                  <a:pt x="62450" y="62460"/>
                </a:lnTo>
                <a:lnTo>
                  <a:pt x="62450" y="62480"/>
                </a:lnTo>
                <a:lnTo>
                  <a:pt x="62450" y="62490"/>
                </a:lnTo>
                <a:lnTo>
                  <a:pt x="62440" y="62500"/>
                </a:lnTo>
                <a:lnTo>
                  <a:pt x="62430" y="62500"/>
                </a:lnTo>
                <a:lnTo>
                  <a:pt x="62420" y="62500"/>
                </a:lnTo>
                <a:lnTo>
                  <a:pt x="62420" y="62510"/>
                </a:lnTo>
                <a:lnTo>
                  <a:pt x="62410" y="62520"/>
                </a:lnTo>
                <a:lnTo>
                  <a:pt x="62400" y="62520"/>
                </a:lnTo>
                <a:lnTo>
                  <a:pt x="62390" y="62520"/>
                </a:lnTo>
                <a:lnTo>
                  <a:pt x="62380" y="62510"/>
                </a:lnTo>
                <a:lnTo>
                  <a:pt x="62370" y="62500"/>
                </a:lnTo>
                <a:lnTo>
                  <a:pt x="62360" y="62490"/>
                </a:lnTo>
                <a:lnTo>
                  <a:pt x="62350" y="62480"/>
                </a:lnTo>
                <a:lnTo>
                  <a:pt x="62350" y="62470"/>
                </a:lnTo>
                <a:lnTo>
                  <a:pt x="62340" y="62450"/>
                </a:lnTo>
                <a:lnTo>
                  <a:pt x="62340" y="62440"/>
                </a:lnTo>
                <a:lnTo>
                  <a:pt x="62330" y="62440"/>
                </a:lnTo>
                <a:lnTo>
                  <a:pt x="62330" y="62430"/>
                </a:lnTo>
                <a:lnTo>
                  <a:pt x="62320" y="62430"/>
                </a:lnTo>
                <a:lnTo>
                  <a:pt x="62310" y="62440"/>
                </a:lnTo>
                <a:lnTo>
                  <a:pt x="62300" y="62440"/>
                </a:lnTo>
                <a:lnTo>
                  <a:pt x="62290" y="62440"/>
                </a:lnTo>
                <a:lnTo>
                  <a:pt x="62290" y="62430"/>
                </a:lnTo>
                <a:lnTo>
                  <a:pt x="62280" y="62430"/>
                </a:lnTo>
                <a:lnTo>
                  <a:pt x="62270" y="62440"/>
                </a:lnTo>
                <a:lnTo>
                  <a:pt x="62260" y="62440"/>
                </a:lnTo>
                <a:lnTo>
                  <a:pt x="62260" y="62450"/>
                </a:lnTo>
                <a:lnTo>
                  <a:pt x="62260" y="62460"/>
                </a:lnTo>
                <a:lnTo>
                  <a:pt x="62260" y="62470"/>
                </a:lnTo>
                <a:lnTo>
                  <a:pt x="62270" y="62480"/>
                </a:lnTo>
                <a:lnTo>
                  <a:pt x="62270" y="62490"/>
                </a:lnTo>
                <a:lnTo>
                  <a:pt x="62270" y="62500"/>
                </a:lnTo>
                <a:lnTo>
                  <a:pt x="62270" y="62510"/>
                </a:lnTo>
                <a:lnTo>
                  <a:pt x="62260" y="62510"/>
                </a:lnTo>
                <a:lnTo>
                  <a:pt x="62260" y="62520"/>
                </a:lnTo>
                <a:lnTo>
                  <a:pt x="62250" y="62520"/>
                </a:lnTo>
                <a:lnTo>
                  <a:pt x="62240" y="62530"/>
                </a:lnTo>
                <a:lnTo>
                  <a:pt x="62230" y="62530"/>
                </a:lnTo>
                <a:lnTo>
                  <a:pt x="62220" y="62540"/>
                </a:lnTo>
                <a:lnTo>
                  <a:pt x="62210" y="62540"/>
                </a:lnTo>
                <a:lnTo>
                  <a:pt x="62200" y="62540"/>
                </a:lnTo>
                <a:lnTo>
                  <a:pt x="62200" y="62530"/>
                </a:lnTo>
                <a:lnTo>
                  <a:pt x="62190" y="62530"/>
                </a:lnTo>
                <a:lnTo>
                  <a:pt x="62180" y="62530"/>
                </a:lnTo>
                <a:lnTo>
                  <a:pt x="62170" y="62520"/>
                </a:lnTo>
                <a:lnTo>
                  <a:pt x="62160" y="62520"/>
                </a:lnTo>
                <a:lnTo>
                  <a:pt x="62150" y="62530"/>
                </a:lnTo>
                <a:lnTo>
                  <a:pt x="62140" y="62530"/>
                </a:lnTo>
                <a:lnTo>
                  <a:pt x="62130" y="62540"/>
                </a:lnTo>
                <a:lnTo>
                  <a:pt x="62120" y="62540"/>
                </a:lnTo>
                <a:lnTo>
                  <a:pt x="62120" y="62550"/>
                </a:lnTo>
                <a:lnTo>
                  <a:pt x="62110" y="62560"/>
                </a:lnTo>
                <a:lnTo>
                  <a:pt x="62100" y="62560"/>
                </a:lnTo>
                <a:lnTo>
                  <a:pt x="62090" y="62570"/>
                </a:lnTo>
                <a:lnTo>
                  <a:pt x="62090" y="62560"/>
                </a:lnTo>
                <a:lnTo>
                  <a:pt x="62080" y="62560"/>
                </a:lnTo>
                <a:lnTo>
                  <a:pt x="62080" y="62550"/>
                </a:lnTo>
                <a:lnTo>
                  <a:pt x="62080" y="62540"/>
                </a:lnTo>
                <a:lnTo>
                  <a:pt x="62080" y="62530"/>
                </a:lnTo>
                <a:lnTo>
                  <a:pt x="62080" y="62520"/>
                </a:lnTo>
                <a:lnTo>
                  <a:pt x="62090" y="62510"/>
                </a:lnTo>
                <a:lnTo>
                  <a:pt x="62100" y="62490"/>
                </a:lnTo>
                <a:lnTo>
                  <a:pt x="62100" y="62480"/>
                </a:lnTo>
                <a:lnTo>
                  <a:pt x="62100" y="62470"/>
                </a:lnTo>
                <a:lnTo>
                  <a:pt x="62090" y="62460"/>
                </a:lnTo>
                <a:lnTo>
                  <a:pt x="62080" y="62460"/>
                </a:lnTo>
                <a:lnTo>
                  <a:pt x="62070" y="62460"/>
                </a:lnTo>
                <a:lnTo>
                  <a:pt x="62060" y="62460"/>
                </a:lnTo>
                <a:lnTo>
                  <a:pt x="62060" y="62470"/>
                </a:lnTo>
                <a:lnTo>
                  <a:pt x="62050" y="62480"/>
                </a:lnTo>
                <a:lnTo>
                  <a:pt x="62040" y="62480"/>
                </a:lnTo>
                <a:lnTo>
                  <a:pt x="62030" y="62480"/>
                </a:lnTo>
                <a:lnTo>
                  <a:pt x="62020" y="62480"/>
                </a:lnTo>
                <a:lnTo>
                  <a:pt x="62020" y="62470"/>
                </a:lnTo>
                <a:lnTo>
                  <a:pt x="62010" y="62470"/>
                </a:lnTo>
                <a:lnTo>
                  <a:pt x="62000" y="62480"/>
                </a:lnTo>
                <a:lnTo>
                  <a:pt x="61990" y="62490"/>
                </a:lnTo>
                <a:lnTo>
                  <a:pt x="61990" y="62500"/>
                </a:lnTo>
                <a:lnTo>
                  <a:pt x="61990" y="62510"/>
                </a:lnTo>
                <a:lnTo>
                  <a:pt x="61980" y="62510"/>
                </a:lnTo>
                <a:lnTo>
                  <a:pt x="61970" y="62510"/>
                </a:lnTo>
                <a:lnTo>
                  <a:pt x="61960" y="62510"/>
                </a:lnTo>
                <a:lnTo>
                  <a:pt x="61950" y="62520"/>
                </a:lnTo>
                <a:lnTo>
                  <a:pt x="61940" y="62520"/>
                </a:lnTo>
                <a:lnTo>
                  <a:pt x="61930" y="62520"/>
                </a:lnTo>
                <a:lnTo>
                  <a:pt x="61920" y="62530"/>
                </a:lnTo>
                <a:lnTo>
                  <a:pt x="61910" y="62540"/>
                </a:lnTo>
                <a:lnTo>
                  <a:pt x="61910" y="62550"/>
                </a:lnTo>
                <a:lnTo>
                  <a:pt x="61910" y="62560"/>
                </a:lnTo>
                <a:lnTo>
                  <a:pt x="61900" y="62570"/>
                </a:lnTo>
                <a:lnTo>
                  <a:pt x="61890" y="62570"/>
                </a:lnTo>
                <a:lnTo>
                  <a:pt x="61880" y="62570"/>
                </a:lnTo>
                <a:lnTo>
                  <a:pt x="61880" y="62560"/>
                </a:lnTo>
                <a:lnTo>
                  <a:pt x="61880" y="62550"/>
                </a:lnTo>
                <a:lnTo>
                  <a:pt x="61880" y="62540"/>
                </a:lnTo>
                <a:lnTo>
                  <a:pt x="61880" y="62530"/>
                </a:lnTo>
                <a:lnTo>
                  <a:pt x="61870" y="62530"/>
                </a:lnTo>
                <a:lnTo>
                  <a:pt x="61870" y="62520"/>
                </a:lnTo>
                <a:lnTo>
                  <a:pt x="61860" y="62510"/>
                </a:lnTo>
                <a:lnTo>
                  <a:pt x="61850" y="62510"/>
                </a:lnTo>
                <a:lnTo>
                  <a:pt x="61850" y="62500"/>
                </a:lnTo>
                <a:lnTo>
                  <a:pt x="61840" y="62490"/>
                </a:lnTo>
                <a:lnTo>
                  <a:pt x="61840" y="62480"/>
                </a:lnTo>
                <a:lnTo>
                  <a:pt x="61830" y="62480"/>
                </a:lnTo>
                <a:lnTo>
                  <a:pt x="61830" y="62470"/>
                </a:lnTo>
                <a:lnTo>
                  <a:pt x="61830" y="62460"/>
                </a:lnTo>
                <a:lnTo>
                  <a:pt x="61830" y="62450"/>
                </a:lnTo>
                <a:lnTo>
                  <a:pt x="61830" y="62440"/>
                </a:lnTo>
                <a:lnTo>
                  <a:pt x="61820" y="62440"/>
                </a:lnTo>
                <a:lnTo>
                  <a:pt x="61810" y="62440"/>
                </a:lnTo>
                <a:lnTo>
                  <a:pt x="61800" y="62440"/>
                </a:lnTo>
                <a:lnTo>
                  <a:pt x="61790" y="62440"/>
                </a:lnTo>
                <a:lnTo>
                  <a:pt x="61780" y="62440"/>
                </a:lnTo>
                <a:lnTo>
                  <a:pt x="61770" y="62440"/>
                </a:lnTo>
                <a:lnTo>
                  <a:pt x="61760" y="62440"/>
                </a:lnTo>
                <a:lnTo>
                  <a:pt x="61750" y="62430"/>
                </a:lnTo>
                <a:lnTo>
                  <a:pt x="61750" y="62420"/>
                </a:lnTo>
                <a:lnTo>
                  <a:pt x="61750" y="62410"/>
                </a:lnTo>
                <a:lnTo>
                  <a:pt x="61750" y="62390"/>
                </a:lnTo>
                <a:lnTo>
                  <a:pt x="61750" y="62380"/>
                </a:lnTo>
                <a:lnTo>
                  <a:pt x="61740" y="62380"/>
                </a:lnTo>
                <a:lnTo>
                  <a:pt x="61730" y="62370"/>
                </a:lnTo>
                <a:lnTo>
                  <a:pt x="61730" y="62360"/>
                </a:lnTo>
                <a:lnTo>
                  <a:pt x="61730" y="62350"/>
                </a:lnTo>
                <a:lnTo>
                  <a:pt x="61730" y="62340"/>
                </a:lnTo>
                <a:lnTo>
                  <a:pt x="61740" y="62340"/>
                </a:lnTo>
                <a:lnTo>
                  <a:pt x="61750" y="62320"/>
                </a:lnTo>
                <a:lnTo>
                  <a:pt x="61740" y="62320"/>
                </a:lnTo>
                <a:lnTo>
                  <a:pt x="61720" y="62310"/>
                </a:lnTo>
                <a:lnTo>
                  <a:pt x="61710" y="62290"/>
                </a:lnTo>
                <a:lnTo>
                  <a:pt x="61690" y="62280"/>
                </a:lnTo>
                <a:lnTo>
                  <a:pt x="61670" y="62260"/>
                </a:lnTo>
                <a:lnTo>
                  <a:pt x="61650" y="62250"/>
                </a:lnTo>
                <a:lnTo>
                  <a:pt x="61630" y="62230"/>
                </a:lnTo>
                <a:lnTo>
                  <a:pt x="61620" y="62220"/>
                </a:lnTo>
                <a:lnTo>
                  <a:pt x="61600" y="62210"/>
                </a:lnTo>
                <a:lnTo>
                  <a:pt x="61590" y="62200"/>
                </a:lnTo>
                <a:lnTo>
                  <a:pt x="61570" y="62200"/>
                </a:lnTo>
                <a:lnTo>
                  <a:pt x="61560" y="62190"/>
                </a:lnTo>
                <a:lnTo>
                  <a:pt x="61550" y="62190"/>
                </a:lnTo>
                <a:lnTo>
                  <a:pt x="61540" y="62180"/>
                </a:lnTo>
                <a:lnTo>
                  <a:pt x="61520" y="62180"/>
                </a:lnTo>
                <a:lnTo>
                  <a:pt x="61510" y="62180"/>
                </a:lnTo>
                <a:lnTo>
                  <a:pt x="61500" y="62170"/>
                </a:lnTo>
                <a:lnTo>
                  <a:pt x="61490" y="62180"/>
                </a:lnTo>
                <a:lnTo>
                  <a:pt x="61480" y="62180"/>
                </a:lnTo>
                <a:lnTo>
                  <a:pt x="61460" y="62180"/>
                </a:lnTo>
                <a:lnTo>
                  <a:pt x="61440" y="62190"/>
                </a:lnTo>
                <a:lnTo>
                  <a:pt x="61430" y="62200"/>
                </a:lnTo>
                <a:lnTo>
                  <a:pt x="61420" y="62210"/>
                </a:lnTo>
                <a:lnTo>
                  <a:pt x="61410" y="62240"/>
                </a:lnTo>
                <a:lnTo>
                  <a:pt x="61380" y="62290"/>
                </a:lnTo>
                <a:lnTo>
                  <a:pt x="61380" y="62310"/>
                </a:lnTo>
                <a:lnTo>
                  <a:pt x="61360" y="62320"/>
                </a:lnTo>
                <a:lnTo>
                  <a:pt x="61350" y="62340"/>
                </a:lnTo>
                <a:lnTo>
                  <a:pt x="61330" y="62360"/>
                </a:lnTo>
                <a:lnTo>
                  <a:pt x="61320" y="62380"/>
                </a:lnTo>
                <a:lnTo>
                  <a:pt x="61300" y="62390"/>
                </a:lnTo>
                <a:lnTo>
                  <a:pt x="61290" y="62400"/>
                </a:lnTo>
                <a:lnTo>
                  <a:pt x="61280" y="62410"/>
                </a:lnTo>
                <a:lnTo>
                  <a:pt x="61260" y="62430"/>
                </a:lnTo>
                <a:lnTo>
                  <a:pt x="61250" y="62450"/>
                </a:lnTo>
                <a:lnTo>
                  <a:pt x="61240" y="62460"/>
                </a:lnTo>
                <a:lnTo>
                  <a:pt x="61240" y="62470"/>
                </a:lnTo>
                <a:lnTo>
                  <a:pt x="61230" y="62470"/>
                </a:lnTo>
                <a:lnTo>
                  <a:pt x="61220" y="62480"/>
                </a:lnTo>
                <a:lnTo>
                  <a:pt x="61210" y="62480"/>
                </a:lnTo>
                <a:lnTo>
                  <a:pt x="61200" y="62490"/>
                </a:lnTo>
                <a:lnTo>
                  <a:pt x="61180" y="62490"/>
                </a:lnTo>
                <a:lnTo>
                  <a:pt x="61170" y="62490"/>
                </a:lnTo>
                <a:lnTo>
                  <a:pt x="61160" y="62480"/>
                </a:lnTo>
                <a:lnTo>
                  <a:pt x="61140" y="62480"/>
                </a:lnTo>
                <a:lnTo>
                  <a:pt x="61130" y="62470"/>
                </a:lnTo>
                <a:lnTo>
                  <a:pt x="61100" y="62450"/>
                </a:lnTo>
                <a:lnTo>
                  <a:pt x="61060" y="62430"/>
                </a:lnTo>
                <a:lnTo>
                  <a:pt x="61040" y="62410"/>
                </a:lnTo>
                <a:lnTo>
                  <a:pt x="61010" y="62390"/>
                </a:lnTo>
                <a:lnTo>
                  <a:pt x="60980" y="62360"/>
                </a:lnTo>
                <a:lnTo>
                  <a:pt x="60960" y="62350"/>
                </a:lnTo>
                <a:lnTo>
                  <a:pt x="60930" y="62330"/>
                </a:lnTo>
                <a:lnTo>
                  <a:pt x="60910" y="62300"/>
                </a:lnTo>
                <a:lnTo>
                  <a:pt x="60900" y="62290"/>
                </a:lnTo>
                <a:lnTo>
                  <a:pt x="60890" y="62280"/>
                </a:lnTo>
                <a:lnTo>
                  <a:pt x="60880" y="62260"/>
                </a:lnTo>
                <a:lnTo>
                  <a:pt x="60870" y="62250"/>
                </a:lnTo>
                <a:lnTo>
                  <a:pt x="60860" y="62240"/>
                </a:lnTo>
                <a:lnTo>
                  <a:pt x="60850" y="62230"/>
                </a:lnTo>
                <a:lnTo>
                  <a:pt x="60830" y="62230"/>
                </a:lnTo>
                <a:lnTo>
                  <a:pt x="60810" y="62230"/>
                </a:lnTo>
                <a:lnTo>
                  <a:pt x="60790" y="62240"/>
                </a:lnTo>
                <a:lnTo>
                  <a:pt x="60760" y="62240"/>
                </a:lnTo>
                <a:lnTo>
                  <a:pt x="60730" y="62240"/>
                </a:lnTo>
                <a:lnTo>
                  <a:pt x="60710" y="62240"/>
                </a:lnTo>
                <a:lnTo>
                  <a:pt x="60700" y="62230"/>
                </a:lnTo>
                <a:lnTo>
                  <a:pt x="60680" y="62230"/>
                </a:lnTo>
                <a:lnTo>
                  <a:pt x="60670" y="62230"/>
                </a:lnTo>
                <a:lnTo>
                  <a:pt x="60670" y="62240"/>
                </a:lnTo>
                <a:lnTo>
                  <a:pt x="60660" y="62250"/>
                </a:lnTo>
                <a:lnTo>
                  <a:pt x="60660" y="62260"/>
                </a:lnTo>
                <a:lnTo>
                  <a:pt x="60660" y="62270"/>
                </a:lnTo>
                <a:lnTo>
                  <a:pt x="60670" y="62290"/>
                </a:lnTo>
                <a:lnTo>
                  <a:pt x="60670" y="62310"/>
                </a:lnTo>
                <a:lnTo>
                  <a:pt x="60680" y="62320"/>
                </a:lnTo>
                <a:lnTo>
                  <a:pt x="60680" y="62330"/>
                </a:lnTo>
                <a:lnTo>
                  <a:pt x="60690" y="62340"/>
                </a:lnTo>
                <a:lnTo>
                  <a:pt x="60690" y="62360"/>
                </a:lnTo>
                <a:lnTo>
                  <a:pt x="60690" y="62370"/>
                </a:lnTo>
                <a:lnTo>
                  <a:pt x="60690" y="62380"/>
                </a:lnTo>
                <a:lnTo>
                  <a:pt x="60690" y="62390"/>
                </a:lnTo>
                <a:lnTo>
                  <a:pt x="60690" y="62400"/>
                </a:lnTo>
                <a:lnTo>
                  <a:pt x="60700" y="62410"/>
                </a:lnTo>
                <a:lnTo>
                  <a:pt x="60700" y="62430"/>
                </a:lnTo>
                <a:lnTo>
                  <a:pt x="60700" y="62450"/>
                </a:lnTo>
                <a:lnTo>
                  <a:pt x="60690" y="62460"/>
                </a:lnTo>
                <a:lnTo>
                  <a:pt x="60690" y="62470"/>
                </a:lnTo>
                <a:lnTo>
                  <a:pt x="60680" y="62470"/>
                </a:lnTo>
                <a:lnTo>
                  <a:pt x="60670" y="62480"/>
                </a:lnTo>
                <a:lnTo>
                  <a:pt x="60660" y="62480"/>
                </a:lnTo>
                <a:lnTo>
                  <a:pt x="60650" y="62490"/>
                </a:lnTo>
                <a:lnTo>
                  <a:pt x="60640" y="62490"/>
                </a:lnTo>
                <a:lnTo>
                  <a:pt x="60610" y="62490"/>
                </a:lnTo>
                <a:lnTo>
                  <a:pt x="60590" y="62510"/>
                </a:lnTo>
                <a:lnTo>
                  <a:pt x="60560" y="62520"/>
                </a:lnTo>
                <a:lnTo>
                  <a:pt x="60530" y="62530"/>
                </a:lnTo>
                <a:lnTo>
                  <a:pt x="60520" y="62530"/>
                </a:lnTo>
                <a:lnTo>
                  <a:pt x="60500" y="62530"/>
                </a:lnTo>
                <a:lnTo>
                  <a:pt x="60490" y="62540"/>
                </a:lnTo>
                <a:lnTo>
                  <a:pt x="60470" y="62540"/>
                </a:lnTo>
                <a:lnTo>
                  <a:pt x="60460" y="62550"/>
                </a:lnTo>
                <a:lnTo>
                  <a:pt x="60450" y="62550"/>
                </a:lnTo>
                <a:lnTo>
                  <a:pt x="60430" y="62560"/>
                </a:lnTo>
                <a:lnTo>
                  <a:pt x="60420" y="62570"/>
                </a:lnTo>
                <a:lnTo>
                  <a:pt x="60410" y="62580"/>
                </a:lnTo>
                <a:lnTo>
                  <a:pt x="60410" y="62590"/>
                </a:lnTo>
                <a:lnTo>
                  <a:pt x="60410" y="62600"/>
                </a:lnTo>
                <a:lnTo>
                  <a:pt x="60400" y="62610"/>
                </a:lnTo>
                <a:lnTo>
                  <a:pt x="60410" y="62620"/>
                </a:lnTo>
                <a:lnTo>
                  <a:pt x="60410" y="62630"/>
                </a:lnTo>
                <a:lnTo>
                  <a:pt x="60420" y="62640"/>
                </a:lnTo>
                <a:lnTo>
                  <a:pt x="60430" y="62640"/>
                </a:lnTo>
                <a:lnTo>
                  <a:pt x="60430" y="62650"/>
                </a:lnTo>
                <a:lnTo>
                  <a:pt x="60440" y="62650"/>
                </a:lnTo>
                <a:lnTo>
                  <a:pt x="60450" y="62660"/>
                </a:lnTo>
                <a:lnTo>
                  <a:pt x="60460" y="62670"/>
                </a:lnTo>
                <a:lnTo>
                  <a:pt x="60470" y="62690"/>
                </a:lnTo>
                <a:lnTo>
                  <a:pt x="60460" y="62700"/>
                </a:lnTo>
                <a:lnTo>
                  <a:pt x="60450" y="62720"/>
                </a:lnTo>
                <a:lnTo>
                  <a:pt x="60430" y="62740"/>
                </a:lnTo>
                <a:lnTo>
                  <a:pt x="60420" y="62750"/>
                </a:lnTo>
                <a:lnTo>
                  <a:pt x="60400" y="62760"/>
                </a:lnTo>
                <a:lnTo>
                  <a:pt x="60380" y="62770"/>
                </a:lnTo>
                <a:lnTo>
                  <a:pt x="60370" y="62760"/>
                </a:lnTo>
                <a:lnTo>
                  <a:pt x="60350" y="62750"/>
                </a:lnTo>
                <a:lnTo>
                  <a:pt x="60340" y="62740"/>
                </a:lnTo>
                <a:lnTo>
                  <a:pt x="60320" y="62730"/>
                </a:lnTo>
                <a:lnTo>
                  <a:pt x="60320" y="62710"/>
                </a:lnTo>
                <a:lnTo>
                  <a:pt x="60310" y="62690"/>
                </a:lnTo>
                <a:lnTo>
                  <a:pt x="60300" y="62680"/>
                </a:lnTo>
                <a:lnTo>
                  <a:pt x="60280" y="62650"/>
                </a:lnTo>
                <a:lnTo>
                  <a:pt x="60260" y="62630"/>
                </a:lnTo>
                <a:lnTo>
                  <a:pt x="60250" y="62610"/>
                </a:lnTo>
                <a:lnTo>
                  <a:pt x="60240" y="62590"/>
                </a:lnTo>
                <a:lnTo>
                  <a:pt x="60230" y="62570"/>
                </a:lnTo>
                <a:lnTo>
                  <a:pt x="60220" y="62550"/>
                </a:lnTo>
                <a:lnTo>
                  <a:pt x="60210" y="62530"/>
                </a:lnTo>
                <a:lnTo>
                  <a:pt x="60200" y="62510"/>
                </a:lnTo>
                <a:lnTo>
                  <a:pt x="60180" y="62490"/>
                </a:lnTo>
                <a:lnTo>
                  <a:pt x="60150" y="62480"/>
                </a:lnTo>
                <a:lnTo>
                  <a:pt x="60130" y="62470"/>
                </a:lnTo>
                <a:lnTo>
                  <a:pt x="60120" y="62460"/>
                </a:lnTo>
                <a:lnTo>
                  <a:pt x="60090" y="62450"/>
                </a:lnTo>
                <a:lnTo>
                  <a:pt x="60080" y="62440"/>
                </a:lnTo>
                <a:lnTo>
                  <a:pt x="60070" y="62440"/>
                </a:lnTo>
                <a:lnTo>
                  <a:pt x="60050" y="62440"/>
                </a:lnTo>
                <a:lnTo>
                  <a:pt x="60040" y="62450"/>
                </a:lnTo>
                <a:lnTo>
                  <a:pt x="60020" y="62460"/>
                </a:lnTo>
                <a:lnTo>
                  <a:pt x="60010" y="62470"/>
                </a:lnTo>
                <a:lnTo>
                  <a:pt x="59990" y="62490"/>
                </a:lnTo>
                <a:lnTo>
                  <a:pt x="59970" y="62490"/>
                </a:lnTo>
                <a:lnTo>
                  <a:pt x="59960" y="62500"/>
                </a:lnTo>
                <a:lnTo>
                  <a:pt x="59940" y="62500"/>
                </a:lnTo>
                <a:lnTo>
                  <a:pt x="59920" y="62500"/>
                </a:lnTo>
                <a:lnTo>
                  <a:pt x="59900" y="62490"/>
                </a:lnTo>
                <a:lnTo>
                  <a:pt x="59880" y="62480"/>
                </a:lnTo>
                <a:lnTo>
                  <a:pt x="59860" y="62460"/>
                </a:lnTo>
                <a:lnTo>
                  <a:pt x="59820" y="62440"/>
                </a:lnTo>
                <a:lnTo>
                  <a:pt x="59810" y="62430"/>
                </a:lnTo>
                <a:lnTo>
                  <a:pt x="59790" y="62420"/>
                </a:lnTo>
                <a:lnTo>
                  <a:pt x="59770" y="62410"/>
                </a:lnTo>
                <a:lnTo>
                  <a:pt x="59760" y="62410"/>
                </a:lnTo>
                <a:lnTo>
                  <a:pt x="59740" y="62410"/>
                </a:lnTo>
                <a:lnTo>
                  <a:pt x="59720" y="62410"/>
                </a:lnTo>
                <a:lnTo>
                  <a:pt x="59690" y="62420"/>
                </a:lnTo>
                <a:lnTo>
                  <a:pt x="59670" y="62430"/>
                </a:lnTo>
                <a:lnTo>
                  <a:pt x="59660" y="62440"/>
                </a:lnTo>
                <a:lnTo>
                  <a:pt x="59650" y="62450"/>
                </a:lnTo>
                <a:lnTo>
                  <a:pt x="59640" y="62460"/>
                </a:lnTo>
                <a:lnTo>
                  <a:pt x="59640" y="62470"/>
                </a:lnTo>
                <a:lnTo>
                  <a:pt x="59650" y="62480"/>
                </a:lnTo>
                <a:lnTo>
                  <a:pt x="59660" y="62480"/>
                </a:lnTo>
                <a:lnTo>
                  <a:pt x="59670" y="62490"/>
                </a:lnTo>
                <a:lnTo>
                  <a:pt x="59680" y="62500"/>
                </a:lnTo>
                <a:lnTo>
                  <a:pt x="59690" y="62510"/>
                </a:lnTo>
                <a:lnTo>
                  <a:pt x="59700" y="62520"/>
                </a:lnTo>
                <a:lnTo>
                  <a:pt x="59700" y="62530"/>
                </a:lnTo>
                <a:lnTo>
                  <a:pt x="59710" y="62530"/>
                </a:lnTo>
                <a:lnTo>
                  <a:pt x="59710" y="62550"/>
                </a:lnTo>
                <a:lnTo>
                  <a:pt x="59710" y="62570"/>
                </a:lnTo>
                <a:lnTo>
                  <a:pt x="59710" y="62580"/>
                </a:lnTo>
                <a:lnTo>
                  <a:pt x="59700" y="62590"/>
                </a:lnTo>
                <a:lnTo>
                  <a:pt x="59700" y="62600"/>
                </a:lnTo>
                <a:lnTo>
                  <a:pt x="59700" y="62620"/>
                </a:lnTo>
                <a:lnTo>
                  <a:pt x="59700" y="62630"/>
                </a:lnTo>
                <a:lnTo>
                  <a:pt x="59700" y="62640"/>
                </a:lnTo>
                <a:lnTo>
                  <a:pt x="59720" y="62650"/>
                </a:lnTo>
                <a:lnTo>
                  <a:pt x="59730" y="62670"/>
                </a:lnTo>
                <a:lnTo>
                  <a:pt x="59750" y="62670"/>
                </a:lnTo>
                <a:lnTo>
                  <a:pt x="59760" y="62680"/>
                </a:lnTo>
                <a:lnTo>
                  <a:pt x="59790" y="62700"/>
                </a:lnTo>
                <a:lnTo>
                  <a:pt x="59810" y="62710"/>
                </a:lnTo>
                <a:lnTo>
                  <a:pt x="59830" y="62720"/>
                </a:lnTo>
                <a:lnTo>
                  <a:pt x="59840" y="62730"/>
                </a:lnTo>
                <a:lnTo>
                  <a:pt x="59850" y="62740"/>
                </a:lnTo>
                <a:lnTo>
                  <a:pt x="59860" y="62760"/>
                </a:lnTo>
                <a:lnTo>
                  <a:pt x="59860" y="62770"/>
                </a:lnTo>
                <a:lnTo>
                  <a:pt x="59870" y="62780"/>
                </a:lnTo>
                <a:lnTo>
                  <a:pt x="59870" y="62790"/>
                </a:lnTo>
                <a:lnTo>
                  <a:pt x="59870" y="62800"/>
                </a:lnTo>
                <a:lnTo>
                  <a:pt x="59860" y="62810"/>
                </a:lnTo>
                <a:lnTo>
                  <a:pt x="59850" y="62820"/>
                </a:lnTo>
                <a:lnTo>
                  <a:pt x="59830" y="62830"/>
                </a:lnTo>
                <a:lnTo>
                  <a:pt x="59800" y="62850"/>
                </a:lnTo>
                <a:lnTo>
                  <a:pt x="59790" y="62860"/>
                </a:lnTo>
                <a:lnTo>
                  <a:pt x="59780" y="62870"/>
                </a:lnTo>
                <a:lnTo>
                  <a:pt x="59750" y="62880"/>
                </a:lnTo>
                <a:lnTo>
                  <a:pt x="59740" y="62890"/>
                </a:lnTo>
                <a:lnTo>
                  <a:pt x="59710" y="62890"/>
                </a:lnTo>
                <a:lnTo>
                  <a:pt x="59680" y="62890"/>
                </a:lnTo>
                <a:lnTo>
                  <a:pt x="59650" y="62890"/>
                </a:lnTo>
                <a:lnTo>
                  <a:pt x="59630" y="62890"/>
                </a:lnTo>
                <a:lnTo>
                  <a:pt x="59620" y="62900"/>
                </a:lnTo>
                <a:lnTo>
                  <a:pt x="59600" y="62900"/>
                </a:lnTo>
                <a:lnTo>
                  <a:pt x="59570" y="62890"/>
                </a:lnTo>
                <a:lnTo>
                  <a:pt x="59560" y="62880"/>
                </a:lnTo>
                <a:lnTo>
                  <a:pt x="59550" y="62880"/>
                </a:lnTo>
                <a:lnTo>
                  <a:pt x="59510" y="62880"/>
                </a:lnTo>
                <a:lnTo>
                  <a:pt x="59490" y="62870"/>
                </a:lnTo>
                <a:lnTo>
                  <a:pt x="59480" y="62880"/>
                </a:lnTo>
                <a:lnTo>
                  <a:pt x="59470" y="62890"/>
                </a:lnTo>
                <a:lnTo>
                  <a:pt x="59470" y="62910"/>
                </a:lnTo>
                <a:lnTo>
                  <a:pt x="59480" y="62920"/>
                </a:lnTo>
                <a:lnTo>
                  <a:pt x="59480" y="62940"/>
                </a:lnTo>
                <a:lnTo>
                  <a:pt x="59480" y="62960"/>
                </a:lnTo>
                <a:lnTo>
                  <a:pt x="59480" y="62970"/>
                </a:lnTo>
                <a:lnTo>
                  <a:pt x="59480" y="62980"/>
                </a:lnTo>
                <a:lnTo>
                  <a:pt x="59470" y="63000"/>
                </a:lnTo>
                <a:lnTo>
                  <a:pt x="59460" y="63010"/>
                </a:lnTo>
                <a:lnTo>
                  <a:pt x="59450" y="63030"/>
                </a:lnTo>
                <a:lnTo>
                  <a:pt x="59440" y="63040"/>
                </a:lnTo>
                <a:lnTo>
                  <a:pt x="59420" y="63040"/>
                </a:lnTo>
                <a:lnTo>
                  <a:pt x="59400" y="63050"/>
                </a:lnTo>
                <a:lnTo>
                  <a:pt x="59380" y="63050"/>
                </a:lnTo>
                <a:lnTo>
                  <a:pt x="59370" y="63050"/>
                </a:lnTo>
                <a:lnTo>
                  <a:pt x="59350" y="63060"/>
                </a:lnTo>
                <a:lnTo>
                  <a:pt x="59340" y="63070"/>
                </a:lnTo>
                <a:lnTo>
                  <a:pt x="59340" y="63080"/>
                </a:lnTo>
                <a:lnTo>
                  <a:pt x="59340" y="63090"/>
                </a:lnTo>
                <a:lnTo>
                  <a:pt x="59350" y="63100"/>
                </a:lnTo>
                <a:lnTo>
                  <a:pt x="59360" y="63120"/>
                </a:lnTo>
                <a:lnTo>
                  <a:pt x="59360" y="63130"/>
                </a:lnTo>
                <a:lnTo>
                  <a:pt x="59350" y="63150"/>
                </a:lnTo>
                <a:lnTo>
                  <a:pt x="59340" y="63170"/>
                </a:lnTo>
                <a:lnTo>
                  <a:pt x="59330" y="63190"/>
                </a:lnTo>
                <a:lnTo>
                  <a:pt x="59320" y="63220"/>
                </a:lnTo>
                <a:lnTo>
                  <a:pt x="59310" y="63240"/>
                </a:lnTo>
                <a:lnTo>
                  <a:pt x="59310" y="63270"/>
                </a:lnTo>
                <a:lnTo>
                  <a:pt x="59320" y="63280"/>
                </a:lnTo>
                <a:lnTo>
                  <a:pt x="59320" y="63310"/>
                </a:lnTo>
                <a:lnTo>
                  <a:pt x="59320" y="63340"/>
                </a:lnTo>
                <a:lnTo>
                  <a:pt x="59330" y="63380"/>
                </a:lnTo>
                <a:lnTo>
                  <a:pt x="59330" y="63390"/>
                </a:lnTo>
                <a:lnTo>
                  <a:pt x="59330" y="63410"/>
                </a:lnTo>
                <a:lnTo>
                  <a:pt x="59340" y="63420"/>
                </a:lnTo>
                <a:lnTo>
                  <a:pt x="59350" y="63420"/>
                </a:lnTo>
                <a:lnTo>
                  <a:pt x="59360" y="63420"/>
                </a:lnTo>
                <a:lnTo>
                  <a:pt x="59370" y="63420"/>
                </a:lnTo>
                <a:lnTo>
                  <a:pt x="59390" y="63410"/>
                </a:lnTo>
                <a:lnTo>
                  <a:pt x="59390" y="63400"/>
                </a:lnTo>
                <a:lnTo>
                  <a:pt x="59410" y="63380"/>
                </a:lnTo>
                <a:lnTo>
                  <a:pt x="59430" y="63360"/>
                </a:lnTo>
                <a:lnTo>
                  <a:pt x="59440" y="63350"/>
                </a:lnTo>
                <a:lnTo>
                  <a:pt x="59460" y="63340"/>
                </a:lnTo>
                <a:lnTo>
                  <a:pt x="59480" y="63330"/>
                </a:lnTo>
                <a:lnTo>
                  <a:pt x="59490" y="63320"/>
                </a:lnTo>
                <a:lnTo>
                  <a:pt x="59500" y="63310"/>
                </a:lnTo>
                <a:lnTo>
                  <a:pt x="59510" y="63280"/>
                </a:lnTo>
                <a:lnTo>
                  <a:pt x="59520" y="63270"/>
                </a:lnTo>
                <a:lnTo>
                  <a:pt x="59520" y="63260"/>
                </a:lnTo>
                <a:lnTo>
                  <a:pt x="59530" y="63250"/>
                </a:lnTo>
                <a:lnTo>
                  <a:pt x="59550" y="63240"/>
                </a:lnTo>
                <a:lnTo>
                  <a:pt x="59560" y="63230"/>
                </a:lnTo>
                <a:lnTo>
                  <a:pt x="59570" y="63220"/>
                </a:lnTo>
                <a:lnTo>
                  <a:pt x="59590" y="63210"/>
                </a:lnTo>
                <a:lnTo>
                  <a:pt x="59610" y="63210"/>
                </a:lnTo>
                <a:lnTo>
                  <a:pt x="59620" y="63210"/>
                </a:lnTo>
                <a:lnTo>
                  <a:pt x="59640" y="63200"/>
                </a:lnTo>
                <a:lnTo>
                  <a:pt x="59650" y="63200"/>
                </a:lnTo>
                <a:lnTo>
                  <a:pt x="59670" y="63200"/>
                </a:lnTo>
                <a:lnTo>
                  <a:pt x="59680" y="63210"/>
                </a:lnTo>
                <a:lnTo>
                  <a:pt x="59700" y="63210"/>
                </a:lnTo>
                <a:lnTo>
                  <a:pt x="59710" y="63220"/>
                </a:lnTo>
                <a:lnTo>
                  <a:pt x="59730" y="63220"/>
                </a:lnTo>
                <a:lnTo>
                  <a:pt x="59750" y="63230"/>
                </a:lnTo>
                <a:lnTo>
                  <a:pt x="59760" y="63240"/>
                </a:lnTo>
                <a:lnTo>
                  <a:pt x="59770" y="63250"/>
                </a:lnTo>
                <a:lnTo>
                  <a:pt x="59780" y="63260"/>
                </a:lnTo>
                <a:lnTo>
                  <a:pt x="59780" y="63270"/>
                </a:lnTo>
                <a:lnTo>
                  <a:pt x="59780" y="63280"/>
                </a:lnTo>
                <a:lnTo>
                  <a:pt x="59770" y="63290"/>
                </a:lnTo>
                <a:lnTo>
                  <a:pt x="59770" y="63300"/>
                </a:lnTo>
                <a:lnTo>
                  <a:pt x="59760" y="63300"/>
                </a:lnTo>
                <a:lnTo>
                  <a:pt x="59760" y="63310"/>
                </a:lnTo>
                <a:lnTo>
                  <a:pt x="59740" y="63320"/>
                </a:lnTo>
                <a:lnTo>
                  <a:pt x="59720" y="63330"/>
                </a:lnTo>
                <a:lnTo>
                  <a:pt x="59700" y="63330"/>
                </a:lnTo>
                <a:lnTo>
                  <a:pt x="59680" y="63330"/>
                </a:lnTo>
                <a:lnTo>
                  <a:pt x="59670" y="63340"/>
                </a:lnTo>
                <a:lnTo>
                  <a:pt x="59660" y="63350"/>
                </a:lnTo>
                <a:lnTo>
                  <a:pt x="59660" y="63360"/>
                </a:lnTo>
                <a:lnTo>
                  <a:pt x="59650" y="63380"/>
                </a:lnTo>
                <a:lnTo>
                  <a:pt x="59650" y="63410"/>
                </a:lnTo>
                <a:lnTo>
                  <a:pt x="59640" y="63420"/>
                </a:lnTo>
                <a:lnTo>
                  <a:pt x="59640" y="63440"/>
                </a:lnTo>
                <a:lnTo>
                  <a:pt x="59640" y="63460"/>
                </a:lnTo>
                <a:lnTo>
                  <a:pt x="59640" y="63480"/>
                </a:lnTo>
                <a:lnTo>
                  <a:pt x="59640" y="63500"/>
                </a:lnTo>
                <a:lnTo>
                  <a:pt x="59630" y="63510"/>
                </a:lnTo>
                <a:lnTo>
                  <a:pt x="59610" y="63540"/>
                </a:lnTo>
                <a:lnTo>
                  <a:pt x="59600" y="63560"/>
                </a:lnTo>
                <a:lnTo>
                  <a:pt x="59580" y="63580"/>
                </a:lnTo>
                <a:lnTo>
                  <a:pt x="59570" y="63590"/>
                </a:lnTo>
                <a:lnTo>
                  <a:pt x="59560" y="63610"/>
                </a:lnTo>
                <a:lnTo>
                  <a:pt x="59560" y="63620"/>
                </a:lnTo>
                <a:lnTo>
                  <a:pt x="59560" y="63630"/>
                </a:lnTo>
                <a:lnTo>
                  <a:pt x="59560" y="63650"/>
                </a:lnTo>
                <a:lnTo>
                  <a:pt x="59570" y="63660"/>
                </a:lnTo>
                <a:lnTo>
                  <a:pt x="59580" y="63680"/>
                </a:lnTo>
                <a:lnTo>
                  <a:pt x="59600" y="63690"/>
                </a:lnTo>
                <a:lnTo>
                  <a:pt x="59610" y="63710"/>
                </a:lnTo>
                <a:lnTo>
                  <a:pt x="59620" y="63730"/>
                </a:lnTo>
                <a:lnTo>
                  <a:pt x="59630" y="63760"/>
                </a:lnTo>
                <a:lnTo>
                  <a:pt x="59640" y="63790"/>
                </a:lnTo>
                <a:lnTo>
                  <a:pt x="59640" y="63810"/>
                </a:lnTo>
                <a:lnTo>
                  <a:pt x="59650" y="63830"/>
                </a:lnTo>
                <a:lnTo>
                  <a:pt x="59670" y="63860"/>
                </a:lnTo>
                <a:lnTo>
                  <a:pt x="59690" y="63870"/>
                </a:lnTo>
                <a:lnTo>
                  <a:pt x="59700" y="63890"/>
                </a:lnTo>
                <a:lnTo>
                  <a:pt x="59720" y="63900"/>
                </a:lnTo>
                <a:lnTo>
                  <a:pt x="59750" y="63910"/>
                </a:lnTo>
                <a:lnTo>
                  <a:pt x="59780" y="63910"/>
                </a:lnTo>
                <a:lnTo>
                  <a:pt x="59810" y="63920"/>
                </a:lnTo>
                <a:lnTo>
                  <a:pt x="59830" y="63920"/>
                </a:lnTo>
                <a:lnTo>
                  <a:pt x="59860" y="63930"/>
                </a:lnTo>
                <a:lnTo>
                  <a:pt x="59880" y="63940"/>
                </a:lnTo>
                <a:lnTo>
                  <a:pt x="59890" y="63940"/>
                </a:lnTo>
                <a:lnTo>
                  <a:pt x="59900" y="63960"/>
                </a:lnTo>
                <a:lnTo>
                  <a:pt x="59890" y="63960"/>
                </a:lnTo>
                <a:lnTo>
                  <a:pt x="59890" y="63970"/>
                </a:lnTo>
                <a:lnTo>
                  <a:pt x="59880" y="63980"/>
                </a:lnTo>
                <a:lnTo>
                  <a:pt x="59860" y="63990"/>
                </a:lnTo>
                <a:lnTo>
                  <a:pt x="59840" y="64010"/>
                </a:lnTo>
                <a:lnTo>
                  <a:pt x="59830" y="64010"/>
                </a:lnTo>
                <a:lnTo>
                  <a:pt x="59800" y="64020"/>
                </a:lnTo>
                <a:lnTo>
                  <a:pt x="59770" y="64030"/>
                </a:lnTo>
                <a:lnTo>
                  <a:pt x="59750" y="64040"/>
                </a:lnTo>
                <a:lnTo>
                  <a:pt x="59740" y="64050"/>
                </a:lnTo>
                <a:lnTo>
                  <a:pt x="59720" y="64070"/>
                </a:lnTo>
                <a:lnTo>
                  <a:pt x="59710" y="64080"/>
                </a:lnTo>
                <a:lnTo>
                  <a:pt x="59690" y="64090"/>
                </a:lnTo>
                <a:lnTo>
                  <a:pt x="59680" y="64100"/>
                </a:lnTo>
                <a:lnTo>
                  <a:pt x="59650" y="64130"/>
                </a:lnTo>
                <a:lnTo>
                  <a:pt x="59640" y="64130"/>
                </a:lnTo>
                <a:lnTo>
                  <a:pt x="59630" y="64140"/>
                </a:lnTo>
                <a:lnTo>
                  <a:pt x="59620" y="64150"/>
                </a:lnTo>
                <a:lnTo>
                  <a:pt x="59610" y="64150"/>
                </a:lnTo>
                <a:lnTo>
                  <a:pt x="59590" y="64170"/>
                </a:lnTo>
                <a:lnTo>
                  <a:pt x="59560" y="64180"/>
                </a:lnTo>
                <a:lnTo>
                  <a:pt x="59540" y="64190"/>
                </a:lnTo>
                <a:lnTo>
                  <a:pt x="59500" y="64210"/>
                </a:lnTo>
                <a:lnTo>
                  <a:pt x="59440" y="64240"/>
                </a:lnTo>
                <a:lnTo>
                  <a:pt x="59410" y="64250"/>
                </a:lnTo>
                <a:lnTo>
                  <a:pt x="59380" y="64270"/>
                </a:lnTo>
                <a:lnTo>
                  <a:pt x="59350" y="64280"/>
                </a:lnTo>
                <a:lnTo>
                  <a:pt x="59330" y="64290"/>
                </a:lnTo>
                <a:lnTo>
                  <a:pt x="59300" y="64300"/>
                </a:lnTo>
                <a:lnTo>
                  <a:pt x="59280" y="64300"/>
                </a:lnTo>
                <a:lnTo>
                  <a:pt x="59240" y="64300"/>
                </a:lnTo>
                <a:lnTo>
                  <a:pt x="59200" y="64310"/>
                </a:lnTo>
                <a:lnTo>
                  <a:pt x="59160" y="64310"/>
                </a:lnTo>
                <a:lnTo>
                  <a:pt x="59130" y="64310"/>
                </a:lnTo>
                <a:lnTo>
                  <a:pt x="59100" y="64300"/>
                </a:lnTo>
                <a:lnTo>
                  <a:pt x="59080" y="64290"/>
                </a:lnTo>
                <a:lnTo>
                  <a:pt x="59050" y="64270"/>
                </a:lnTo>
                <a:lnTo>
                  <a:pt x="59030" y="64260"/>
                </a:lnTo>
                <a:lnTo>
                  <a:pt x="59010" y="64240"/>
                </a:lnTo>
                <a:lnTo>
                  <a:pt x="58990" y="64220"/>
                </a:lnTo>
                <a:lnTo>
                  <a:pt x="58980" y="64200"/>
                </a:lnTo>
                <a:lnTo>
                  <a:pt x="58960" y="64180"/>
                </a:lnTo>
                <a:lnTo>
                  <a:pt x="58950" y="64170"/>
                </a:lnTo>
                <a:lnTo>
                  <a:pt x="58950" y="64160"/>
                </a:lnTo>
                <a:lnTo>
                  <a:pt x="58940" y="64150"/>
                </a:lnTo>
                <a:lnTo>
                  <a:pt x="58940" y="64130"/>
                </a:lnTo>
                <a:lnTo>
                  <a:pt x="58940" y="64110"/>
                </a:lnTo>
                <a:lnTo>
                  <a:pt x="58940" y="64070"/>
                </a:lnTo>
                <a:lnTo>
                  <a:pt x="58940" y="64060"/>
                </a:lnTo>
                <a:lnTo>
                  <a:pt x="58940" y="64040"/>
                </a:lnTo>
                <a:lnTo>
                  <a:pt x="58940" y="64020"/>
                </a:lnTo>
                <a:lnTo>
                  <a:pt x="58930" y="64000"/>
                </a:lnTo>
                <a:lnTo>
                  <a:pt x="58920" y="63990"/>
                </a:lnTo>
                <a:lnTo>
                  <a:pt x="58910" y="63970"/>
                </a:lnTo>
                <a:lnTo>
                  <a:pt x="58900" y="63960"/>
                </a:lnTo>
                <a:lnTo>
                  <a:pt x="58890" y="63940"/>
                </a:lnTo>
                <a:lnTo>
                  <a:pt x="58880" y="63910"/>
                </a:lnTo>
                <a:lnTo>
                  <a:pt x="58870" y="63900"/>
                </a:lnTo>
                <a:lnTo>
                  <a:pt x="58860" y="63890"/>
                </a:lnTo>
                <a:lnTo>
                  <a:pt x="58850" y="63870"/>
                </a:lnTo>
                <a:lnTo>
                  <a:pt x="58840" y="63860"/>
                </a:lnTo>
                <a:lnTo>
                  <a:pt x="58820" y="63850"/>
                </a:lnTo>
                <a:lnTo>
                  <a:pt x="58810" y="63850"/>
                </a:lnTo>
                <a:lnTo>
                  <a:pt x="58790" y="63870"/>
                </a:lnTo>
                <a:lnTo>
                  <a:pt x="58770" y="63880"/>
                </a:lnTo>
                <a:lnTo>
                  <a:pt x="58750" y="63900"/>
                </a:lnTo>
                <a:lnTo>
                  <a:pt x="58730" y="63900"/>
                </a:lnTo>
                <a:lnTo>
                  <a:pt x="58730" y="63870"/>
                </a:lnTo>
                <a:lnTo>
                  <a:pt x="58730" y="63840"/>
                </a:lnTo>
                <a:lnTo>
                  <a:pt x="58730" y="63800"/>
                </a:lnTo>
                <a:lnTo>
                  <a:pt x="58720" y="63760"/>
                </a:lnTo>
                <a:lnTo>
                  <a:pt x="58710" y="63720"/>
                </a:lnTo>
                <a:lnTo>
                  <a:pt x="58700" y="63680"/>
                </a:lnTo>
                <a:lnTo>
                  <a:pt x="58700" y="63660"/>
                </a:lnTo>
                <a:lnTo>
                  <a:pt x="58700" y="63620"/>
                </a:lnTo>
                <a:lnTo>
                  <a:pt x="58700" y="63590"/>
                </a:lnTo>
                <a:lnTo>
                  <a:pt x="58690" y="63560"/>
                </a:lnTo>
                <a:lnTo>
                  <a:pt x="58690" y="63540"/>
                </a:lnTo>
                <a:lnTo>
                  <a:pt x="58700" y="63510"/>
                </a:lnTo>
                <a:lnTo>
                  <a:pt x="58700" y="63490"/>
                </a:lnTo>
                <a:lnTo>
                  <a:pt x="58690" y="63470"/>
                </a:lnTo>
                <a:lnTo>
                  <a:pt x="58690" y="63450"/>
                </a:lnTo>
                <a:lnTo>
                  <a:pt x="58680" y="63430"/>
                </a:lnTo>
                <a:lnTo>
                  <a:pt x="58670" y="63380"/>
                </a:lnTo>
                <a:lnTo>
                  <a:pt x="58670" y="63340"/>
                </a:lnTo>
                <a:lnTo>
                  <a:pt x="58670" y="63310"/>
                </a:lnTo>
                <a:lnTo>
                  <a:pt x="58670" y="63280"/>
                </a:lnTo>
                <a:lnTo>
                  <a:pt x="58660" y="63210"/>
                </a:lnTo>
                <a:lnTo>
                  <a:pt x="58670" y="63180"/>
                </a:lnTo>
                <a:lnTo>
                  <a:pt x="58680" y="63100"/>
                </a:lnTo>
                <a:lnTo>
                  <a:pt x="58700" y="63050"/>
                </a:lnTo>
                <a:lnTo>
                  <a:pt x="58710" y="63020"/>
                </a:lnTo>
                <a:lnTo>
                  <a:pt x="58730" y="62970"/>
                </a:lnTo>
                <a:lnTo>
                  <a:pt x="58750" y="62920"/>
                </a:lnTo>
                <a:lnTo>
                  <a:pt x="58800" y="62850"/>
                </a:lnTo>
                <a:lnTo>
                  <a:pt x="58880" y="62740"/>
                </a:lnTo>
                <a:lnTo>
                  <a:pt x="58960" y="62570"/>
                </a:lnTo>
                <a:lnTo>
                  <a:pt x="59030" y="62430"/>
                </a:lnTo>
                <a:lnTo>
                  <a:pt x="59080" y="62320"/>
                </a:lnTo>
                <a:lnTo>
                  <a:pt x="59130" y="62170"/>
                </a:lnTo>
                <a:lnTo>
                  <a:pt x="59160" y="62110"/>
                </a:lnTo>
                <a:lnTo>
                  <a:pt x="59190" y="62020"/>
                </a:lnTo>
                <a:lnTo>
                  <a:pt x="59250" y="61880"/>
                </a:lnTo>
                <a:lnTo>
                  <a:pt x="59270" y="61830"/>
                </a:lnTo>
                <a:lnTo>
                  <a:pt x="59320" y="61690"/>
                </a:lnTo>
                <a:lnTo>
                  <a:pt x="59350" y="61610"/>
                </a:lnTo>
                <a:lnTo>
                  <a:pt x="59370" y="61470"/>
                </a:lnTo>
                <a:lnTo>
                  <a:pt x="59370" y="61430"/>
                </a:lnTo>
                <a:lnTo>
                  <a:pt x="59380" y="61420"/>
                </a:lnTo>
                <a:lnTo>
                  <a:pt x="59390" y="61390"/>
                </a:lnTo>
                <a:lnTo>
                  <a:pt x="59410" y="61240"/>
                </a:lnTo>
                <a:lnTo>
                  <a:pt x="59420" y="61080"/>
                </a:lnTo>
                <a:lnTo>
                  <a:pt x="59420" y="60980"/>
                </a:lnTo>
                <a:lnTo>
                  <a:pt x="59430" y="60810"/>
                </a:lnTo>
                <a:lnTo>
                  <a:pt x="59430" y="60650"/>
                </a:lnTo>
                <a:lnTo>
                  <a:pt x="59400" y="60480"/>
                </a:lnTo>
                <a:lnTo>
                  <a:pt x="59390" y="60440"/>
                </a:lnTo>
                <a:lnTo>
                  <a:pt x="59400" y="60390"/>
                </a:lnTo>
                <a:lnTo>
                  <a:pt x="59410" y="60310"/>
                </a:lnTo>
                <a:lnTo>
                  <a:pt x="59430" y="60190"/>
                </a:lnTo>
                <a:lnTo>
                  <a:pt x="59430" y="60090"/>
                </a:lnTo>
                <a:lnTo>
                  <a:pt x="59430" y="59910"/>
                </a:lnTo>
                <a:lnTo>
                  <a:pt x="59420" y="59830"/>
                </a:lnTo>
                <a:lnTo>
                  <a:pt x="59420" y="59780"/>
                </a:lnTo>
                <a:lnTo>
                  <a:pt x="59420" y="59660"/>
                </a:lnTo>
                <a:lnTo>
                  <a:pt x="59410" y="59440"/>
                </a:lnTo>
                <a:lnTo>
                  <a:pt x="59400" y="59320"/>
                </a:lnTo>
                <a:lnTo>
                  <a:pt x="59370" y="59190"/>
                </a:lnTo>
                <a:lnTo>
                  <a:pt x="59330" y="59080"/>
                </a:lnTo>
                <a:lnTo>
                  <a:pt x="59290" y="59010"/>
                </a:lnTo>
                <a:lnTo>
                  <a:pt x="59250" y="58950"/>
                </a:lnTo>
                <a:lnTo>
                  <a:pt x="59160" y="58820"/>
                </a:lnTo>
                <a:lnTo>
                  <a:pt x="59070" y="58730"/>
                </a:lnTo>
                <a:lnTo>
                  <a:pt x="59010" y="58680"/>
                </a:lnTo>
                <a:lnTo>
                  <a:pt x="58920" y="58610"/>
                </a:lnTo>
                <a:lnTo>
                  <a:pt x="58820" y="58420"/>
                </a:lnTo>
                <a:lnTo>
                  <a:pt x="58760" y="58330"/>
                </a:lnTo>
                <a:lnTo>
                  <a:pt x="58690" y="58230"/>
                </a:lnTo>
                <a:lnTo>
                  <a:pt x="58650" y="58130"/>
                </a:lnTo>
                <a:lnTo>
                  <a:pt x="58640" y="58060"/>
                </a:lnTo>
                <a:lnTo>
                  <a:pt x="58630" y="58030"/>
                </a:lnTo>
                <a:lnTo>
                  <a:pt x="58560" y="57930"/>
                </a:lnTo>
                <a:lnTo>
                  <a:pt x="58450" y="57810"/>
                </a:lnTo>
                <a:lnTo>
                  <a:pt x="58360" y="57730"/>
                </a:lnTo>
                <a:lnTo>
                  <a:pt x="58290" y="57700"/>
                </a:lnTo>
                <a:lnTo>
                  <a:pt x="58090" y="57600"/>
                </a:lnTo>
                <a:lnTo>
                  <a:pt x="58030" y="57550"/>
                </a:lnTo>
                <a:lnTo>
                  <a:pt x="57980" y="57520"/>
                </a:lnTo>
                <a:lnTo>
                  <a:pt x="57900" y="57470"/>
                </a:lnTo>
                <a:lnTo>
                  <a:pt x="57840" y="57430"/>
                </a:lnTo>
                <a:lnTo>
                  <a:pt x="57800" y="57400"/>
                </a:lnTo>
                <a:lnTo>
                  <a:pt x="57740" y="57370"/>
                </a:lnTo>
                <a:lnTo>
                  <a:pt x="57450" y="57220"/>
                </a:lnTo>
                <a:lnTo>
                  <a:pt x="57440" y="57220"/>
                </a:lnTo>
                <a:lnTo>
                  <a:pt x="57360" y="57170"/>
                </a:lnTo>
                <a:lnTo>
                  <a:pt x="57350" y="57170"/>
                </a:lnTo>
                <a:lnTo>
                  <a:pt x="57220" y="57090"/>
                </a:lnTo>
                <a:lnTo>
                  <a:pt x="57200" y="57080"/>
                </a:lnTo>
                <a:lnTo>
                  <a:pt x="56970" y="56950"/>
                </a:lnTo>
                <a:lnTo>
                  <a:pt x="56660" y="56780"/>
                </a:lnTo>
                <a:lnTo>
                  <a:pt x="56620" y="56750"/>
                </a:lnTo>
                <a:lnTo>
                  <a:pt x="56390" y="56630"/>
                </a:lnTo>
                <a:lnTo>
                  <a:pt x="56370" y="56620"/>
                </a:lnTo>
                <a:lnTo>
                  <a:pt x="56290" y="56570"/>
                </a:lnTo>
                <a:lnTo>
                  <a:pt x="56200" y="56500"/>
                </a:lnTo>
                <a:lnTo>
                  <a:pt x="56160" y="56470"/>
                </a:lnTo>
                <a:lnTo>
                  <a:pt x="56130" y="56460"/>
                </a:lnTo>
                <a:lnTo>
                  <a:pt x="56080" y="56440"/>
                </a:lnTo>
                <a:lnTo>
                  <a:pt x="56020" y="56390"/>
                </a:lnTo>
                <a:lnTo>
                  <a:pt x="55950" y="56300"/>
                </a:lnTo>
                <a:lnTo>
                  <a:pt x="55900" y="56210"/>
                </a:lnTo>
                <a:lnTo>
                  <a:pt x="55860" y="56140"/>
                </a:lnTo>
                <a:lnTo>
                  <a:pt x="55830" y="56090"/>
                </a:lnTo>
                <a:lnTo>
                  <a:pt x="55750" y="55970"/>
                </a:lnTo>
                <a:lnTo>
                  <a:pt x="55650" y="55820"/>
                </a:lnTo>
                <a:lnTo>
                  <a:pt x="55580" y="55730"/>
                </a:lnTo>
                <a:lnTo>
                  <a:pt x="55480" y="55610"/>
                </a:lnTo>
                <a:lnTo>
                  <a:pt x="55430" y="55540"/>
                </a:lnTo>
                <a:lnTo>
                  <a:pt x="55410" y="55500"/>
                </a:lnTo>
                <a:lnTo>
                  <a:pt x="55400" y="55480"/>
                </a:lnTo>
                <a:lnTo>
                  <a:pt x="55270" y="55320"/>
                </a:lnTo>
                <a:lnTo>
                  <a:pt x="55040" y="54870"/>
                </a:lnTo>
                <a:lnTo>
                  <a:pt x="54890" y="54670"/>
                </a:lnTo>
                <a:lnTo>
                  <a:pt x="54490" y="54430"/>
                </a:lnTo>
                <a:lnTo>
                  <a:pt x="54470" y="54430"/>
                </a:lnTo>
                <a:lnTo>
                  <a:pt x="54390" y="54410"/>
                </a:lnTo>
                <a:lnTo>
                  <a:pt x="54350" y="54400"/>
                </a:lnTo>
                <a:lnTo>
                  <a:pt x="54320" y="54380"/>
                </a:lnTo>
                <a:lnTo>
                  <a:pt x="54280" y="54350"/>
                </a:lnTo>
                <a:lnTo>
                  <a:pt x="54200" y="54290"/>
                </a:lnTo>
                <a:lnTo>
                  <a:pt x="54160" y="54260"/>
                </a:lnTo>
                <a:lnTo>
                  <a:pt x="54130" y="54230"/>
                </a:lnTo>
                <a:lnTo>
                  <a:pt x="54090" y="54160"/>
                </a:lnTo>
                <a:lnTo>
                  <a:pt x="54070" y="54140"/>
                </a:lnTo>
                <a:lnTo>
                  <a:pt x="54090" y="54120"/>
                </a:lnTo>
                <a:lnTo>
                  <a:pt x="54110" y="54110"/>
                </a:lnTo>
                <a:lnTo>
                  <a:pt x="54110" y="54100"/>
                </a:lnTo>
                <a:lnTo>
                  <a:pt x="54110" y="54090"/>
                </a:lnTo>
                <a:lnTo>
                  <a:pt x="54110" y="54080"/>
                </a:lnTo>
                <a:lnTo>
                  <a:pt x="54110" y="54070"/>
                </a:lnTo>
                <a:lnTo>
                  <a:pt x="54100" y="54060"/>
                </a:lnTo>
                <a:lnTo>
                  <a:pt x="54100" y="54050"/>
                </a:lnTo>
                <a:lnTo>
                  <a:pt x="54100" y="54040"/>
                </a:lnTo>
                <a:lnTo>
                  <a:pt x="54100" y="54030"/>
                </a:lnTo>
                <a:lnTo>
                  <a:pt x="54100" y="54020"/>
                </a:lnTo>
                <a:lnTo>
                  <a:pt x="54090" y="54020"/>
                </a:lnTo>
                <a:lnTo>
                  <a:pt x="54100" y="54020"/>
                </a:lnTo>
                <a:lnTo>
                  <a:pt x="54100" y="54010"/>
                </a:lnTo>
                <a:lnTo>
                  <a:pt x="54090" y="54010"/>
                </a:lnTo>
                <a:lnTo>
                  <a:pt x="54090" y="54000"/>
                </a:lnTo>
                <a:lnTo>
                  <a:pt x="54100" y="54000"/>
                </a:lnTo>
                <a:lnTo>
                  <a:pt x="54100" y="53990"/>
                </a:lnTo>
                <a:lnTo>
                  <a:pt x="54090" y="53990"/>
                </a:lnTo>
                <a:lnTo>
                  <a:pt x="54090" y="53980"/>
                </a:lnTo>
                <a:lnTo>
                  <a:pt x="54090" y="53970"/>
                </a:lnTo>
                <a:lnTo>
                  <a:pt x="54090" y="53960"/>
                </a:lnTo>
                <a:lnTo>
                  <a:pt x="54080" y="53960"/>
                </a:lnTo>
                <a:lnTo>
                  <a:pt x="54080" y="53950"/>
                </a:lnTo>
                <a:lnTo>
                  <a:pt x="54080" y="53940"/>
                </a:lnTo>
                <a:lnTo>
                  <a:pt x="54080" y="53930"/>
                </a:lnTo>
                <a:lnTo>
                  <a:pt x="54080" y="53920"/>
                </a:lnTo>
                <a:lnTo>
                  <a:pt x="54080" y="53910"/>
                </a:lnTo>
                <a:lnTo>
                  <a:pt x="54080" y="53900"/>
                </a:lnTo>
                <a:lnTo>
                  <a:pt x="54080" y="53890"/>
                </a:lnTo>
                <a:lnTo>
                  <a:pt x="54080" y="53880"/>
                </a:lnTo>
                <a:lnTo>
                  <a:pt x="54080" y="53860"/>
                </a:lnTo>
                <a:lnTo>
                  <a:pt x="54080" y="53850"/>
                </a:lnTo>
                <a:lnTo>
                  <a:pt x="54100" y="53810"/>
                </a:lnTo>
                <a:lnTo>
                  <a:pt x="54120" y="53740"/>
                </a:lnTo>
                <a:lnTo>
                  <a:pt x="54140" y="53700"/>
                </a:lnTo>
                <a:lnTo>
                  <a:pt x="54160" y="53660"/>
                </a:lnTo>
                <a:lnTo>
                  <a:pt x="54180" y="53620"/>
                </a:lnTo>
                <a:lnTo>
                  <a:pt x="54200" y="53580"/>
                </a:lnTo>
                <a:lnTo>
                  <a:pt x="54250" y="53450"/>
                </a:lnTo>
                <a:lnTo>
                  <a:pt x="54270" y="53410"/>
                </a:lnTo>
                <a:lnTo>
                  <a:pt x="54300" y="53360"/>
                </a:lnTo>
                <a:lnTo>
                  <a:pt x="54340" y="53300"/>
                </a:lnTo>
                <a:lnTo>
                  <a:pt x="54390" y="53220"/>
                </a:lnTo>
                <a:lnTo>
                  <a:pt x="54400" y="53200"/>
                </a:lnTo>
                <a:lnTo>
                  <a:pt x="54450" y="53130"/>
                </a:lnTo>
                <a:lnTo>
                  <a:pt x="54480" y="53070"/>
                </a:lnTo>
                <a:lnTo>
                  <a:pt x="54490" y="53040"/>
                </a:lnTo>
                <a:lnTo>
                  <a:pt x="54520" y="52990"/>
                </a:lnTo>
                <a:lnTo>
                  <a:pt x="54550" y="52930"/>
                </a:lnTo>
                <a:lnTo>
                  <a:pt x="54580" y="52870"/>
                </a:lnTo>
                <a:lnTo>
                  <a:pt x="54600" y="52830"/>
                </a:lnTo>
                <a:lnTo>
                  <a:pt x="54620" y="52790"/>
                </a:lnTo>
                <a:lnTo>
                  <a:pt x="54650" y="52760"/>
                </a:lnTo>
                <a:lnTo>
                  <a:pt x="54670" y="52700"/>
                </a:lnTo>
                <a:lnTo>
                  <a:pt x="54740" y="52580"/>
                </a:lnTo>
                <a:lnTo>
                  <a:pt x="54820" y="52440"/>
                </a:lnTo>
                <a:lnTo>
                  <a:pt x="54840" y="52430"/>
                </a:lnTo>
                <a:lnTo>
                  <a:pt x="54840" y="52420"/>
                </a:lnTo>
                <a:lnTo>
                  <a:pt x="54930" y="52260"/>
                </a:lnTo>
                <a:lnTo>
                  <a:pt x="55010" y="52120"/>
                </a:lnTo>
                <a:lnTo>
                  <a:pt x="55030" y="52090"/>
                </a:lnTo>
                <a:lnTo>
                  <a:pt x="55100" y="52020"/>
                </a:lnTo>
                <a:lnTo>
                  <a:pt x="55160" y="51950"/>
                </a:lnTo>
                <a:lnTo>
                  <a:pt x="55170" y="51930"/>
                </a:lnTo>
                <a:lnTo>
                  <a:pt x="55180" y="51920"/>
                </a:lnTo>
                <a:lnTo>
                  <a:pt x="55190" y="51910"/>
                </a:lnTo>
                <a:lnTo>
                  <a:pt x="55220" y="51850"/>
                </a:lnTo>
                <a:lnTo>
                  <a:pt x="55240" y="51760"/>
                </a:lnTo>
                <a:lnTo>
                  <a:pt x="55250" y="51720"/>
                </a:lnTo>
                <a:lnTo>
                  <a:pt x="55270" y="51670"/>
                </a:lnTo>
                <a:lnTo>
                  <a:pt x="55300" y="51590"/>
                </a:lnTo>
                <a:lnTo>
                  <a:pt x="55320" y="51540"/>
                </a:lnTo>
                <a:lnTo>
                  <a:pt x="55340" y="51470"/>
                </a:lnTo>
                <a:lnTo>
                  <a:pt x="55370" y="51410"/>
                </a:lnTo>
                <a:lnTo>
                  <a:pt x="55370" y="51390"/>
                </a:lnTo>
                <a:lnTo>
                  <a:pt x="55370" y="51350"/>
                </a:lnTo>
                <a:lnTo>
                  <a:pt x="55360" y="51250"/>
                </a:lnTo>
                <a:lnTo>
                  <a:pt x="55360" y="51200"/>
                </a:lnTo>
                <a:lnTo>
                  <a:pt x="55370" y="51160"/>
                </a:lnTo>
                <a:lnTo>
                  <a:pt x="55390" y="51070"/>
                </a:lnTo>
                <a:lnTo>
                  <a:pt x="55390" y="51030"/>
                </a:lnTo>
                <a:lnTo>
                  <a:pt x="55400" y="50990"/>
                </a:lnTo>
                <a:lnTo>
                  <a:pt x="55410" y="50950"/>
                </a:lnTo>
                <a:lnTo>
                  <a:pt x="55430" y="50920"/>
                </a:lnTo>
                <a:lnTo>
                  <a:pt x="55450" y="50880"/>
                </a:lnTo>
                <a:lnTo>
                  <a:pt x="55470" y="50860"/>
                </a:lnTo>
                <a:lnTo>
                  <a:pt x="55490" y="50840"/>
                </a:lnTo>
                <a:lnTo>
                  <a:pt x="55510" y="50810"/>
                </a:lnTo>
                <a:lnTo>
                  <a:pt x="55530" y="50790"/>
                </a:lnTo>
                <a:lnTo>
                  <a:pt x="55560" y="50750"/>
                </a:lnTo>
                <a:lnTo>
                  <a:pt x="55600" y="50720"/>
                </a:lnTo>
                <a:lnTo>
                  <a:pt x="55660" y="50680"/>
                </a:lnTo>
                <a:lnTo>
                  <a:pt x="55700" y="50660"/>
                </a:lnTo>
                <a:lnTo>
                  <a:pt x="55730" y="50650"/>
                </a:lnTo>
                <a:lnTo>
                  <a:pt x="55750" y="50650"/>
                </a:lnTo>
                <a:lnTo>
                  <a:pt x="55760" y="50670"/>
                </a:lnTo>
                <a:lnTo>
                  <a:pt x="55760" y="50680"/>
                </a:lnTo>
                <a:lnTo>
                  <a:pt x="55780" y="50690"/>
                </a:lnTo>
                <a:lnTo>
                  <a:pt x="55790" y="50690"/>
                </a:lnTo>
                <a:lnTo>
                  <a:pt x="55800" y="50690"/>
                </a:lnTo>
                <a:lnTo>
                  <a:pt x="55820" y="50690"/>
                </a:lnTo>
                <a:lnTo>
                  <a:pt x="55850" y="50710"/>
                </a:lnTo>
                <a:lnTo>
                  <a:pt x="55860" y="50710"/>
                </a:lnTo>
                <a:lnTo>
                  <a:pt x="55870" y="50700"/>
                </a:lnTo>
                <a:lnTo>
                  <a:pt x="55880" y="50690"/>
                </a:lnTo>
                <a:lnTo>
                  <a:pt x="55890" y="50670"/>
                </a:lnTo>
                <a:lnTo>
                  <a:pt x="55900" y="50660"/>
                </a:lnTo>
                <a:lnTo>
                  <a:pt x="55920" y="50650"/>
                </a:lnTo>
                <a:lnTo>
                  <a:pt x="55930" y="50660"/>
                </a:lnTo>
                <a:lnTo>
                  <a:pt x="55950" y="50670"/>
                </a:lnTo>
                <a:lnTo>
                  <a:pt x="55960" y="50680"/>
                </a:lnTo>
                <a:lnTo>
                  <a:pt x="55970" y="50700"/>
                </a:lnTo>
                <a:lnTo>
                  <a:pt x="55980" y="50710"/>
                </a:lnTo>
                <a:lnTo>
                  <a:pt x="55990" y="50710"/>
                </a:lnTo>
                <a:lnTo>
                  <a:pt x="56000" y="50690"/>
                </a:lnTo>
                <a:lnTo>
                  <a:pt x="56020" y="50650"/>
                </a:lnTo>
                <a:lnTo>
                  <a:pt x="56030" y="50640"/>
                </a:lnTo>
                <a:lnTo>
                  <a:pt x="56040" y="50630"/>
                </a:lnTo>
                <a:lnTo>
                  <a:pt x="56060" y="50620"/>
                </a:lnTo>
                <a:lnTo>
                  <a:pt x="56090" y="50630"/>
                </a:lnTo>
                <a:lnTo>
                  <a:pt x="56120" y="50640"/>
                </a:lnTo>
                <a:lnTo>
                  <a:pt x="56140" y="50660"/>
                </a:lnTo>
                <a:lnTo>
                  <a:pt x="56160" y="50670"/>
                </a:lnTo>
                <a:lnTo>
                  <a:pt x="56180" y="50670"/>
                </a:lnTo>
                <a:lnTo>
                  <a:pt x="56190" y="50660"/>
                </a:lnTo>
                <a:lnTo>
                  <a:pt x="56210" y="50650"/>
                </a:lnTo>
                <a:lnTo>
                  <a:pt x="56220" y="50640"/>
                </a:lnTo>
                <a:lnTo>
                  <a:pt x="56230" y="50640"/>
                </a:lnTo>
                <a:lnTo>
                  <a:pt x="56250" y="50650"/>
                </a:lnTo>
                <a:lnTo>
                  <a:pt x="56270" y="50660"/>
                </a:lnTo>
                <a:lnTo>
                  <a:pt x="56290" y="50660"/>
                </a:lnTo>
                <a:lnTo>
                  <a:pt x="56300" y="50660"/>
                </a:lnTo>
                <a:lnTo>
                  <a:pt x="56320" y="50640"/>
                </a:lnTo>
                <a:lnTo>
                  <a:pt x="56340" y="50630"/>
                </a:lnTo>
                <a:lnTo>
                  <a:pt x="56370" y="50610"/>
                </a:lnTo>
                <a:lnTo>
                  <a:pt x="56400" y="50610"/>
                </a:lnTo>
                <a:lnTo>
                  <a:pt x="56420" y="50600"/>
                </a:lnTo>
                <a:lnTo>
                  <a:pt x="56430" y="50590"/>
                </a:lnTo>
                <a:lnTo>
                  <a:pt x="56420" y="50580"/>
                </a:lnTo>
                <a:lnTo>
                  <a:pt x="56420" y="50570"/>
                </a:lnTo>
                <a:lnTo>
                  <a:pt x="56420" y="50550"/>
                </a:lnTo>
                <a:lnTo>
                  <a:pt x="56400" y="50510"/>
                </a:lnTo>
                <a:lnTo>
                  <a:pt x="56380" y="50480"/>
                </a:lnTo>
                <a:lnTo>
                  <a:pt x="56380" y="50450"/>
                </a:lnTo>
                <a:lnTo>
                  <a:pt x="56380" y="50420"/>
                </a:lnTo>
                <a:lnTo>
                  <a:pt x="56400" y="50400"/>
                </a:lnTo>
                <a:lnTo>
                  <a:pt x="56420" y="50390"/>
                </a:lnTo>
                <a:lnTo>
                  <a:pt x="56450" y="50380"/>
                </a:lnTo>
                <a:lnTo>
                  <a:pt x="56500" y="50360"/>
                </a:lnTo>
                <a:lnTo>
                  <a:pt x="56530" y="50360"/>
                </a:lnTo>
                <a:lnTo>
                  <a:pt x="56580" y="50360"/>
                </a:lnTo>
                <a:lnTo>
                  <a:pt x="56590" y="50370"/>
                </a:lnTo>
                <a:lnTo>
                  <a:pt x="56610" y="50370"/>
                </a:lnTo>
                <a:lnTo>
                  <a:pt x="56620" y="50360"/>
                </a:lnTo>
                <a:lnTo>
                  <a:pt x="56660" y="50360"/>
                </a:lnTo>
                <a:lnTo>
                  <a:pt x="56700" y="50350"/>
                </a:lnTo>
                <a:lnTo>
                  <a:pt x="56730" y="50350"/>
                </a:lnTo>
                <a:lnTo>
                  <a:pt x="56750" y="50360"/>
                </a:lnTo>
                <a:lnTo>
                  <a:pt x="56780" y="50370"/>
                </a:lnTo>
                <a:lnTo>
                  <a:pt x="56800" y="50370"/>
                </a:lnTo>
                <a:lnTo>
                  <a:pt x="56810" y="50380"/>
                </a:lnTo>
                <a:lnTo>
                  <a:pt x="56820" y="50400"/>
                </a:lnTo>
                <a:lnTo>
                  <a:pt x="56830" y="50410"/>
                </a:lnTo>
                <a:lnTo>
                  <a:pt x="56860" y="50430"/>
                </a:lnTo>
                <a:lnTo>
                  <a:pt x="56870" y="50440"/>
                </a:lnTo>
                <a:lnTo>
                  <a:pt x="56880" y="50450"/>
                </a:lnTo>
                <a:lnTo>
                  <a:pt x="56900" y="50460"/>
                </a:lnTo>
                <a:lnTo>
                  <a:pt x="56900" y="50470"/>
                </a:lnTo>
                <a:lnTo>
                  <a:pt x="56940" y="50480"/>
                </a:lnTo>
                <a:lnTo>
                  <a:pt x="57020" y="50520"/>
                </a:lnTo>
                <a:lnTo>
                  <a:pt x="57030" y="50530"/>
                </a:lnTo>
                <a:lnTo>
                  <a:pt x="57060" y="50540"/>
                </a:lnTo>
                <a:lnTo>
                  <a:pt x="57100" y="50550"/>
                </a:lnTo>
                <a:lnTo>
                  <a:pt x="57150" y="50560"/>
                </a:lnTo>
                <a:lnTo>
                  <a:pt x="57180" y="50580"/>
                </a:lnTo>
                <a:lnTo>
                  <a:pt x="57240" y="50610"/>
                </a:lnTo>
                <a:lnTo>
                  <a:pt x="57270" y="50620"/>
                </a:lnTo>
                <a:lnTo>
                  <a:pt x="57280" y="50620"/>
                </a:lnTo>
                <a:lnTo>
                  <a:pt x="57300" y="50620"/>
                </a:lnTo>
                <a:lnTo>
                  <a:pt x="57320" y="50630"/>
                </a:lnTo>
                <a:lnTo>
                  <a:pt x="57350" y="50650"/>
                </a:lnTo>
                <a:lnTo>
                  <a:pt x="57370" y="50680"/>
                </a:lnTo>
                <a:lnTo>
                  <a:pt x="57410" y="50710"/>
                </a:lnTo>
                <a:lnTo>
                  <a:pt x="57440" y="50720"/>
                </a:lnTo>
                <a:lnTo>
                  <a:pt x="57520" y="50780"/>
                </a:lnTo>
                <a:lnTo>
                  <a:pt x="57570" y="50820"/>
                </a:lnTo>
                <a:lnTo>
                  <a:pt x="57610" y="50850"/>
                </a:lnTo>
                <a:lnTo>
                  <a:pt x="57670" y="50880"/>
                </a:lnTo>
                <a:lnTo>
                  <a:pt x="57740" y="50920"/>
                </a:lnTo>
                <a:lnTo>
                  <a:pt x="57790" y="50940"/>
                </a:lnTo>
                <a:lnTo>
                  <a:pt x="57830" y="50980"/>
                </a:lnTo>
                <a:lnTo>
                  <a:pt x="57870" y="51010"/>
                </a:lnTo>
                <a:lnTo>
                  <a:pt x="57880" y="51020"/>
                </a:lnTo>
                <a:lnTo>
                  <a:pt x="57920" y="51040"/>
                </a:lnTo>
                <a:lnTo>
                  <a:pt x="57980" y="51050"/>
                </a:lnTo>
                <a:lnTo>
                  <a:pt x="58000" y="51060"/>
                </a:lnTo>
                <a:lnTo>
                  <a:pt x="58040" y="51060"/>
                </a:lnTo>
                <a:lnTo>
                  <a:pt x="58060" y="51070"/>
                </a:lnTo>
                <a:lnTo>
                  <a:pt x="58100" y="51090"/>
                </a:lnTo>
                <a:lnTo>
                  <a:pt x="58120" y="51100"/>
                </a:lnTo>
                <a:lnTo>
                  <a:pt x="58160" y="51120"/>
                </a:lnTo>
                <a:lnTo>
                  <a:pt x="58220" y="51180"/>
                </a:lnTo>
                <a:lnTo>
                  <a:pt x="58290" y="51250"/>
                </a:lnTo>
                <a:lnTo>
                  <a:pt x="58350" y="51300"/>
                </a:lnTo>
                <a:lnTo>
                  <a:pt x="58410" y="51350"/>
                </a:lnTo>
                <a:lnTo>
                  <a:pt x="58450" y="51370"/>
                </a:lnTo>
                <a:lnTo>
                  <a:pt x="58470" y="51390"/>
                </a:lnTo>
                <a:lnTo>
                  <a:pt x="58490" y="51400"/>
                </a:lnTo>
                <a:lnTo>
                  <a:pt x="58520" y="51420"/>
                </a:lnTo>
                <a:lnTo>
                  <a:pt x="58540" y="51420"/>
                </a:lnTo>
                <a:lnTo>
                  <a:pt x="58570" y="51420"/>
                </a:lnTo>
                <a:lnTo>
                  <a:pt x="58580" y="51430"/>
                </a:lnTo>
                <a:lnTo>
                  <a:pt x="58590" y="51460"/>
                </a:lnTo>
                <a:lnTo>
                  <a:pt x="58600" y="51490"/>
                </a:lnTo>
                <a:lnTo>
                  <a:pt x="58630" y="51510"/>
                </a:lnTo>
                <a:lnTo>
                  <a:pt x="58670" y="51560"/>
                </a:lnTo>
                <a:lnTo>
                  <a:pt x="58690" y="51580"/>
                </a:lnTo>
                <a:lnTo>
                  <a:pt x="58710" y="51590"/>
                </a:lnTo>
                <a:lnTo>
                  <a:pt x="58740" y="51610"/>
                </a:lnTo>
                <a:lnTo>
                  <a:pt x="58780" y="51630"/>
                </a:lnTo>
                <a:lnTo>
                  <a:pt x="58840" y="51640"/>
                </a:lnTo>
                <a:lnTo>
                  <a:pt x="58900" y="51660"/>
                </a:lnTo>
                <a:lnTo>
                  <a:pt x="58930" y="51670"/>
                </a:lnTo>
                <a:lnTo>
                  <a:pt x="58970" y="51670"/>
                </a:lnTo>
                <a:lnTo>
                  <a:pt x="58990" y="51680"/>
                </a:lnTo>
                <a:lnTo>
                  <a:pt x="58990" y="51690"/>
                </a:lnTo>
                <a:lnTo>
                  <a:pt x="59020" y="51720"/>
                </a:lnTo>
                <a:lnTo>
                  <a:pt x="59030" y="51740"/>
                </a:lnTo>
                <a:lnTo>
                  <a:pt x="59050" y="51760"/>
                </a:lnTo>
                <a:lnTo>
                  <a:pt x="59070" y="51770"/>
                </a:lnTo>
                <a:lnTo>
                  <a:pt x="59110" y="51780"/>
                </a:lnTo>
                <a:lnTo>
                  <a:pt x="59140" y="51780"/>
                </a:lnTo>
                <a:lnTo>
                  <a:pt x="59160" y="51780"/>
                </a:lnTo>
                <a:lnTo>
                  <a:pt x="59180" y="51800"/>
                </a:lnTo>
                <a:lnTo>
                  <a:pt x="59200" y="51830"/>
                </a:lnTo>
                <a:lnTo>
                  <a:pt x="59230" y="51870"/>
                </a:lnTo>
                <a:lnTo>
                  <a:pt x="59240" y="51890"/>
                </a:lnTo>
                <a:lnTo>
                  <a:pt x="59260" y="51890"/>
                </a:lnTo>
                <a:lnTo>
                  <a:pt x="59280" y="51900"/>
                </a:lnTo>
                <a:lnTo>
                  <a:pt x="59310" y="51900"/>
                </a:lnTo>
                <a:lnTo>
                  <a:pt x="59320" y="51900"/>
                </a:lnTo>
                <a:lnTo>
                  <a:pt x="59340" y="51920"/>
                </a:lnTo>
                <a:lnTo>
                  <a:pt x="59360" y="51960"/>
                </a:lnTo>
                <a:lnTo>
                  <a:pt x="59400" y="52020"/>
                </a:lnTo>
                <a:lnTo>
                  <a:pt x="59420" y="52050"/>
                </a:lnTo>
                <a:lnTo>
                  <a:pt x="59510" y="52170"/>
                </a:lnTo>
                <a:lnTo>
                  <a:pt x="59580" y="52270"/>
                </a:lnTo>
                <a:lnTo>
                  <a:pt x="59610" y="52310"/>
                </a:lnTo>
                <a:lnTo>
                  <a:pt x="59660" y="52400"/>
                </a:lnTo>
                <a:lnTo>
                  <a:pt x="59720" y="52500"/>
                </a:lnTo>
                <a:lnTo>
                  <a:pt x="59740" y="52520"/>
                </a:lnTo>
                <a:lnTo>
                  <a:pt x="59760" y="52540"/>
                </a:lnTo>
                <a:lnTo>
                  <a:pt x="59790" y="52560"/>
                </a:lnTo>
                <a:lnTo>
                  <a:pt x="59820" y="52580"/>
                </a:lnTo>
                <a:lnTo>
                  <a:pt x="59850" y="52590"/>
                </a:lnTo>
                <a:lnTo>
                  <a:pt x="59880" y="52600"/>
                </a:lnTo>
                <a:lnTo>
                  <a:pt x="59940" y="52610"/>
                </a:lnTo>
                <a:lnTo>
                  <a:pt x="59970" y="52620"/>
                </a:lnTo>
                <a:lnTo>
                  <a:pt x="60010" y="52620"/>
                </a:lnTo>
                <a:lnTo>
                  <a:pt x="60070" y="52650"/>
                </a:lnTo>
                <a:lnTo>
                  <a:pt x="60090" y="52660"/>
                </a:lnTo>
                <a:lnTo>
                  <a:pt x="60110" y="52680"/>
                </a:lnTo>
                <a:lnTo>
                  <a:pt x="60140" y="52700"/>
                </a:lnTo>
                <a:lnTo>
                  <a:pt x="60150" y="52730"/>
                </a:lnTo>
                <a:lnTo>
                  <a:pt x="60190" y="52760"/>
                </a:lnTo>
                <a:lnTo>
                  <a:pt x="60190" y="52770"/>
                </a:lnTo>
                <a:lnTo>
                  <a:pt x="60200" y="52770"/>
                </a:lnTo>
                <a:lnTo>
                  <a:pt x="60210" y="52770"/>
                </a:lnTo>
                <a:lnTo>
                  <a:pt x="60220" y="52770"/>
                </a:lnTo>
                <a:lnTo>
                  <a:pt x="60230" y="52770"/>
                </a:lnTo>
                <a:lnTo>
                  <a:pt x="60240" y="52780"/>
                </a:lnTo>
                <a:lnTo>
                  <a:pt x="60250" y="52780"/>
                </a:lnTo>
                <a:lnTo>
                  <a:pt x="60250" y="52790"/>
                </a:lnTo>
                <a:lnTo>
                  <a:pt x="60240" y="52790"/>
                </a:lnTo>
                <a:lnTo>
                  <a:pt x="60240" y="52800"/>
                </a:lnTo>
                <a:lnTo>
                  <a:pt x="60250" y="52800"/>
                </a:lnTo>
                <a:lnTo>
                  <a:pt x="60250" y="52810"/>
                </a:lnTo>
                <a:lnTo>
                  <a:pt x="60250" y="52820"/>
                </a:lnTo>
                <a:lnTo>
                  <a:pt x="60240" y="52830"/>
                </a:lnTo>
                <a:lnTo>
                  <a:pt x="60240" y="52840"/>
                </a:lnTo>
                <a:lnTo>
                  <a:pt x="60240" y="52850"/>
                </a:lnTo>
                <a:lnTo>
                  <a:pt x="60240" y="52860"/>
                </a:lnTo>
                <a:lnTo>
                  <a:pt x="60250" y="52870"/>
                </a:lnTo>
                <a:lnTo>
                  <a:pt x="60250" y="52880"/>
                </a:lnTo>
                <a:lnTo>
                  <a:pt x="60260" y="52880"/>
                </a:lnTo>
                <a:lnTo>
                  <a:pt x="60260" y="52890"/>
                </a:lnTo>
                <a:lnTo>
                  <a:pt x="60270" y="52900"/>
                </a:lnTo>
                <a:lnTo>
                  <a:pt x="60270" y="52910"/>
                </a:lnTo>
                <a:lnTo>
                  <a:pt x="60280" y="52910"/>
                </a:lnTo>
                <a:lnTo>
                  <a:pt x="60280" y="52920"/>
                </a:lnTo>
                <a:lnTo>
                  <a:pt x="60290" y="52920"/>
                </a:lnTo>
                <a:lnTo>
                  <a:pt x="60290" y="52930"/>
                </a:lnTo>
                <a:lnTo>
                  <a:pt x="60300" y="52930"/>
                </a:lnTo>
                <a:lnTo>
                  <a:pt x="60300" y="52940"/>
                </a:lnTo>
                <a:lnTo>
                  <a:pt x="60310" y="52940"/>
                </a:lnTo>
                <a:lnTo>
                  <a:pt x="60310" y="52950"/>
                </a:lnTo>
                <a:lnTo>
                  <a:pt x="60310" y="52960"/>
                </a:lnTo>
                <a:lnTo>
                  <a:pt x="60320" y="52960"/>
                </a:lnTo>
                <a:lnTo>
                  <a:pt x="60330" y="52960"/>
                </a:lnTo>
                <a:lnTo>
                  <a:pt x="60330" y="52950"/>
                </a:lnTo>
                <a:lnTo>
                  <a:pt x="60340" y="52950"/>
                </a:lnTo>
                <a:lnTo>
                  <a:pt x="60350" y="52960"/>
                </a:lnTo>
                <a:lnTo>
                  <a:pt x="60350" y="52970"/>
                </a:lnTo>
                <a:lnTo>
                  <a:pt x="60360" y="52970"/>
                </a:lnTo>
                <a:lnTo>
                  <a:pt x="60360" y="52980"/>
                </a:lnTo>
                <a:lnTo>
                  <a:pt x="60370" y="52980"/>
                </a:lnTo>
                <a:lnTo>
                  <a:pt x="60380" y="52990"/>
                </a:lnTo>
                <a:lnTo>
                  <a:pt x="60380" y="53000"/>
                </a:lnTo>
                <a:lnTo>
                  <a:pt x="60390" y="53000"/>
                </a:lnTo>
                <a:lnTo>
                  <a:pt x="60400" y="53000"/>
                </a:lnTo>
                <a:lnTo>
                  <a:pt x="60410" y="53000"/>
                </a:lnTo>
                <a:lnTo>
                  <a:pt x="60420" y="53010"/>
                </a:lnTo>
                <a:lnTo>
                  <a:pt x="60430" y="53010"/>
                </a:lnTo>
                <a:lnTo>
                  <a:pt x="60430" y="53020"/>
                </a:lnTo>
                <a:lnTo>
                  <a:pt x="60430" y="53030"/>
                </a:lnTo>
                <a:lnTo>
                  <a:pt x="60420" y="53040"/>
                </a:lnTo>
                <a:lnTo>
                  <a:pt x="60430" y="53040"/>
                </a:lnTo>
                <a:lnTo>
                  <a:pt x="60440" y="53040"/>
                </a:lnTo>
                <a:lnTo>
                  <a:pt x="60450" y="53040"/>
                </a:lnTo>
                <a:lnTo>
                  <a:pt x="60460" y="53050"/>
                </a:lnTo>
                <a:lnTo>
                  <a:pt x="60460" y="53060"/>
                </a:lnTo>
                <a:lnTo>
                  <a:pt x="60470" y="53060"/>
                </a:lnTo>
                <a:lnTo>
                  <a:pt x="60470" y="53070"/>
                </a:lnTo>
                <a:lnTo>
                  <a:pt x="60480" y="53080"/>
                </a:lnTo>
                <a:lnTo>
                  <a:pt x="60490" y="53080"/>
                </a:lnTo>
                <a:lnTo>
                  <a:pt x="60490" y="53090"/>
                </a:lnTo>
                <a:lnTo>
                  <a:pt x="60500" y="53090"/>
                </a:lnTo>
                <a:lnTo>
                  <a:pt x="60500" y="53080"/>
                </a:lnTo>
                <a:lnTo>
                  <a:pt x="60510" y="53080"/>
                </a:lnTo>
                <a:lnTo>
                  <a:pt x="60520" y="53080"/>
                </a:lnTo>
                <a:lnTo>
                  <a:pt x="60530" y="53080"/>
                </a:lnTo>
                <a:lnTo>
                  <a:pt x="60540" y="53080"/>
                </a:lnTo>
                <a:lnTo>
                  <a:pt x="60540" y="53070"/>
                </a:lnTo>
                <a:lnTo>
                  <a:pt x="60550" y="53070"/>
                </a:lnTo>
                <a:lnTo>
                  <a:pt x="60550" y="53080"/>
                </a:lnTo>
                <a:lnTo>
                  <a:pt x="60560" y="53090"/>
                </a:lnTo>
                <a:lnTo>
                  <a:pt x="60560" y="53100"/>
                </a:lnTo>
                <a:lnTo>
                  <a:pt x="60560" y="53110"/>
                </a:lnTo>
                <a:lnTo>
                  <a:pt x="60560" y="53100"/>
                </a:lnTo>
                <a:lnTo>
                  <a:pt x="60550" y="53100"/>
                </a:lnTo>
                <a:lnTo>
                  <a:pt x="60540" y="53100"/>
                </a:lnTo>
                <a:lnTo>
                  <a:pt x="60530" y="53100"/>
                </a:lnTo>
                <a:lnTo>
                  <a:pt x="60530" y="53110"/>
                </a:lnTo>
                <a:lnTo>
                  <a:pt x="60530" y="53120"/>
                </a:lnTo>
                <a:lnTo>
                  <a:pt x="60530" y="53130"/>
                </a:lnTo>
                <a:lnTo>
                  <a:pt x="60540" y="53130"/>
                </a:lnTo>
                <a:lnTo>
                  <a:pt x="60550" y="53130"/>
                </a:lnTo>
                <a:lnTo>
                  <a:pt x="60560" y="53130"/>
                </a:lnTo>
                <a:lnTo>
                  <a:pt x="60570" y="53140"/>
                </a:lnTo>
                <a:lnTo>
                  <a:pt x="60570" y="53150"/>
                </a:lnTo>
                <a:lnTo>
                  <a:pt x="60570" y="53160"/>
                </a:lnTo>
                <a:lnTo>
                  <a:pt x="60580" y="53160"/>
                </a:lnTo>
                <a:lnTo>
                  <a:pt x="60580" y="53170"/>
                </a:lnTo>
                <a:lnTo>
                  <a:pt x="60590" y="53170"/>
                </a:lnTo>
                <a:lnTo>
                  <a:pt x="60600" y="53170"/>
                </a:lnTo>
                <a:lnTo>
                  <a:pt x="60610" y="53170"/>
                </a:lnTo>
                <a:lnTo>
                  <a:pt x="60610" y="53180"/>
                </a:lnTo>
                <a:lnTo>
                  <a:pt x="60620" y="53190"/>
                </a:lnTo>
                <a:lnTo>
                  <a:pt x="60630" y="53190"/>
                </a:lnTo>
                <a:lnTo>
                  <a:pt x="60630" y="53200"/>
                </a:lnTo>
                <a:lnTo>
                  <a:pt x="60640" y="53200"/>
                </a:lnTo>
                <a:lnTo>
                  <a:pt x="60640" y="53190"/>
                </a:lnTo>
                <a:lnTo>
                  <a:pt x="60630" y="53180"/>
                </a:lnTo>
                <a:lnTo>
                  <a:pt x="60640" y="53180"/>
                </a:lnTo>
                <a:lnTo>
                  <a:pt x="60650" y="53180"/>
                </a:lnTo>
                <a:lnTo>
                  <a:pt x="60640" y="53190"/>
                </a:lnTo>
                <a:lnTo>
                  <a:pt x="60640" y="53200"/>
                </a:lnTo>
                <a:lnTo>
                  <a:pt x="60640" y="53210"/>
                </a:lnTo>
                <a:lnTo>
                  <a:pt x="60640" y="53220"/>
                </a:lnTo>
                <a:lnTo>
                  <a:pt x="60640" y="53230"/>
                </a:lnTo>
                <a:lnTo>
                  <a:pt x="60650" y="53230"/>
                </a:lnTo>
                <a:lnTo>
                  <a:pt x="60650" y="53240"/>
                </a:lnTo>
                <a:lnTo>
                  <a:pt x="60650" y="53230"/>
                </a:lnTo>
                <a:lnTo>
                  <a:pt x="60650" y="53220"/>
                </a:lnTo>
                <a:lnTo>
                  <a:pt x="60660" y="53220"/>
                </a:lnTo>
                <a:lnTo>
                  <a:pt x="60670" y="53220"/>
                </a:lnTo>
                <a:lnTo>
                  <a:pt x="60680" y="53220"/>
                </a:lnTo>
                <a:lnTo>
                  <a:pt x="60690" y="53220"/>
                </a:lnTo>
                <a:lnTo>
                  <a:pt x="60700" y="53220"/>
                </a:lnTo>
                <a:lnTo>
                  <a:pt x="60710" y="53220"/>
                </a:lnTo>
                <a:lnTo>
                  <a:pt x="60720" y="53230"/>
                </a:lnTo>
                <a:lnTo>
                  <a:pt x="60730" y="53230"/>
                </a:lnTo>
                <a:lnTo>
                  <a:pt x="60730" y="53220"/>
                </a:lnTo>
                <a:lnTo>
                  <a:pt x="60720" y="53220"/>
                </a:lnTo>
                <a:lnTo>
                  <a:pt x="60720" y="53210"/>
                </a:lnTo>
                <a:lnTo>
                  <a:pt x="60710" y="53210"/>
                </a:lnTo>
                <a:lnTo>
                  <a:pt x="60710" y="53200"/>
                </a:lnTo>
                <a:lnTo>
                  <a:pt x="60700" y="53200"/>
                </a:lnTo>
                <a:lnTo>
                  <a:pt x="60700" y="53190"/>
                </a:lnTo>
                <a:lnTo>
                  <a:pt x="60710" y="53190"/>
                </a:lnTo>
                <a:lnTo>
                  <a:pt x="60710" y="53180"/>
                </a:lnTo>
                <a:lnTo>
                  <a:pt x="60720" y="53180"/>
                </a:lnTo>
                <a:lnTo>
                  <a:pt x="60720" y="53190"/>
                </a:lnTo>
                <a:lnTo>
                  <a:pt x="60730" y="53190"/>
                </a:lnTo>
                <a:lnTo>
                  <a:pt x="60730" y="53180"/>
                </a:lnTo>
                <a:lnTo>
                  <a:pt x="60740" y="53180"/>
                </a:lnTo>
                <a:lnTo>
                  <a:pt x="60750" y="53180"/>
                </a:lnTo>
                <a:lnTo>
                  <a:pt x="60760" y="53190"/>
                </a:lnTo>
                <a:lnTo>
                  <a:pt x="60770" y="53190"/>
                </a:lnTo>
                <a:lnTo>
                  <a:pt x="60770" y="53180"/>
                </a:lnTo>
                <a:lnTo>
                  <a:pt x="60780" y="53180"/>
                </a:lnTo>
                <a:lnTo>
                  <a:pt x="60780" y="53170"/>
                </a:lnTo>
                <a:lnTo>
                  <a:pt x="60780" y="53160"/>
                </a:lnTo>
                <a:lnTo>
                  <a:pt x="60780" y="53150"/>
                </a:lnTo>
                <a:lnTo>
                  <a:pt x="60780" y="53140"/>
                </a:lnTo>
                <a:lnTo>
                  <a:pt x="60780" y="53130"/>
                </a:lnTo>
                <a:lnTo>
                  <a:pt x="60790" y="53120"/>
                </a:lnTo>
                <a:lnTo>
                  <a:pt x="60800" y="53130"/>
                </a:lnTo>
                <a:lnTo>
                  <a:pt x="60810" y="53120"/>
                </a:lnTo>
                <a:lnTo>
                  <a:pt x="60820" y="53120"/>
                </a:lnTo>
                <a:lnTo>
                  <a:pt x="60830" y="53120"/>
                </a:lnTo>
                <a:lnTo>
                  <a:pt x="60840" y="53120"/>
                </a:lnTo>
                <a:lnTo>
                  <a:pt x="60840" y="53130"/>
                </a:lnTo>
                <a:lnTo>
                  <a:pt x="60840" y="53140"/>
                </a:lnTo>
                <a:lnTo>
                  <a:pt x="60840" y="53150"/>
                </a:lnTo>
                <a:lnTo>
                  <a:pt x="60850" y="53150"/>
                </a:lnTo>
                <a:lnTo>
                  <a:pt x="60860" y="53150"/>
                </a:lnTo>
                <a:lnTo>
                  <a:pt x="60860" y="53140"/>
                </a:lnTo>
                <a:lnTo>
                  <a:pt x="60870" y="53140"/>
                </a:lnTo>
                <a:lnTo>
                  <a:pt x="60870" y="53130"/>
                </a:lnTo>
                <a:lnTo>
                  <a:pt x="60880" y="53130"/>
                </a:lnTo>
                <a:lnTo>
                  <a:pt x="60880" y="53120"/>
                </a:lnTo>
                <a:lnTo>
                  <a:pt x="60870" y="53120"/>
                </a:lnTo>
                <a:lnTo>
                  <a:pt x="60870" y="53110"/>
                </a:lnTo>
                <a:lnTo>
                  <a:pt x="60870" y="53100"/>
                </a:lnTo>
                <a:lnTo>
                  <a:pt x="60880" y="53100"/>
                </a:lnTo>
                <a:lnTo>
                  <a:pt x="60890" y="53100"/>
                </a:lnTo>
                <a:lnTo>
                  <a:pt x="60900" y="53100"/>
                </a:lnTo>
                <a:lnTo>
                  <a:pt x="60900" y="53110"/>
                </a:lnTo>
                <a:lnTo>
                  <a:pt x="60890" y="53110"/>
                </a:lnTo>
                <a:lnTo>
                  <a:pt x="60890" y="53120"/>
                </a:lnTo>
                <a:lnTo>
                  <a:pt x="60900" y="53120"/>
                </a:lnTo>
                <a:lnTo>
                  <a:pt x="60910" y="53120"/>
                </a:lnTo>
                <a:lnTo>
                  <a:pt x="60910" y="53110"/>
                </a:lnTo>
                <a:lnTo>
                  <a:pt x="60920" y="53110"/>
                </a:lnTo>
                <a:lnTo>
                  <a:pt x="60920" y="53100"/>
                </a:lnTo>
                <a:lnTo>
                  <a:pt x="60930" y="53100"/>
                </a:lnTo>
                <a:lnTo>
                  <a:pt x="60940" y="53100"/>
                </a:lnTo>
                <a:lnTo>
                  <a:pt x="60950" y="53100"/>
                </a:lnTo>
                <a:lnTo>
                  <a:pt x="60950" y="53090"/>
                </a:lnTo>
                <a:lnTo>
                  <a:pt x="60960" y="53090"/>
                </a:lnTo>
                <a:lnTo>
                  <a:pt x="60970" y="53090"/>
                </a:lnTo>
                <a:lnTo>
                  <a:pt x="60980" y="53100"/>
                </a:lnTo>
                <a:lnTo>
                  <a:pt x="60990" y="53100"/>
                </a:lnTo>
                <a:lnTo>
                  <a:pt x="60990" y="53110"/>
                </a:lnTo>
                <a:lnTo>
                  <a:pt x="61000" y="53120"/>
                </a:lnTo>
                <a:lnTo>
                  <a:pt x="61000" y="53130"/>
                </a:lnTo>
                <a:lnTo>
                  <a:pt x="61010" y="53130"/>
                </a:lnTo>
                <a:lnTo>
                  <a:pt x="61020" y="53140"/>
                </a:lnTo>
                <a:lnTo>
                  <a:pt x="61040" y="53140"/>
                </a:lnTo>
                <a:lnTo>
                  <a:pt x="61050" y="53140"/>
                </a:lnTo>
                <a:lnTo>
                  <a:pt x="61060" y="53140"/>
                </a:lnTo>
                <a:lnTo>
                  <a:pt x="61070" y="53140"/>
                </a:lnTo>
                <a:lnTo>
                  <a:pt x="61080" y="53140"/>
                </a:lnTo>
                <a:lnTo>
                  <a:pt x="61090" y="53140"/>
                </a:lnTo>
                <a:lnTo>
                  <a:pt x="61100" y="53140"/>
                </a:lnTo>
                <a:lnTo>
                  <a:pt x="61110" y="53140"/>
                </a:lnTo>
                <a:lnTo>
                  <a:pt x="61120" y="53150"/>
                </a:lnTo>
                <a:lnTo>
                  <a:pt x="61130" y="53150"/>
                </a:lnTo>
                <a:lnTo>
                  <a:pt x="61140" y="53150"/>
                </a:lnTo>
                <a:lnTo>
                  <a:pt x="61140" y="53160"/>
                </a:lnTo>
                <a:lnTo>
                  <a:pt x="61150" y="53160"/>
                </a:lnTo>
                <a:lnTo>
                  <a:pt x="61150" y="53170"/>
                </a:lnTo>
                <a:lnTo>
                  <a:pt x="61150" y="53180"/>
                </a:lnTo>
                <a:lnTo>
                  <a:pt x="61160" y="53180"/>
                </a:lnTo>
                <a:lnTo>
                  <a:pt x="61160" y="53190"/>
                </a:lnTo>
                <a:lnTo>
                  <a:pt x="61170" y="53190"/>
                </a:lnTo>
                <a:lnTo>
                  <a:pt x="61180" y="53190"/>
                </a:lnTo>
                <a:lnTo>
                  <a:pt x="61180" y="53180"/>
                </a:lnTo>
                <a:lnTo>
                  <a:pt x="61190" y="53180"/>
                </a:lnTo>
                <a:lnTo>
                  <a:pt x="61200" y="53180"/>
                </a:lnTo>
                <a:lnTo>
                  <a:pt x="61210" y="53180"/>
                </a:lnTo>
                <a:lnTo>
                  <a:pt x="61220" y="53180"/>
                </a:lnTo>
                <a:lnTo>
                  <a:pt x="61230" y="53180"/>
                </a:lnTo>
                <a:lnTo>
                  <a:pt x="61240" y="53190"/>
                </a:lnTo>
                <a:lnTo>
                  <a:pt x="61240" y="53200"/>
                </a:lnTo>
                <a:lnTo>
                  <a:pt x="61250" y="53200"/>
                </a:lnTo>
                <a:lnTo>
                  <a:pt x="61260" y="53200"/>
                </a:lnTo>
                <a:lnTo>
                  <a:pt x="61260" y="53190"/>
                </a:lnTo>
                <a:lnTo>
                  <a:pt x="61270" y="53190"/>
                </a:lnTo>
                <a:lnTo>
                  <a:pt x="61280" y="53200"/>
                </a:lnTo>
                <a:lnTo>
                  <a:pt x="61290" y="53200"/>
                </a:lnTo>
                <a:lnTo>
                  <a:pt x="61300" y="53210"/>
                </a:lnTo>
                <a:lnTo>
                  <a:pt x="61310" y="53220"/>
                </a:lnTo>
                <a:lnTo>
                  <a:pt x="61320" y="53230"/>
                </a:lnTo>
                <a:lnTo>
                  <a:pt x="61320" y="53240"/>
                </a:lnTo>
                <a:lnTo>
                  <a:pt x="61330" y="53240"/>
                </a:lnTo>
                <a:lnTo>
                  <a:pt x="61340" y="53240"/>
                </a:lnTo>
                <a:lnTo>
                  <a:pt x="61340" y="53230"/>
                </a:lnTo>
                <a:lnTo>
                  <a:pt x="61350" y="53230"/>
                </a:lnTo>
                <a:lnTo>
                  <a:pt x="61350" y="53220"/>
                </a:lnTo>
                <a:lnTo>
                  <a:pt x="61360" y="53220"/>
                </a:lnTo>
                <a:lnTo>
                  <a:pt x="61360" y="53210"/>
                </a:lnTo>
                <a:lnTo>
                  <a:pt x="61370" y="53210"/>
                </a:lnTo>
                <a:lnTo>
                  <a:pt x="61380" y="53210"/>
                </a:lnTo>
                <a:lnTo>
                  <a:pt x="61380" y="53200"/>
                </a:lnTo>
                <a:lnTo>
                  <a:pt x="61390" y="53200"/>
                </a:lnTo>
                <a:lnTo>
                  <a:pt x="61390" y="53210"/>
                </a:lnTo>
                <a:lnTo>
                  <a:pt x="61390" y="53200"/>
                </a:lnTo>
                <a:lnTo>
                  <a:pt x="61400" y="53210"/>
                </a:lnTo>
                <a:lnTo>
                  <a:pt x="61410" y="53210"/>
                </a:lnTo>
                <a:lnTo>
                  <a:pt x="61410" y="53220"/>
                </a:lnTo>
                <a:lnTo>
                  <a:pt x="61400" y="53220"/>
                </a:lnTo>
                <a:lnTo>
                  <a:pt x="61400" y="53230"/>
                </a:lnTo>
                <a:lnTo>
                  <a:pt x="61410" y="53230"/>
                </a:lnTo>
                <a:lnTo>
                  <a:pt x="61410" y="53240"/>
                </a:lnTo>
                <a:lnTo>
                  <a:pt x="61410" y="53230"/>
                </a:lnTo>
                <a:lnTo>
                  <a:pt x="61420" y="53230"/>
                </a:lnTo>
                <a:lnTo>
                  <a:pt x="61430" y="53230"/>
                </a:lnTo>
                <a:lnTo>
                  <a:pt x="61430" y="53220"/>
                </a:lnTo>
                <a:lnTo>
                  <a:pt x="61440" y="53220"/>
                </a:lnTo>
                <a:lnTo>
                  <a:pt x="61450" y="53220"/>
                </a:lnTo>
                <a:lnTo>
                  <a:pt x="61460" y="53220"/>
                </a:lnTo>
                <a:lnTo>
                  <a:pt x="61470" y="53220"/>
                </a:lnTo>
                <a:lnTo>
                  <a:pt x="61470" y="53210"/>
                </a:lnTo>
                <a:lnTo>
                  <a:pt x="61470" y="53220"/>
                </a:lnTo>
                <a:lnTo>
                  <a:pt x="61470" y="53230"/>
                </a:lnTo>
                <a:lnTo>
                  <a:pt x="61480" y="53230"/>
                </a:lnTo>
                <a:lnTo>
                  <a:pt x="61480" y="53240"/>
                </a:lnTo>
                <a:lnTo>
                  <a:pt x="61490" y="53240"/>
                </a:lnTo>
                <a:lnTo>
                  <a:pt x="61500" y="53250"/>
                </a:lnTo>
                <a:lnTo>
                  <a:pt x="61510" y="53250"/>
                </a:lnTo>
                <a:lnTo>
                  <a:pt x="61510" y="53260"/>
                </a:lnTo>
                <a:lnTo>
                  <a:pt x="61520" y="53260"/>
                </a:lnTo>
                <a:lnTo>
                  <a:pt x="61520" y="53250"/>
                </a:lnTo>
                <a:lnTo>
                  <a:pt x="61520" y="53240"/>
                </a:lnTo>
                <a:lnTo>
                  <a:pt x="61530" y="53240"/>
                </a:lnTo>
                <a:lnTo>
                  <a:pt x="61530" y="53250"/>
                </a:lnTo>
                <a:lnTo>
                  <a:pt x="61530" y="53260"/>
                </a:lnTo>
                <a:lnTo>
                  <a:pt x="61540" y="53270"/>
                </a:lnTo>
                <a:lnTo>
                  <a:pt x="61540" y="53280"/>
                </a:lnTo>
                <a:lnTo>
                  <a:pt x="61540" y="53270"/>
                </a:lnTo>
                <a:lnTo>
                  <a:pt x="61550" y="53270"/>
                </a:lnTo>
                <a:lnTo>
                  <a:pt x="61550" y="53260"/>
                </a:lnTo>
                <a:lnTo>
                  <a:pt x="61540" y="53260"/>
                </a:lnTo>
                <a:lnTo>
                  <a:pt x="61540" y="53250"/>
                </a:lnTo>
                <a:lnTo>
                  <a:pt x="61550" y="53250"/>
                </a:lnTo>
                <a:lnTo>
                  <a:pt x="61550" y="53240"/>
                </a:lnTo>
                <a:lnTo>
                  <a:pt x="61560" y="53240"/>
                </a:lnTo>
                <a:lnTo>
                  <a:pt x="61570" y="53240"/>
                </a:lnTo>
                <a:lnTo>
                  <a:pt x="61580" y="53240"/>
                </a:lnTo>
                <a:lnTo>
                  <a:pt x="61580" y="53250"/>
                </a:lnTo>
                <a:lnTo>
                  <a:pt x="61590" y="53250"/>
                </a:lnTo>
                <a:lnTo>
                  <a:pt x="61600" y="53260"/>
                </a:lnTo>
                <a:lnTo>
                  <a:pt x="61610" y="53260"/>
                </a:lnTo>
                <a:lnTo>
                  <a:pt x="61610" y="53270"/>
                </a:lnTo>
                <a:lnTo>
                  <a:pt x="61620" y="53270"/>
                </a:lnTo>
                <a:lnTo>
                  <a:pt x="61620" y="53260"/>
                </a:lnTo>
                <a:lnTo>
                  <a:pt x="61630" y="53260"/>
                </a:lnTo>
                <a:lnTo>
                  <a:pt x="61630" y="53250"/>
                </a:lnTo>
                <a:lnTo>
                  <a:pt x="61630" y="53240"/>
                </a:lnTo>
                <a:lnTo>
                  <a:pt x="61620" y="53230"/>
                </a:lnTo>
                <a:lnTo>
                  <a:pt x="61610" y="53230"/>
                </a:lnTo>
                <a:lnTo>
                  <a:pt x="61600" y="53230"/>
                </a:lnTo>
                <a:lnTo>
                  <a:pt x="61600" y="53220"/>
                </a:lnTo>
                <a:lnTo>
                  <a:pt x="61600" y="53210"/>
                </a:lnTo>
                <a:lnTo>
                  <a:pt x="61610" y="53210"/>
                </a:lnTo>
                <a:lnTo>
                  <a:pt x="61620" y="53210"/>
                </a:lnTo>
                <a:lnTo>
                  <a:pt x="61630" y="53210"/>
                </a:lnTo>
                <a:lnTo>
                  <a:pt x="61640" y="53210"/>
                </a:lnTo>
                <a:lnTo>
                  <a:pt x="61650" y="53210"/>
                </a:lnTo>
                <a:lnTo>
                  <a:pt x="61660" y="53210"/>
                </a:lnTo>
                <a:lnTo>
                  <a:pt x="61670" y="53210"/>
                </a:lnTo>
                <a:lnTo>
                  <a:pt x="61670" y="53220"/>
                </a:lnTo>
                <a:lnTo>
                  <a:pt x="61660" y="53220"/>
                </a:lnTo>
                <a:lnTo>
                  <a:pt x="61650" y="53220"/>
                </a:lnTo>
                <a:lnTo>
                  <a:pt x="61650" y="53230"/>
                </a:lnTo>
                <a:lnTo>
                  <a:pt x="61660" y="53230"/>
                </a:lnTo>
                <a:lnTo>
                  <a:pt x="61660" y="53240"/>
                </a:lnTo>
                <a:lnTo>
                  <a:pt x="61670" y="53240"/>
                </a:lnTo>
                <a:lnTo>
                  <a:pt x="61670" y="53230"/>
                </a:lnTo>
                <a:lnTo>
                  <a:pt x="61680" y="53230"/>
                </a:lnTo>
                <a:lnTo>
                  <a:pt x="61680" y="53220"/>
                </a:lnTo>
                <a:lnTo>
                  <a:pt x="61690" y="53220"/>
                </a:lnTo>
                <a:lnTo>
                  <a:pt x="61690" y="53210"/>
                </a:lnTo>
                <a:lnTo>
                  <a:pt x="61700" y="53210"/>
                </a:lnTo>
                <a:lnTo>
                  <a:pt x="61700" y="53220"/>
                </a:lnTo>
                <a:lnTo>
                  <a:pt x="61700" y="53230"/>
                </a:lnTo>
                <a:lnTo>
                  <a:pt x="61710" y="53230"/>
                </a:lnTo>
                <a:lnTo>
                  <a:pt x="61720" y="53230"/>
                </a:lnTo>
                <a:lnTo>
                  <a:pt x="61720" y="53240"/>
                </a:lnTo>
                <a:lnTo>
                  <a:pt x="61720" y="53250"/>
                </a:lnTo>
                <a:lnTo>
                  <a:pt x="61730" y="53250"/>
                </a:lnTo>
                <a:lnTo>
                  <a:pt x="61730" y="53260"/>
                </a:lnTo>
                <a:lnTo>
                  <a:pt x="61740" y="53260"/>
                </a:lnTo>
                <a:lnTo>
                  <a:pt x="61750" y="53260"/>
                </a:lnTo>
                <a:lnTo>
                  <a:pt x="61750" y="53270"/>
                </a:lnTo>
                <a:lnTo>
                  <a:pt x="61760" y="53270"/>
                </a:lnTo>
                <a:lnTo>
                  <a:pt x="61770" y="53270"/>
                </a:lnTo>
                <a:lnTo>
                  <a:pt x="61780" y="53270"/>
                </a:lnTo>
                <a:lnTo>
                  <a:pt x="61790" y="53270"/>
                </a:lnTo>
                <a:lnTo>
                  <a:pt x="61800" y="53270"/>
                </a:lnTo>
                <a:lnTo>
                  <a:pt x="61800" y="53280"/>
                </a:lnTo>
                <a:lnTo>
                  <a:pt x="61810" y="53280"/>
                </a:lnTo>
                <a:lnTo>
                  <a:pt x="61820" y="53290"/>
                </a:lnTo>
                <a:lnTo>
                  <a:pt x="61820" y="53300"/>
                </a:lnTo>
                <a:lnTo>
                  <a:pt x="61830" y="53300"/>
                </a:lnTo>
                <a:lnTo>
                  <a:pt x="61840" y="53300"/>
                </a:lnTo>
                <a:lnTo>
                  <a:pt x="61850" y="53310"/>
                </a:lnTo>
                <a:lnTo>
                  <a:pt x="61860" y="53310"/>
                </a:lnTo>
                <a:lnTo>
                  <a:pt x="61860" y="53320"/>
                </a:lnTo>
                <a:lnTo>
                  <a:pt x="61870" y="53320"/>
                </a:lnTo>
                <a:lnTo>
                  <a:pt x="61870" y="53330"/>
                </a:lnTo>
                <a:lnTo>
                  <a:pt x="61880" y="53330"/>
                </a:lnTo>
                <a:lnTo>
                  <a:pt x="61880" y="53340"/>
                </a:lnTo>
                <a:lnTo>
                  <a:pt x="61880" y="53350"/>
                </a:lnTo>
                <a:lnTo>
                  <a:pt x="61890" y="53350"/>
                </a:lnTo>
                <a:lnTo>
                  <a:pt x="61890" y="53360"/>
                </a:lnTo>
                <a:lnTo>
                  <a:pt x="61900" y="53360"/>
                </a:lnTo>
                <a:lnTo>
                  <a:pt x="61910" y="53360"/>
                </a:lnTo>
                <a:lnTo>
                  <a:pt x="61920" y="53360"/>
                </a:lnTo>
                <a:lnTo>
                  <a:pt x="61930" y="53360"/>
                </a:lnTo>
                <a:lnTo>
                  <a:pt x="61930" y="53370"/>
                </a:lnTo>
                <a:lnTo>
                  <a:pt x="61940" y="53370"/>
                </a:lnTo>
                <a:lnTo>
                  <a:pt x="61950" y="53370"/>
                </a:lnTo>
                <a:lnTo>
                  <a:pt x="61950" y="53380"/>
                </a:lnTo>
                <a:lnTo>
                  <a:pt x="61960" y="53380"/>
                </a:lnTo>
                <a:lnTo>
                  <a:pt x="61950" y="53380"/>
                </a:lnTo>
                <a:lnTo>
                  <a:pt x="61940" y="53380"/>
                </a:lnTo>
                <a:lnTo>
                  <a:pt x="61930" y="53380"/>
                </a:lnTo>
                <a:lnTo>
                  <a:pt x="61930" y="53390"/>
                </a:lnTo>
                <a:lnTo>
                  <a:pt x="61940" y="53390"/>
                </a:lnTo>
                <a:lnTo>
                  <a:pt x="61940" y="53400"/>
                </a:lnTo>
                <a:lnTo>
                  <a:pt x="61940" y="53410"/>
                </a:lnTo>
                <a:lnTo>
                  <a:pt x="61950" y="53410"/>
                </a:lnTo>
                <a:lnTo>
                  <a:pt x="61950" y="53420"/>
                </a:lnTo>
                <a:lnTo>
                  <a:pt x="61960" y="53420"/>
                </a:lnTo>
                <a:lnTo>
                  <a:pt x="61960" y="53430"/>
                </a:lnTo>
                <a:lnTo>
                  <a:pt x="61970" y="53430"/>
                </a:lnTo>
                <a:lnTo>
                  <a:pt x="61980" y="53430"/>
                </a:lnTo>
                <a:lnTo>
                  <a:pt x="61980" y="53440"/>
                </a:lnTo>
                <a:lnTo>
                  <a:pt x="61990" y="53440"/>
                </a:lnTo>
                <a:lnTo>
                  <a:pt x="61990" y="53430"/>
                </a:lnTo>
                <a:lnTo>
                  <a:pt x="61990" y="53420"/>
                </a:lnTo>
                <a:lnTo>
                  <a:pt x="61980" y="53420"/>
                </a:lnTo>
                <a:lnTo>
                  <a:pt x="61970" y="53420"/>
                </a:lnTo>
                <a:lnTo>
                  <a:pt x="61970" y="53410"/>
                </a:lnTo>
                <a:lnTo>
                  <a:pt x="61960" y="53410"/>
                </a:lnTo>
                <a:lnTo>
                  <a:pt x="61960" y="53400"/>
                </a:lnTo>
                <a:lnTo>
                  <a:pt x="61970" y="53400"/>
                </a:lnTo>
                <a:lnTo>
                  <a:pt x="61980" y="53400"/>
                </a:lnTo>
                <a:lnTo>
                  <a:pt x="61990" y="53400"/>
                </a:lnTo>
                <a:lnTo>
                  <a:pt x="62000" y="53400"/>
                </a:lnTo>
                <a:lnTo>
                  <a:pt x="62000" y="53410"/>
                </a:lnTo>
                <a:lnTo>
                  <a:pt x="62010" y="53410"/>
                </a:lnTo>
                <a:lnTo>
                  <a:pt x="62000" y="53410"/>
                </a:lnTo>
                <a:lnTo>
                  <a:pt x="62000" y="53420"/>
                </a:lnTo>
                <a:lnTo>
                  <a:pt x="62000" y="53430"/>
                </a:lnTo>
                <a:lnTo>
                  <a:pt x="62000" y="53440"/>
                </a:lnTo>
                <a:lnTo>
                  <a:pt x="62010" y="53450"/>
                </a:lnTo>
                <a:lnTo>
                  <a:pt x="62000" y="53450"/>
                </a:lnTo>
                <a:lnTo>
                  <a:pt x="62010" y="53450"/>
                </a:lnTo>
                <a:lnTo>
                  <a:pt x="62010" y="53460"/>
                </a:lnTo>
                <a:lnTo>
                  <a:pt x="62010" y="53470"/>
                </a:lnTo>
                <a:lnTo>
                  <a:pt x="62020" y="53470"/>
                </a:lnTo>
                <a:lnTo>
                  <a:pt x="62020" y="53480"/>
                </a:lnTo>
                <a:lnTo>
                  <a:pt x="62030" y="53480"/>
                </a:lnTo>
                <a:lnTo>
                  <a:pt x="62030" y="53470"/>
                </a:lnTo>
                <a:lnTo>
                  <a:pt x="62020" y="53470"/>
                </a:lnTo>
                <a:lnTo>
                  <a:pt x="62020" y="53460"/>
                </a:lnTo>
                <a:lnTo>
                  <a:pt x="62030" y="53460"/>
                </a:lnTo>
                <a:lnTo>
                  <a:pt x="62030" y="53450"/>
                </a:lnTo>
                <a:lnTo>
                  <a:pt x="62030" y="53440"/>
                </a:lnTo>
                <a:lnTo>
                  <a:pt x="62030" y="53430"/>
                </a:lnTo>
                <a:lnTo>
                  <a:pt x="62030" y="53420"/>
                </a:lnTo>
                <a:lnTo>
                  <a:pt x="62040" y="53420"/>
                </a:lnTo>
                <a:lnTo>
                  <a:pt x="62040" y="53410"/>
                </a:lnTo>
                <a:lnTo>
                  <a:pt x="62030" y="53410"/>
                </a:lnTo>
                <a:lnTo>
                  <a:pt x="62040" y="53410"/>
                </a:lnTo>
                <a:lnTo>
                  <a:pt x="62040" y="53400"/>
                </a:lnTo>
                <a:lnTo>
                  <a:pt x="62040" y="53390"/>
                </a:lnTo>
                <a:lnTo>
                  <a:pt x="62040" y="53380"/>
                </a:lnTo>
                <a:lnTo>
                  <a:pt x="62040" y="53370"/>
                </a:lnTo>
                <a:lnTo>
                  <a:pt x="62050" y="53370"/>
                </a:lnTo>
                <a:lnTo>
                  <a:pt x="62060" y="53370"/>
                </a:lnTo>
                <a:lnTo>
                  <a:pt x="62060" y="53360"/>
                </a:lnTo>
                <a:lnTo>
                  <a:pt x="62070" y="53360"/>
                </a:lnTo>
                <a:lnTo>
                  <a:pt x="62080" y="53360"/>
                </a:lnTo>
                <a:lnTo>
                  <a:pt x="62080" y="53350"/>
                </a:lnTo>
                <a:lnTo>
                  <a:pt x="62090" y="53350"/>
                </a:lnTo>
                <a:lnTo>
                  <a:pt x="62090" y="53340"/>
                </a:lnTo>
                <a:lnTo>
                  <a:pt x="62100" y="53340"/>
                </a:lnTo>
                <a:lnTo>
                  <a:pt x="62100" y="53330"/>
                </a:lnTo>
                <a:lnTo>
                  <a:pt x="62110" y="53330"/>
                </a:lnTo>
                <a:lnTo>
                  <a:pt x="62110" y="53320"/>
                </a:lnTo>
                <a:lnTo>
                  <a:pt x="62120" y="53320"/>
                </a:lnTo>
                <a:lnTo>
                  <a:pt x="62120" y="53310"/>
                </a:lnTo>
                <a:lnTo>
                  <a:pt x="62120" y="53300"/>
                </a:lnTo>
                <a:lnTo>
                  <a:pt x="62130" y="53300"/>
                </a:lnTo>
                <a:lnTo>
                  <a:pt x="62140" y="53300"/>
                </a:lnTo>
                <a:lnTo>
                  <a:pt x="62140" y="53290"/>
                </a:lnTo>
                <a:lnTo>
                  <a:pt x="62140" y="53280"/>
                </a:lnTo>
                <a:lnTo>
                  <a:pt x="62140" y="53270"/>
                </a:lnTo>
                <a:lnTo>
                  <a:pt x="62150" y="53270"/>
                </a:lnTo>
                <a:lnTo>
                  <a:pt x="62150" y="53260"/>
                </a:lnTo>
                <a:lnTo>
                  <a:pt x="62160" y="53260"/>
                </a:lnTo>
                <a:lnTo>
                  <a:pt x="62160" y="53250"/>
                </a:lnTo>
                <a:lnTo>
                  <a:pt x="62170" y="53250"/>
                </a:lnTo>
                <a:lnTo>
                  <a:pt x="62170" y="53240"/>
                </a:lnTo>
                <a:lnTo>
                  <a:pt x="62180" y="53240"/>
                </a:lnTo>
                <a:lnTo>
                  <a:pt x="62190" y="53230"/>
                </a:lnTo>
                <a:lnTo>
                  <a:pt x="62200" y="53230"/>
                </a:lnTo>
                <a:lnTo>
                  <a:pt x="62210" y="53230"/>
                </a:lnTo>
                <a:lnTo>
                  <a:pt x="62220" y="53230"/>
                </a:lnTo>
                <a:lnTo>
                  <a:pt x="62220" y="53220"/>
                </a:lnTo>
                <a:lnTo>
                  <a:pt x="62230" y="53220"/>
                </a:lnTo>
                <a:lnTo>
                  <a:pt x="62230" y="53210"/>
                </a:lnTo>
                <a:lnTo>
                  <a:pt x="62230" y="53200"/>
                </a:lnTo>
                <a:lnTo>
                  <a:pt x="62240" y="53200"/>
                </a:lnTo>
                <a:lnTo>
                  <a:pt x="62240" y="53190"/>
                </a:lnTo>
                <a:lnTo>
                  <a:pt x="62250" y="53190"/>
                </a:lnTo>
                <a:lnTo>
                  <a:pt x="62250" y="53180"/>
                </a:lnTo>
                <a:lnTo>
                  <a:pt x="62260" y="53180"/>
                </a:lnTo>
                <a:lnTo>
                  <a:pt x="62260" y="53170"/>
                </a:lnTo>
                <a:lnTo>
                  <a:pt x="62260" y="53160"/>
                </a:lnTo>
                <a:lnTo>
                  <a:pt x="62270" y="53150"/>
                </a:lnTo>
                <a:lnTo>
                  <a:pt x="62270" y="53140"/>
                </a:lnTo>
                <a:lnTo>
                  <a:pt x="62280" y="53140"/>
                </a:lnTo>
                <a:lnTo>
                  <a:pt x="62280" y="53130"/>
                </a:lnTo>
                <a:lnTo>
                  <a:pt x="62290" y="53130"/>
                </a:lnTo>
                <a:lnTo>
                  <a:pt x="62290" y="53120"/>
                </a:lnTo>
                <a:lnTo>
                  <a:pt x="62300" y="53120"/>
                </a:lnTo>
                <a:lnTo>
                  <a:pt x="62300" y="53110"/>
                </a:lnTo>
                <a:lnTo>
                  <a:pt x="62300" y="53100"/>
                </a:lnTo>
                <a:lnTo>
                  <a:pt x="62310" y="53100"/>
                </a:lnTo>
                <a:lnTo>
                  <a:pt x="62310" y="53090"/>
                </a:lnTo>
                <a:lnTo>
                  <a:pt x="62310" y="53080"/>
                </a:lnTo>
                <a:lnTo>
                  <a:pt x="62320" y="53080"/>
                </a:lnTo>
                <a:lnTo>
                  <a:pt x="62320" y="53070"/>
                </a:lnTo>
                <a:lnTo>
                  <a:pt x="62320" y="53060"/>
                </a:lnTo>
                <a:lnTo>
                  <a:pt x="62330" y="53050"/>
                </a:lnTo>
                <a:lnTo>
                  <a:pt x="62330" y="53040"/>
                </a:lnTo>
                <a:lnTo>
                  <a:pt x="62340" y="53040"/>
                </a:lnTo>
                <a:lnTo>
                  <a:pt x="62340" y="53050"/>
                </a:lnTo>
                <a:lnTo>
                  <a:pt x="62340" y="53040"/>
                </a:lnTo>
                <a:lnTo>
                  <a:pt x="62350" y="53040"/>
                </a:lnTo>
                <a:lnTo>
                  <a:pt x="62350" y="53030"/>
                </a:lnTo>
                <a:lnTo>
                  <a:pt x="62360" y="53030"/>
                </a:lnTo>
                <a:lnTo>
                  <a:pt x="62360" y="53040"/>
                </a:lnTo>
                <a:lnTo>
                  <a:pt x="62360" y="53050"/>
                </a:lnTo>
                <a:lnTo>
                  <a:pt x="62370" y="53050"/>
                </a:lnTo>
                <a:lnTo>
                  <a:pt x="62380" y="53050"/>
                </a:lnTo>
                <a:lnTo>
                  <a:pt x="62380" y="53040"/>
                </a:lnTo>
                <a:lnTo>
                  <a:pt x="62380" y="53030"/>
                </a:lnTo>
                <a:lnTo>
                  <a:pt x="62380" y="53020"/>
                </a:lnTo>
                <a:lnTo>
                  <a:pt x="62380" y="53010"/>
                </a:lnTo>
                <a:lnTo>
                  <a:pt x="62390" y="53010"/>
                </a:lnTo>
                <a:lnTo>
                  <a:pt x="62390" y="53020"/>
                </a:lnTo>
                <a:lnTo>
                  <a:pt x="62400" y="53020"/>
                </a:lnTo>
                <a:lnTo>
                  <a:pt x="62400" y="53010"/>
                </a:lnTo>
                <a:lnTo>
                  <a:pt x="62400" y="53000"/>
                </a:lnTo>
                <a:lnTo>
                  <a:pt x="62410" y="53000"/>
                </a:lnTo>
                <a:lnTo>
                  <a:pt x="62420" y="53000"/>
                </a:lnTo>
                <a:lnTo>
                  <a:pt x="62420" y="52990"/>
                </a:lnTo>
                <a:lnTo>
                  <a:pt x="62420" y="52980"/>
                </a:lnTo>
                <a:lnTo>
                  <a:pt x="62430" y="52980"/>
                </a:lnTo>
                <a:lnTo>
                  <a:pt x="62430" y="52970"/>
                </a:lnTo>
                <a:lnTo>
                  <a:pt x="62430" y="52960"/>
                </a:lnTo>
                <a:lnTo>
                  <a:pt x="62440" y="52960"/>
                </a:lnTo>
                <a:lnTo>
                  <a:pt x="62450" y="52960"/>
                </a:lnTo>
                <a:lnTo>
                  <a:pt x="62450" y="52950"/>
                </a:lnTo>
                <a:lnTo>
                  <a:pt x="62460" y="52940"/>
                </a:lnTo>
                <a:lnTo>
                  <a:pt x="62470" y="52940"/>
                </a:lnTo>
                <a:lnTo>
                  <a:pt x="62470" y="52930"/>
                </a:lnTo>
                <a:lnTo>
                  <a:pt x="62480" y="52930"/>
                </a:lnTo>
                <a:lnTo>
                  <a:pt x="62480" y="52940"/>
                </a:lnTo>
                <a:lnTo>
                  <a:pt x="62490" y="52940"/>
                </a:lnTo>
                <a:lnTo>
                  <a:pt x="62500" y="52940"/>
                </a:lnTo>
                <a:lnTo>
                  <a:pt x="62510" y="52940"/>
                </a:lnTo>
                <a:lnTo>
                  <a:pt x="62510" y="52930"/>
                </a:lnTo>
                <a:lnTo>
                  <a:pt x="62520" y="52930"/>
                </a:lnTo>
                <a:lnTo>
                  <a:pt x="62530" y="52930"/>
                </a:lnTo>
                <a:lnTo>
                  <a:pt x="62530" y="52920"/>
                </a:lnTo>
                <a:lnTo>
                  <a:pt x="62520" y="52920"/>
                </a:lnTo>
                <a:lnTo>
                  <a:pt x="62520" y="52910"/>
                </a:lnTo>
                <a:lnTo>
                  <a:pt x="62520" y="52900"/>
                </a:lnTo>
                <a:lnTo>
                  <a:pt x="62510" y="52900"/>
                </a:lnTo>
                <a:lnTo>
                  <a:pt x="62510" y="52890"/>
                </a:lnTo>
                <a:lnTo>
                  <a:pt x="62520" y="52890"/>
                </a:lnTo>
                <a:lnTo>
                  <a:pt x="62510" y="52880"/>
                </a:lnTo>
                <a:lnTo>
                  <a:pt x="62510" y="52870"/>
                </a:lnTo>
                <a:lnTo>
                  <a:pt x="62520" y="52870"/>
                </a:lnTo>
                <a:lnTo>
                  <a:pt x="62530" y="52870"/>
                </a:lnTo>
                <a:lnTo>
                  <a:pt x="62530" y="52880"/>
                </a:lnTo>
                <a:lnTo>
                  <a:pt x="62540" y="52880"/>
                </a:lnTo>
                <a:lnTo>
                  <a:pt x="62540" y="52870"/>
                </a:lnTo>
                <a:lnTo>
                  <a:pt x="62530" y="52870"/>
                </a:lnTo>
                <a:lnTo>
                  <a:pt x="62530" y="52860"/>
                </a:lnTo>
                <a:lnTo>
                  <a:pt x="62530" y="52850"/>
                </a:lnTo>
                <a:lnTo>
                  <a:pt x="62540" y="52850"/>
                </a:lnTo>
                <a:lnTo>
                  <a:pt x="62540" y="52860"/>
                </a:lnTo>
                <a:lnTo>
                  <a:pt x="62550" y="52860"/>
                </a:lnTo>
                <a:lnTo>
                  <a:pt x="62560" y="52860"/>
                </a:lnTo>
                <a:lnTo>
                  <a:pt x="62560" y="52850"/>
                </a:lnTo>
                <a:lnTo>
                  <a:pt x="62570" y="52850"/>
                </a:lnTo>
                <a:lnTo>
                  <a:pt x="62580" y="52850"/>
                </a:lnTo>
                <a:lnTo>
                  <a:pt x="62580" y="52840"/>
                </a:lnTo>
                <a:lnTo>
                  <a:pt x="62580" y="52830"/>
                </a:lnTo>
                <a:lnTo>
                  <a:pt x="62570" y="52830"/>
                </a:lnTo>
                <a:lnTo>
                  <a:pt x="62570" y="52820"/>
                </a:lnTo>
                <a:lnTo>
                  <a:pt x="62580" y="52820"/>
                </a:lnTo>
                <a:lnTo>
                  <a:pt x="62580" y="52810"/>
                </a:lnTo>
                <a:lnTo>
                  <a:pt x="62580" y="52800"/>
                </a:lnTo>
                <a:lnTo>
                  <a:pt x="62590" y="52800"/>
                </a:lnTo>
                <a:lnTo>
                  <a:pt x="62590" y="52790"/>
                </a:lnTo>
                <a:lnTo>
                  <a:pt x="62580" y="52790"/>
                </a:lnTo>
                <a:lnTo>
                  <a:pt x="62570" y="52790"/>
                </a:lnTo>
                <a:lnTo>
                  <a:pt x="62560" y="52790"/>
                </a:lnTo>
                <a:lnTo>
                  <a:pt x="62560" y="52780"/>
                </a:lnTo>
                <a:lnTo>
                  <a:pt x="62550" y="52770"/>
                </a:lnTo>
                <a:lnTo>
                  <a:pt x="62550" y="52760"/>
                </a:lnTo>
                <a:lnTo>
                  <a:pt x="62550" y="52740"/>
                </a:lnTo>
                <a:lnTo>
                  <a:pt x="62550" y="52730"/>
                </a:lnTo>
                <a:lnTo>
                  <a:pt x="62550" y="52720"/>
                </a:lnTo>
                <a:lnTo>
                  <a:pt x="62560" y="52710"/>
                </a:lnTo>
                <a:lnTo>
                  <a:pt x="62570" y="52710"/>
                </a:lnTo>
                <a:lnTo>
                  <a:pt x="62570" y="52700"/>
                </a:lnTo>
                <a:lnTo>
                  <a:pt x="62560" y="52700"/>
                </a:lnTo>
                <a:lnTo>
                  <a:pt x="62570" y="52690"/>
                </a:lnTo>
                <a:lnTo>
                  <a:pt x="62570" y="52680"/>
                </a:lnTo>
                <a:lnTo>
                  <a:pt x="62570" y="52670"/>
                </a:lnTo>
                <a:lnTo>
                  <a:pt x="62580" y="52670"/>
                </a:lnTo>
                <a:lnTo>
                  <a:pt x="62580" y="52660"/>
                </a:lnTo>
                <a:lnTo>
                  <a:pt x="62590" y="52660"/>
                </a:lnTo>
                <a:lnTo>
                  <a:pt x="62590" y="52650"/>
                </a:lnTo>
                <a:lnTo>
                  <a:pt x="62600" y="52650"/>
                </a:lnTo>
                <a:lnTo>
                  <a:pt x="62600" y="52640"/>
                </a:lnTo>
                <a:lnTo>
                  <a:pt x="62610" y="52640"/>
                </a:lnTo>
                <a:lnTo>
                  <a:pt x="62610" y="52630"/>
                </a:lnTo>
                <a:lnTo>
                  <a:pt x="62620" y="52620"/>
                </a:lnTo>
                <a:lnTo>
                  <a:pt x="62630" y="52620"/>
                </a:lnTo>
                <a:lnTo>
                  <a:pt x="62630" y="52610"/>
                </a:lnTo>
                <a:lnTo>
                  <a:pt x="62640" y="52610"/>
                </a:lnTo>
                <a:lnTo>
                  <a:pt x="62650" y="52610"/>
                </a:lnTo>
                <a:lnTo>
                  <a:pt x="62660" y="52610"/>
                </a:lnTo>
                <a:lnTo>
                  <a:pt x="62670" y="52610"/>
                </a:lnTo>
                <a:lnTo>
                  <a:pt x="62670" y="52600"/>
                </a:lnTo>
                <a:lnTo>
                  <a:pt x="62670" y="52590"/>
                </a:lnTo>
                <a:lnTo>
                  <a:pt x="62680" y="52590"/>
                </a:lnTo>
                <a:lnTo>
                  <a:pt x="62680" y="52580"/>
                </a:lnTo>
                <a:lnTo>
                  <a:pt x="62680" y="52570"/>
                </a:lnTo>
                <a:lnTo>
                  <a:pt x="62690" y="52570"/>
                </a:lnTo>
                <a:lnTo>
                  <a:pt x="62690" y="52580"/>
                </a:lnTo>
                <a:lnTo>
                  <a:pt x="62700" y="52580"/>
                </a:lnTo>
                <a:lnTo>
                  <a:pt x="62700" y="52570"/>
                </a:lnTo>
                <a:lnTo>
                  <a:pt x="62710" y="52570"/>
                </a:lnTo>
                <a:lnTo>
                  <a:pt x="62710" y="52560"/>
                </a:lnTo>
                <a:lnTo>
                  <a:pt x="62720" y="52560"/>
                </a:lnTo>
                <a:lnTo>
                  <a:pt x="62720" y="52550"/>
                </a:lnTo>
                <a:lnTo>
                  <a:pt x="62710" y="52540"/>
                </a:lnTo>
                <a:lnTo>
                  <a:pt x="62720" y="52540"/>
                </a:lnTo>
                <a:lnTo>
                  <a:pt x="62720" y="52530"/>
                </a:lnTo>
                <a:lnTo>
                  <a:pt x="62720" y="52520"/>
                </a:lnTo>
                <a:lnTo>
                  <a:pt x="62720" y="52510"/>
                </a:lnTo>
                <a:lnTo>
                  <a:pt x="62710" y="52510"/>
                </a:lnTo>
                <a:lnTo>
                  <a:pt x="62720" y="52500"/>
                </a:lnTo>
                <a:lnTo>
                  <a:pt x="62720" y="52490"/>
                </a:lnTo>
                <a:lnTo>
                  <a:pt x="62720" y="52480"/>
                </a:lnTo>
                <a:lnTo>
                  <a:pt x="62720" y="52470"/>
                </a:lnTo>
                <a:lnTo>
                  <a:pt x="62730" y="52470"/>
                </a:lnTo>
                <a:lnTo>
                  <a:pt x="62720" y="52470"/>
                </a:lnTo>
                <a:lnTo>
                  <a:pt x="62720" y="52460"/>
                </a:lnTo>
                <a:lnTo>
                  <a:pt x="62710" y="52460"/>
                </a:lnTo>
                <a:lnTo>
                  <a:pt x="62700" y="52460"/>
                </a:lnTo>
                <a:lnTo>
                  <a:pt x="62700" y="52450"/>
                </a:lnTo>
                <a:lnTo>
                  <a:pt x="62690" y="52450"/>
                </a:lnTo>
                <a:lnTo>
                  <a:pt x="62690" y="52440"/>
                </a:lnTo>
                <a:lnTo>
                  <a:pt x="62690" y="52430"/>
                </a:lnTo>
                <a:lnTo>
                  <a:pt x="62690" y="52420"/>
                </a:lnTo>
                <a:lnTo>
                  <a:pt x="62690" y="52410"/>
                </a:lnTo>
                <a:lnTo>
                  <a:pt x="62690" y="52400"/>
                </a:lnTo>
                <a:lnTo>
                  <a:pt x="62700" y="52400"/>
                </a:lnTo>
                <a:lnTo>
                  <a:pt x="62690" y="52400"/>
                </a:lnTo>
                <a:lnTo>
                  <a:pt x="62690" y="52390"/>
                </a:lnTo>
                <a:lnTo>
                  <a:pt x="62680" y="52390"/>
                </a:lnTo>
                <a:lnTo>
                  <a:pt x="62680" y="52380"/>
                </a:lnTo>
                <a:lnTo>
                  <a:pt x="62680" y="52370"/>
                </a:lnTo>
                <a:lnTo>
                  <a:pt x="62680" y="52360"/>
                </a:lnTo>
                <a:lnTo>
                  <a:pt x="62680" y="52350"/>
                </a:lnTo>
                <a:lnTo>
                  <a:pt x="62680" y="52340"/>
                </a:lnTo>
                <a:lnTo>
                  <a:pt x="62680" y="52330"/>
                </a:lnTo>
                <a:lnTo>
                  <a:pt x="62680" y="52320"/>
                </a:lnTo>
                <a:lnTo>
                  <a:pt x="62690" y="52320"/>
                </a:lnTo>
                <a:lnTo>
                  <a:pt x="62690" y="52310"/>
                </a:lnTo>
                <a:lnTo>
                  <a:pt x="62700" y="52300"/>
                </a:lnTo>
                <a:lnTo>
                  <a:pt x="62700" y="52260"/>
                </a:lnTo>
                <a:lnTo>
                  <a:pt x="62720" y="52210"/>
                </a:lnTo>
                <a:lnTo>
                  <a:pt x="62740" y="52170"/>
                </a:lnTo>
                <a:lnTo>
                  <a:pt x="62750" y="52100"/>
                </a:lnTo>
                <a:lnTo>
                  <a:pt x="62770" y="52070"/>
                </a:lnTo>
                <a:lnTo>
                  <a:pt x="62790" y="52030"/>
                </a:lnTo>
                <a:lnTo>
                  <a:pt x="62830" y="51990"/>
                </a:lnTo>
                <a:lnTo>
                  <a:pt x="62860" y="51950"/>
                </a:lnTo>
                <a:lnTo>
                  <a:pt x="62870" y="51930"/>
                </a:lnTo>
                <a:lnTo>
                  <a:pt x="62890" y="51910"/>
                </a:lnTo>
                <a:lnTo>
                  <a:pt x="62890" y="51870"/>
                </a:lnTo>
                <a:lnTo>
                  <a:pt x="62880" y="51840"/>
                </a:lnTo>
                <a:lnTo>
                  <a:pt x="62880" y="51820"/>
                </a:lnTo>
                <a:lnTo>
                  <a:pt x="62890" y="51810"/>
                </a:lnTo>
                <a:lnTo>
                  <a:pt x="62900" y="51790"/>
                </a:lnTo>
                <a:lnTo>
                  <a:pt x="62910" y="51790"/>
                </a:lnTo>
                <a:lnTo>
                  <a:pt x="62930" y="51780"/>
                </a:lnTo>
                <a:lnTo>
                  <a:pt x="62940" y="51790"/>
                </a:lnTo>
                <a:lnTo>
                  <a:pt x="62960" y="51800"/>
                </a:lnTo>
                <a:lnTo>
                  <a:pt x="62970" y="51800"/>
                </a:lnTo>
                <a:lnTo>
                  <a:pt x="62990" y="51800"/>
                </a:lnTo>
                <a:lnTo>
                  <a:pt x="63020" y="51790"/>
                </a:lnTo>
                <a:lnTo>
                  <a:pt x="63050" y="51790"/>
                </a:lnTo>
                <a:lnTo>
                  <a:pt x="63060" y="51780"/>
                </a:lnTo>
                <a:lnTo>
                  <a:pt x="63080" y="51760"/>
                </a:lnTo>
                <a:lnTo>
                  <a:pt x="63130" y="51690"/>
                </a:lnTo>
                <a:lnTo>
                  <a:pt x="63160" y="51660"/>
                </a:lnTo>
                <a:lnTo>
                  <a:pt x="63190" y="51650"/>
                </a:lnTo>
                <a:lnTo>
                  <a:pt x="63210" y="51640"/>
                </a:lnTo>
                <a:lnTo>
                  <a:pt x="63230" y="51640"/>
                </a:lnTo>
                <a:lnTo>
                  <a:pt x="63270" y="51650"/>
                </a:lnTo>
                <a:lnTo>
                  <a:pt x="63300" y="51660"/>
                </a:lnTo>
                <a:lnTo>
                  <a:pt x="63320" y="51650"/>
                </a:lnTo>
                <a:lnTo>
                  <a:pt x="63330" y="51650"/>
                </a:lnTo>
                <a:lnTo>
                  <a:pt x="63350" y="51650"/>
                </a:lnTo>
                <a:lnTo>
                  <a:pt x="63360" y="51640"/>
                </a:lnTo>
                <a:lnTo>
                  <a:pt x="63360" y="51630"/>
                </a:lnTo>
                <a:lnTo>
                  <a:pt x="63350" y="51600"/>
                </a:lnTo>
                <a:lnTo>
                  <a:pt x="63350" y="51580"/>
                </a:lnTo>
                <a:lnTo>
                  <a:pt x="63350" y="51550"/>
                </a:lnTo>
                <a:lnTo>
                  <a:pt x="63360" y="51530"/>
                </a:lnTo>
                <a:lnTo>
                  <a:pt x="63390" y="51500"/>
                </a:lnTo>
                <a:lnTo>
                  <a:pt x="63420" y="51480"/>
                </a:lnTo>
                <a:lnTo>
                  <a:pt x="63470" y="51420"/>
                </a:lnTo>
                <a:lnTo>
                  <a:pt x="63490" y="51410"/>
                </a:lnTo>
                <a:lnTo>
                  <a:pt x="63500" y="51400"/>
                </a:lnTo>
                <a:lnTo>
                  <a:pt x="63520" y="51400"/>
                </a:lnTo>
                <a:lnTo>
                  <a:pt x="63540" y="51400"/>
                </a:lnTo>
                <a:lnTo>
                  <a:pt x="63550" y="51390"/>
                </a:lnTo>
                <a:lnTo>
                  <a:pt x="63560" y="51370"/>
                </a:lnTo>
                <a:lnTo>
                  <a:pt x="63580" y="51340"/>
                </a:lnTo>
                <a:lnTo>
                  <a:pt x="63580" y="51320"/>
                </a:lnTo>
                <a:lnTo>
                  <a:pt x="63600" y="51290"/>
                </a:lnTo>
                <a:lnTo>
                  <a:pt x="63610" y="51280"/>
                </a:lnTo>
                <a:lnTo>
                  <a:pt x="63640" y="51270"/>
                </a:lnTo>
                <a:lnTo>
                  <a:pt x="63670" y="51270"/>
                </a:lnTo>
                <a:lnTo>
                  <a:pt x="63690" y="51250"/>
                </a:lnTo>
                <a:lnTo>
                  <a:pt x="63720" y="51220"/>
                </a:lnTo>
                <a:lnTo>
                  <a:pt x="63730" y="51200"/>
                </a:lnTo>
                <a:lnTo>
                  <a:pt x="63750" y="51180"/>
                </a:lnTo>
                <a:lnTo>
                  <a:pt x="63790" y="51160"/>
                </a:lnTo>
                <a:lnTo>
                  <a:pt x="63810" y="51130"/>
                </a:lnTo>
                <a:lnTo>
                  <a:pt x="63860" y="51110"/>
                </a:lnTo>
                <a:lnTo>
                  <a:pt x="63880" y="51090"/>
                </a:lnTo>
                <a:lnTo>
                  <a:pt x="63890" y="51070"/>
                </a:lnTo>
                <a:lnTo>
                  <a:pt x="63890" y="51050"/>
                </a:lnTo>
                <a:lnTo>
                  <a:pt x="63880" y="51040"/>
                </a:lnTo>
                <a:lnTo>
                  <a:pt x="63870" y="51020"/>
                </a:lnTo>
                <a:lnTo>
                  <a:pt x="63860" y="51010"/>
                </a:lnTo>
                <a:lnTo>
                  <a:pt x="63850" y="51010"/>
                </a:lnTo>
                <a:lnTo>
                  <a:pt x="63820" y="50990"/>
                </a:lnTo>
                <a:lnTo>
                  <a:pt x="63790" y="50960"/>
                </a:lnTo>
                <a:lnTo>
                  <a:pt x="63780" y="50950"/>
                </a:lnTo>
                <a:lnTo>
                  <a:pt x="63780" y="50940"/>
                </a:lnTo>
                <a:lnTo>
                  <a:pt x="63790" y="50920"/>
                </a:lnTo>
                <a:lnTo>
                  <a:pt x="63890" y="50840"/>
                </a:lnTo>
                <a:lnTo>
                  <a:pt x="63900" y="50820"/>
                </a:lnTo>
                <a:lnTo>
                  <a:pt x="63920" y="50790"/>
                </a:lnTo>
                <a:lnTo>
                  <a:pt x="63920" y="50750"/>
                </a:lnTo>
                <a:lnTo>
                  <a:pt x="63930" y="50710"/>
                </a:lnTo>
                <a:lnTo>
                  <a:pt x="63930" y="50690"/>
                </a:lnTo>
                <a:lnTo>
                  <a:pt x="63920" y="50670"/>
                </a:lnTo>
                <a:lnTo>
                  <a:pt x="63900" y="50600"/>
                </a:lnTo>
                <a:lnTo>
                  <a:pt x="63890" y="50540"/>
                </a:lnTo>
                <a:lnTo>
                  <a:pt x="63880" y="50470"/>
                </a:lnTo>
                <a:lnTo>
                  <a:pt x="63880" y="50450"/>
                </a:lnTo>
                <a:lnTo>
                  <a:pt x="63890" y="50440"/>
                </a:lnTo>
                <a:lnTo>
                  <a:pt x="63930" y="50370"/>
                </a:lnTo>
                <a:lnTo>
                  <a:pt x="63970" y="50280"/>
                </a:lnTo>
                <a:lnTo>
                  <a:pt x="63980" y="50250"/>
                </a:lnTo>
                <a:lnTo>
                  <a:pt x="63980" y="50230"/>
                </a:lnTo>
                <a:lnTo>
                  <a:pt x="63970" y="50210"/>
                </a:lnTo>
                <a:lnTo>
                  <a:pt x="63960" y="50180"/>
                </a:lnTo>
                <a:lnTo>
                  <a:pt x="63940" y="50150"/>
                </a:lnTo>
                <a:lnTo>
                  <a:pt x="63930" y="50140"/>
                </a:lnTo>
                <a:lnTo>
                  <a:pt x="63920" y="50120"/>
                </a:lnTo>
                <a:lnTo>
                  <a:pt x="63920" y="50100"/>
                </a:lnTo>
                <a:lnTo>
                  <a:pt x="63930" y="50090"/>
                </a:lnTo>
                <a:lnTo>
                  <a:pt x="63960" y="50030"/>
                </a:lnTo>
                <a:lnTo>
                  <a:pt x="63970" y="50030"/>
                </a:lnTo>
                <a:lnTo>
                  <a:pt x="63990" y="50030"/>
                </a:lnTo>
                <a:lnTo>
                  <a:pt x="64000" y="50020"/>
                </a:lnTo>
                <a:lnTo>
                  <a:pt x="64020" y="50020"/>
                </a:lnTo>
                <a:lnTo>
                  <a:pt x="64030" y="50020"/>
                </a:lnTo>
                <a:lnTo>
                  <a:pt x="64040" y="50020"/>
                </a:lnTo>
                <a:lnTo>
                  <a:pt x="64040" y="50030"/>
                </a:lnTo>
                <a:lnTo>
                  <a:pt x="64050" y="50030"/>
                </a:lnTo>
                <a:lnTo>
                  <a:pt x="64060" y="50040"/>
                </a:lnTo>
                <a:lnTo>
                  <a:pt x="64070" y="50040"/>
                </a:lnTo>
                <a:lnTo>
                  <a:pt x="64070" y="50030"/>
                </a:lnTo>
                <a:lnTo>
                  <a:pt x="64080" y="50030"/>
                </a:lnTo>
                <a:lnTo>
                  <a:pt x="64090" y="50020"/>
                </a:lnTo>
                <a:lnTo>
                  <a:pt x="64100" y="50020"/>
                </a:lnTo>
                <a:lnTo>
                  <a:pt x="64110" y="50020"/>
                </a:lnTo>
                <a:lnTo>
                  <a:pt x="64120" y="50020"/>
                </a:lnTo>
                <a:lnTo>
                  <a:pt x="64120" y="50030"/>
                </a:lnTo>
                <a:lnTo>
                  <a:pt x="64130" y="50040"/>
                </a:lnTo>
                <a:lnTo>
                  <a:pt x="64130" y="50050"/>
                </a:lnTo>
                <a:lnTo>
                  <a:pt x="64130" y="50060"/>
                </a:lnTo>
                <a:lnTo>
                  <a:pt x="64140" y="50070"/>
                </a:lnTo>
                <a:lnTo>
                  <a:pt x="64140" y="50080"/>
                </a:lnTo>
                <a:lnTo>
                  <a:pt x="64150" y="50080"/>
                </a:lnTo>
                <a:lnTo>
                  <a:pt x="64160" y="50080"/>
                </a:lnTo>
                <a:lnTo>
                  <a:pt x="64170" y="50080"/>
                </a:lnTo>
                <a:lnTo>
                  <a:pt x="64170" y="50070"/>
                </a:lnTo>
                <a:lnTo>
                  <a:pt x="64180" y="50070"/>
                </a:lnTo>
                <a:lnTo>
                  <a:pt x="64180" y="50060"/>
                </a:lnTo>
                <a:lnTo>
                  <a:pt x="64190" y="50060"/>
                </a:lnTo>
                <a:lnTo>
                  <a:pt x="64200" y="50050"/>
                </a:lnTo>
                <a:lnTo>
                  <a:pt x="64200" y="50040"/>
                </a:lnTo>
                <a:lnTo>
                  <a:pt x="64210" y="50040"/>
                </a:lnTo>
                <a:lnTo>
                  <a:pt x="64200" y="50030"/>
                </a:lnTo>
                <a:lnTo>
                  <a:pt x="64200" y="50020"/>
                </a:lnTo>
                <a:lnTo>
                  <a:pt x="64200" y="50010"/>
                </a:lnTo>
                <a:lnTo>
                  <a:pt x="64210" y="50010"/>
                </a:lnTo>
                <a:lnTo>
                  <a:pt x="64220" y="50010"/>
                </a:lnTo>
                <a:lnTo>
                  <a:pt x="64230" y="50010"/>
                </a:lnTo>
                <a:lnTo>
                  <a:pt x="64240" y="50010"/>
                </a:lnTo>
                <a:lnTo>
                  <a:pt x="64250" y="50020"/>
                </a:lnTo>
                <a:lnTo>
                  <a:pt x="64260" y="50020"/>
                </a:lnTo>
                <a:lnTo>
                  <a:pt x="64260" y="50030"/>
                </a:lnTo>
                <a:lnTo>
                  <a:pt x="64270" y="50030"/>
                </a:lnTo>
                <a:lnTo>
                  <a:pt x="64270" y="50040"/>
                </a:lnTo>
                <a:lnTo>
                  <a:pt x="64270" y="50050"/>
                </a:lnTo>
                <a:lnTo>
                  <a:pt x="64270" y="50060"/>
                </a:lnTo>
                <a:lnTo>
                  <a:pt x="64270" y="50070"/>
                </a:lnTo>
                <a:lnTo>
                  <a:pt x="64280" y="50070"/>
                </a:lnTo>
                <a:lnTo>
                  <a:pt x="64290" y="50060"/>
                </a:lnTo>
                <a:lnTo>
                  <a:pt x="64300" y="50060"/>
                </a:lnTo>
                <a:lnTo>
                  <a:pt x="64300" y="50050"/>
                </a:lnTo>
                <a:lnTo>
                  <a:pt x="64300" y="50060"/>
                </a:lnTo>
                <a:lnTo>
                  <a:pt x="64310" y="50060"/>
                </a:lnTo>
                <a:lnTo>
                  <a:pt x="64310" y="50070"/>
                </a:lnTo>
                <a:lnTo>
                  <a:pt x="64320" y="50070"/>
                </a:lnTo>
                <a:lnTo>
                  <a:pt x="64330" y="50070"/>
                </a:lnTo>
                <a:lnTo>
                  <a:pt x="64350" y="50070"/>
                </a:lnTo>
                <a:lnTo>
                  <a:pt x="64350" y="50060"/>
                </a:lnTo>
                <a:lnTo>
                  <a:pt x="64360" y="50060"/>
                </a:lnTo>
                <a:lnTo>
                  <a:pt x="64370" y="50060"/>
                </a:lnTo>
                <a:lnTo>
                  <a:pt x="64380" y="50070"/>
                </a:lnTo>
                <a:lnTo>
                  <a:pt x="64390" y="50070"/>
                </a:lnTo>
                <a:lnTo>
                  <a:pt x="64390" y="50080"/>
                </a:lnTo>
                <a:lnTo>
                  <a:pt x="64380" y="50080"/>
                </a:lnTo>
                <a:lnTo>
                  <a:pt x="64380" y="50090"/>
                </a:lnTo>
                <a:lnTo>
                  <a:pt x="64380" y="50100"/>
                </a:lnTo>
                <a:lnTo>
                  <a:pt x="64380" y="50110"/>
                </a:lnTo>
                <a:lnTo>
                  <a:pt x="64370" y="50120"/>
                </a:lnTo>
                <a:lnTo>
                  <a:pt x="64370" y="50130"/>
                </a:lnTo>
                <a:lnTo>
                  <a:pt x="64360" y="50140"/>
                </a:lnTo>
                <a:lnTo>
                  <a:pt x="64350" y="50150"/>
                </a:lnTo>
                <a:lnTo>
                  <a:pt x="64390" y="50210"/>
                </a:lnTo>
                <a:lnTo>
                  <a:pt x="64400" y="50270"/>
                </a:lnTo>
                <a:lnTo>
                  <a:pt x="64400" y="50280"/>
                </a:lnTo>
                <a:lnTo>
                  <a:pt x="64400" y="50270"/>
                </a:lnTo>
                <a:lnTo>
                  <a:pt x="64410" y="50260"/>
                </a:lnTo>
                <a:lnTo>
                  <a:pt x="64410" y="50250"/>
                </a:lnTo>
                <a:lnTo>
                  <a:pt x="64410" y="50240"/>
                </a:lnTo>
                <a:lnTo>
                  <a:pt x="64420" y="50230"/>
                </a:lnTo>
                <a:lnTo>
                  <a:pt x="64420" y="50220"/>
                </a:lnTo>
                <a:lnTo>
                  <a:pt x="64420" y="50200"/>
                </a:lnTo>
                <a:lnTo>
                  <a:pt x="64420" y="50190"/>
                </a:lnTo>
                <a:lnTo>
                  <a:pt x="64430" y="50180"/>
                </a:lnTo>
                <a:lnTo>
                  <a:pt x="64430" y="50170"/>
                </a:lnTo>
                <a:lnTo>
                  <a:pt x="64440" y="50170"/>
                </a:lnTo>
                <a:lnTo>
                  <a:pt x="64440" y="50160"/>
                </a:lnTo>
                <a:lnTo>
                  <a:pt x="64440" y="50150"/>
                </a:lnTo>
                <a:lnTo>
                  <a:pt x="64440" y="50140"/>
                </a:lnTo>
                <a:lnTo>
                  <a:pt x="64450" y="50140"/>
                </a:lnTo>
                <a:lnTo>
                  <a:pt x="64450" y="50130"/>
                </a:lnTo>
                <a:lnTo>
                  <a:pt x="64460" y="50110"/>
                </a:lnTo>
                <a:lnTo>
                  <a:pt x="64460" y="50100"/>
                </a:lnTo>
                <a:lnTo>
                  <a:pt x="64460" y="50080"/>
                </a:lnTo>
                <a:lnTo>
                  <a:pt x="64460" y="50070"/>
                </a:lnTo>
                <a:lnTo>
                  <a:pt x="64450" y="50070"/>
                </a:lnTo>
                <a:lnTo>
                  <a:pt x="64450" y="50060"/>
                </a:lnTo>
                <a:lnTo>
                  <a:pt x="64450" y="50050"/>
                </a:lnTo>
                <a:lnTo>
                  <a:pt x="64450" y="50040"/>
                </a:lnTo>
                <a:lnTo>
                  <a:pt x="64460" y="50030"/>
                </a:lnTo>
                <a:lnTo>
                  <a:pt x="64460" y="50020"/>
                </a:lnTo>
                <a:lnTo>
                  <a:pt x="64470" y="50010"/>
                </a:lnTo>
                <a:lnTo>
                  <a:pt x="64480" y="50000"/>
                </a:lnTo>
                <a:lnTo>
                  <a:pt x="64480" y="49990"/>
                </a:lnTo>
                <a:lnTo>
                  <a:pt x="64490" y="49970"/>
                </a:lnTo>
                <a:lnTo>
                  <a:pt x="64490" y="49960"/>
                </a:lnTo>
                <a:lnTo>
                  <a:pt x="64500" y="49960"/>
                </a:lnTo>
                <a:lnTo>
                  <a:pt x="64500" y="49950"/>
                </a:lnTo>
                <a:lnTo>
                  <a:pt x="64510" y="49960"/>
                </a:lnTo>
                <a:lnTo>
                  <a:pt x="64520" y="49970"/>
                </a:lnTo>
                <a:lnTo>
                  <a:pt x="64530" y="49970"/>
                </a:lnTo>
                <a:lnTo>
                  <a:pt x="64540" y="49970"/>
                </a:lnTo>
                <a:lnTo>
                  <a:pt x="64550" y="49970"/>
                </a:lnTo>
                <a:lnTo>
                  <a:pt x="64560" y="49970"/>
                </a:lnTo>
                <a:lnTo>
                  <a:pt x="64580" y="49960"/>
                </a:lnTo>
                <a:lnTo>
                  <a:pt x="64590" y="49950"/>
                </a:lnTo>
                <a:lnTo>
                  <a:pt x="64600" y="49950"/>
                </a:lnTo>
                <a:lnTo>
                  <a:pt x="64610" y="49960"/>
                </a:lnTo>
                <a:lnTo>
                  <a:pt x="64620" y="49970"/>
                </a:lnTo>
                <a:lnTo>
                  <a:pt x="64620" y="49960"/>
                </a:lnTo>
                <a:lnTo>
                  <a:pt x="64630" y="49960"/>
                </a:lnTo>
                <a:lnTo>
                  <a:pt x="64630" y="49970"/>
                </a:lnTo>
                <a:lnTo>
                  <a:pt x="64640" y="49970"/>
                </a:lnTo>
                <a:lnTo>
                  <a:pt x="64650" y="49970"/>
                </a:lnTo>
                <a:lnTo>
                  <a:pt x="64660" y="49970"/>
                </a:lnTo>
                <a:lnTo>
                  <a:pt x="64670" y="49960"/>
                </a:lnTo>
                <a:lnTo>
                  <a:pt x="64680" y="49960"/>
                </a:lnTo>
                <a:lnTo>
                  <a:pt x="64680" y="49970"/>
                </a:lnTo>
                <a:lnTo>
                  <a:pt x="64690" y="49980"/>
                </a:lnTo>
                <a:lnTo>
                  <a:pt x="64690" y="49990"/>
                </a:lnTo>
                <a:lnTo>
                  <a:pt x="64690" y="50000"/>
                </a:lnTo>
                <a:lnTo>
                  <a:pt x="64690" y="50010"/>
                </a:lnTo>
                <a:lnTo>
                  <a:pt x="64680" y="50020"/>
                </a:lnTo>
                <a:lnTo>
                  <a:pt x="64680" y="50030"/>
                </a:lnTo>
                <a:lnTo>
                  <a:pt x="64680" y="50040"/>
                </a:lnTo>
                <a:lnTo>
                  <a:pt x="64690" y="50050"/>
                </a:lnTo>
                <a:lnTo>
                  <a:pt x="64700" y="50050"/>
                </a:lnTo>
                <a:lnTo>
                  <a:pt x="64700" y="50060"/>
                </a:lnTo>
                <a:lnTo>
                  <a:pt x="64700" y="50070"/>
                </a:lnTo>
                <a:lnTo>
                  <a:pt x="64700" y="50080"/>
                </a:lnTo>
                <a:lnTo>
                  <a:pt x="64710" y="50090"/>
                </a:lnTo>
                <a:lnTo>
                  <a:pt x="64710" y="50100"/>
                </a:lnTo>
                <a:lnTo>
                  <a:pt x="64700" y="50100"/>
                </a:lnTo>
                <a:lnTo>
                  <a:pt x="64700" y="50110"/>
                </a:lnTo>
                <a:lnTo>
                  <a:pt x="64700" y="50120"/>
                </a:lnTo>
                <a:lnTo>
                  <a:pt x="64690" y="50130"/>
                </a:lnTo>
                <a:lnTo>
                  <a:pt x="64690" y="50140"/>
                </a:lnTo>
                <a:lnTo>
                  <a:pt x="64690" y="50150"/>
                </a:lnTo>
                <a:lnTo>
                  <a:pt x="64690" y="50160"/>
                </a:lnTo>
                <a:lnTo>
                  <a:pt x="64690" y="50170"/>
                </a:lnTo>
                <a:lnTo>
                  <a:pt x="64680" y="50180"/>
                </a:lnTo>
                <a:lnTo>
                  <a:pt x="64680" y="50190"/>
                </a:lnTo>
                <a:lnTo>
                  <a:pt x="64680" y="50200"/>
                </a:lnTo>
                <a:lnTo>
                  <a:pt x="64680" y="50210"/>
                </a:lnTo>
                <a:lnTo>
                  <a:pt x="64680" y="50220"/>
                </a:lnTo>
                <a:lnTo>
                  <a:pt x="64670" y="50220"/>
                </a:lnTo>
                <a:lnTo>
                  <a:pt x="64670" y="50230"/>
                </a:lnTo>
                <a:lnTo>
                  <a:pt x="64670" y="50240"/>
                </a:lnTo>
                <a:lnTo>
                  <a:pt x="64660" y="50240"/>
                </a:lnTo>
                <a:lnTo>
                  <a:pt x="64650" y="50250"/>
                </a:lnTo>
                <a:lnTo>
                  <a:pt x="64640" y="50260"/>
                </a:lnTo>
                <a:lnTo>
                  <a:pt x="64640" y="50270"/>
                </a:lnTo>
                <a:lnTo>
                  <a:pt x="64650" y="50280"/>
                </a:lnTo>
                <a:lnTo>
                  <a:pt x="64650" y="50290"/>
                </a:lnTo>
                <a:lnTo>
                  <a:pt x="64650" y="50300"/>
                </a:lnTo>
                <a:lnTo>
                  <a:pt x="64650" y="50310"/>
                </a:lnTo>
                <a:lnTo>
                  <a:pt x="64640" y="50320"/>
                </a:lnTo>
                <a:lnTo>
                  <a:pt x="64640" y="50330"/>
                </a:lnTo>
                <a:lnTo>
                  <a:pt x="64630" y="50340"/>
                </a:lnTo>
                <a:lnTo>
                  <a:pt x="64630" y="50350"/>
                </a:lnTo>
                <a:lnTo>
                  <a:pt x="64630" y="50360"/>
                </a:lnTo>
                <a:lnTo>
                  <a:pt x="64630" y="50370"/>
                </a:lnTo>
                <a:lnTo>
                  <a:pt x="64630" y="50380"/>
                </a:lnTo>
                <a:lnTo>
                  <a:pt x="64630" y="50390"/>
                </a:lnTo>
                <a:lnTo>
                  <a:pt x="64630" y="50400"/>
                </a:lnTo>
                <a:lnTo>
                  <a:pt x="64630" y="50410"/>
                </a:lnTo>
                <a:lnTo>
                  <a:pt x="64640" y="50410"/>
                </a:lnTo>
                <a:lnTo>
                  <a:pt x="64640" y="50420"/>
                </a:lnTo>
                <a:lnTo>
                  <a:pt x="64640" y="50430"/>
                </a:lnTo>
                <a:lnTo>
                  <a:pt x="64650" y="50440"/>
                </a:lnTo>
                <a:lnTo>
                  <a:pt x="64650" y="50450"/>
                </a:lnTo>
                <a:lnTo>
                  <a:pt x="64650" y="50460"/>
                </a:lnTo>
                <a:lnTo>
                  <a:pt x="64640" y="50470"/>
                </a:lnTo>
                <a:lnTo>
                  <a:pt x="64650" y="50480"/>
                </a:lnTo>
                <a:lnTo>
                  <a:pt x="64650" y="50490"/>
                </a:lnTo>
                <a:lnTo>
                  <a:pt x="64650" y="50500"/>
                </a:lnTo>
                <a:lnTo>
                  <a:pt x="64650" y="50510"/>
                </a:lnTo>
                <a:lnTo>
                  <a:pt x="64650" y="50520"/>
                </a:lnTo>
                <a:lnTo>
                  <a:pt x="64650" y="50530"/>
                </a:lnTo>
                <a:lnTo>
                  <a:pt x="64660" y="50540"/>
                </a:lnTo>
                <a:lnTo>
                  <a:pt x="64650" y="50550"/>
                </a:lnTo>
                <a:lnTo>
                  <a:pt x="64650" y="50560"/>
                </a:lnTo>
                <a:lnTo>
                  <a:pt x="64640" y="50560"/>
                </a:lnTo>
                <a:lnTo>
                  <a:pt x="64640" y="50570"/>
                </a:lnTo>
                <a:lnTo>
                  <a:pt x="64630" y="50570"/>
                </a:lnTo>
                <a:lnTo>
                  <a:pt x="64630" y="50580"/>
                </a:lnTo>
                <a:lnTo>
                  <a:pt x="64620" y="50590"/>
                </a:lnTo>
                <a:lnTo>
                  <a:pt x="64610" y="50610"/>
                </a:lnTo>
                <a:lnTo>
                  <a:pt x="64610" y="50620"/>
                </a:lnTo>
                <a:lnTo>
                  <a:pt x="64600" y="50630"/>
                </a:lnTo>
                <a:lnTo>
                  <a:pt x="64590" y="50640"/>
                </a:lnTo>
                <a:lnTo>
                  <a:pt x="64590" y="50650"/>
                </a:lnTo>
                <a:lnTo>
                  <a:pt x="64600" y="50650"/>
                </a:lnTo>
                <a:lnTo>
                  <a:pt x="64620" y="50660"/>
                </a:lnTo>
                <a:lnTo>
                  <a:pt x="64620" y="50670"/>
                </a:lnTo>
                <a:lnTo>
                  <a:pt x="64630" y="50670"/>
                </a:lnTo>
                <a:lnTo>
                  <a:pt x="64630" y="50680"/>
                </a:lnTo>
                <a:lnTo>
                  <a:pt x="64640" y="50690"/>
                </a:lnTo>
                <a:lnTo>
                  <a:pt x="64650" y="50710"/>
                </a:lnTo>
                <a:lnTo>
                  <a:pt x="64660" y="50710"/>
                </a:lnTo>
                <a:lnTo>
                  <a:pt x="64670" y="50720"/>
                </a:lnTo>
                <a:lnTo>
                  <a:pt x="64690" y="50720"/>
                </a:lnTo>
                <a:lnTo>
                  <a:pt x="64690" y="50730"/>
                </a:lnTo>
                <a:lnTo>
                  <a:pt x="64690" y="50740"/>
                </a:lnTo>
                <a:lnTo>
                  <a:pt x="64700" y="50740"/>
                </a:lnTo>
                <a:lnTo>
                  <a:pt x="64720" y="50740"/>
                </a:lnTo>
                <a:lnTo>
                  <a:pt x="64730" y="50740"/>
                </a:lnTo>
                <a:lnTo>
                  <a:pt x="64740" y="50740"/>
                </a:lnTo>
                <a:lnTo>
                  <a:pt x="64750" y="50740"/>
                </a:lnTo>
                <a:lnTo>
                  <a:pt x="64770" y="50740"/>
                </a:lnTo>
                <a:lnTo>
                  <a:pt x="64780" y="50750"/>
                </a:lnTo>
                <a:lnTo>
                  <a:pt x="64780" y="50760"/>
                </a:lnTo>
                <a:lnTo>
                  <a:pt x="64780" y="50770"/>
                </a:lnTo>
                <a:lnTo>
                  <a:pt x="64780" y="50780"/>
                </a:lnTo>
                <a:lnTo>
                  <a:pt x="64770" y="50800"/>
                </a:lnTo>
                <a:lnTo>
                  <a:pt x="64770" y="50820"/>
                </a:lnTo>
                <a:lnTo>
                  <a:pt x="64770" y="50830"/>
                </a:lnTo>
                <a:lnTo>
                  <a:pt x="64760" y="50840"/>
                </a:lnTo>
                <a:lnTo>
                  <a:pt x="64780" y="50830"/>
                </a:lnTo>
                <a:lnTo>
                  <a:pt x="64800" y="50830"/>
                </a:lnTo>
                <a:lnTo>
                  <a:pt x="64810" y="50830"/>
                </a:lnTo>
                <a:lnTo>
                  <a:pt x="64820" y="50840"/>
                </a:lnTo>
                <a:lnTo>
                  <a:pt x="64830" y="50840"/>
                </a:lnTo>
                <a:lnTo>
                  <a:pt x="64850" y="50830"/>
                </a:lnTo>
                <a:lnTo>
                  <a:pt x="64860" y="50830"/>
                </a:lnTo>
                <a:lnTo>
                  <a:pt x="64870" y="50830"/>
                </a:lnTo>
                <a:lnTo>
                  <a:pt x="64880" y="50830"/>
                </a:lnTo>
                <a:lnTo>
                  <a:pt x="64890" y="50830"/>
                </a:lnTo>
                <a:lnTo>
                  <a:pt x="64900" y="50820"/>
                </a:lnTo>
                <a:lnTo>
                  <a:pt x="64910" y="50820"/>
                </a:lnTo>
                <a:lnTo>
                  <a:pt x="64920" y="50820"/>
                </a:lnTo>
                <a:lnTo>
                  <a:pt x="64920" y="50830"/>
                </a:lnTo>
                <a:lnTo>
                  <a:pt x="64930" y="50830"/>
                </a:lnTo>
                <a:lnTo>
                  <a:pt x="64940" y="50840"/>
                </a:lnTo>
                <a:lnTo>
                  <a:pt x="64940" y="50850"/>
                </a:lnTo>
                <a:lnTo>
                  <a:pt x="64940" y="50860"/>
                </a:lnTo>
                <a:lnTo>
                  <a:pt x="64950" y="50860"/>
                </a:lnTo>
                <a:lnTo>
                  <a:pt x="64960" y="50870"/>
                </a:lnTo>
                <a:lnTo>
                  <a:pt x="64970" y="50890"/>
                </a:lnTo>
                <a:lnTo>
                  <a:pt x="64980" y="50900"/>
                </a:lnTo>
                <a:lnTo>
                  <a:pt x="64990" y="50910"/>
                </a:lnTo>
                <a:lnTo>
                  <a:pt x="64990" y="50920"/>
                </a:lnTo>
                <a:lnTo>
                  <a:pt x="64990" y="50930"/>
                </a:lnTo>
                <a:lnTo>
                  <a:pt x="65000" y="50940"/>
                </a:lnTo>
                <a:lnTo>
                  <a:pt x="65000" y="50950"/>
                </a:lnTo>
                <a:lnTo>
                  <a:pt x="65010" y="50950"/>
                </a:lnTo>
                <a:lnTo>
                  <a:pt x="65010" y="50960"/>
                </a:lnTo>
                <a:lnTo>
                  <a:pt x="65020" y="50970"/>
                </a:lnTo>
                <a:lnTo>
                  <a:pt x="65020" y="50980"/>
                </a:lnTo>
                <a:lnTo>
                  <a:pt x="65030" y="51000"/>
                </a:lnTo>
                <a:lnTo>
                  <a:pt x="65030" y="51010"/>
                </a:lnTo>
                <a:lnTo>
                  <a:pt x="65030" y="51020"/>
                </a:lnTo>
                <a:lnTo>
                  <a:pt x="65030" y="51030"/>
                </a:lnTo>
                <a:lnTo>
                  <a:pt x="65040" y="51030"/>
                </a:lnTo>
                <a:lnTo>
                  <a:pt x="65040" y="51040"/>
                </a:lnTo>
                <a:lnTo>
                  <a:pt x="65050" y="51040"/>
                </a:lnTo>
                <a:lnTo>
                  <a:pt x="65060" y="51040"/>
                </a:lnTo>
                <a:lnTo>
                  <a:pt x="65070" y="51060"/>
                </a:lnTo>
                <a:lnTo>
                  <a:pt x="65080" y="51060"/>
                </a:lnTo>
                <a:lnTo>
                  <a:pt x="65090" y="51060"/>
                </a:lnTo>
                <a:lnTo>
                  <a:pt x="65100" y="51060"/>
                </a:lnTo>
                <a:lnTo>
                  <a:pt x="65110" y="51060"/>
                </a:lnTo>
                <a:lnTo>
                  <a:pt x="65120" y="51060"/>
                </a:lnTo>
                <a:lnTo>
                  <a:pt x="65130" y="51060"/>
                </a:lnTo>
                <a:lnTo>
                  <a:pt x="65140" y="51060"/>
                </a:lnTo>
                <a:lnTo>
                  <a:pt x="65150" y="51070"/>
                </a:lnTo>
                <a:lnTo>
                  <a:pt x="65160" y="51070"/>
                </a:lnTo>
                <a:lnTo>
                  <a:pt x="65160" y="51060"/>
                </a:lnTo>
                <a:lnTo>
                  <a:pt x="65170" y="51060"/>
                </a:lnTo>
                <a:lnTo>
                  <a:pt x="65170" y="51050"/>
                </a:lnTo>
                <a:lnTo>
                  <a:pt x="65160" y="51050"/>
                </a:lnTo>
                <a:lnTo>
                  <a:pt x="65160" y="51040"/>
                </a:lnTo>
                <a:lnTo>
                  <a:pt x="65160" y="51030"/>
                </a:lnTo>
                <a:lnTo>
                  <a:pt x="65160" y="51020"/>
                </a:lnTo>
                <a:lnTo>
                  <a:pt x="65160" y="51010"/>
                </a:lnTo>
                <a:lnTo>
                  <a:pt x="65170" y="51010"/>
                </a:lnTo>
                <a:lnTo>
                  <a:pt x="65180" y="51010"/>
                </a:lnTo>
                <a:lnTo>
                  <a:pt x="65190" y="51000"/>
                </a:lnTo>
                <a:lnTo>
                  <a:pt x="65200" y="51000"/>
                </a:lnTo>
                <a:lnTo>
                  <a:pt x="65210" y="50990"/>
                </a:lnTo>
                <a:lnTo>
                  <a:pt x="65210" y="50980"/>
                </a:lnTo>
                <a:lnTo>
                  <a:pt x="65220" y="50970"/>
                </a:lnTo>
                <a:lnTo>
                  <a:pt x="65230" y="50970"/>
                </a:lnTo>
                <a:lnTo>
                  <a:pt x="65240" y="50970"/>
                </a:lnTo>
                <a:lnTo>
                  <a:pt x="65240" y="50980"/>
                </a:lnTo>
                <a:lnTo>
                  <a:pt x="65250" y="50990"/>
                </a:lnTo>
                <a:lnTo>
                  <a:pt x="65250" y="51000"/>
                </a:lnTo>
                <a:lnTo>
                  <a:pt x="65260" y="51000"/>
                </a:lnTo>
                <a:lnTo>
                  <a:pt x="65260" y="51010"/>
                </a:lnTo>
                <a:lnTo>
                  <a:pt x="65270" y="51020"/>
                </a:lnTo>
                <a:lnTo>
                  <a:pt x="65270" y="51030"/>
                </a:lnTo>
                <a:lnTo>
                  <a:pt x="65280" y="51030"/>
                </a:lnTo>
                <a:lnTo>
                  <a:pt x="65280" y="51040"/>
                </a:lnTo>
                <a:lnTo>
                  <a:pt x="65290" y="51050"/>
                </a:lnTo>
                <a:lnTo>
                  <a:pt x="65300" y="51050"/>
                </a:lnTo>
                <a:lnTo>
                  <a:pt x="65310" y="51050"/>
                </a:lnTo>
                <a:lnTo>
                  <a:pt x="65310" y="51060"/>
                </a:lnTo>
                <a:lnTo>
                  <a:pt x="65320" y="51070"/>
                </a:lnTo>
                <a:lnTo>
                  <a:pt x="65320" y="51080"/>
                </a:lnTo>
                <a:lnTo>
                  <a:pt x="65330" y="51080"/>
                </a:lnTo>
                <a:lnTo>
                  <a:pt x="65340" y="51080"/>
                </a:lnTo>
                <a:lnTo>
                  <a:pt x="65340" y="51090"/>
                </a:lnTo>
                <a:lnTo>
                  <a:pt x="65350" y="51090"/>
                </a:lnTo>
                <a:lnTo>
                  <a:pt x="65360" y="51090"/>
                </a:lnTo>
                <a:lnTo>
                  <a:pt x="65370" y="51080"/>
                </a:lnTo>
                <a:lnTo>
                  <a:pt x="65380" y="51070"/>
                </a:lnTo>
                <a:lnTo>
                  <a:pt x="65390" y="51070"/>
                </a:lnTo>
                <a:lnTo>
                  <a:pt x="65400" y="51070"/>
                </a:lnTo>
                <a:lnTo>
                  <a:pt x="65410" y="51070"/>
                </a:lnTo>
                <a:lnTo>
                  <a:pt x="65410" y="51080"/>
                </a:lnTo>
                <a:lnTo>
                  <a:pt x="65420" y="51080"/>
                </a:lnTo>
                <a:lnTo>
                  <a:pt x="65430" y="51080"/>
                </a:lnTo>
                <a:lnTo>
                  <a:pt x="65440" y="51080"/>
                </a:lnTo>
                <a:lnTo>
                  <a:pt x="65440" y="51090"/>
                </a:lnTo>
                <a:lnTo>
                  <a:pt x="65440" y="51100"/>
                </a:lnTo>
                <a:lnTo>
                  <a:pt x="65440" y="51110"/>
                </a:lnTo>
                <a:lnTo>
                  <a:pt x="65450" y="51110"/>
                </a:lnTo>
                <a:lnTo>
                  <a:pt x="65460" y="51110"/>
                </a:lnTo>
                <a:lnTo>
                  <a:pt x="65460" y="51120"/>
                </a:lnTo>
                <a:lnTo>
                  <a:pt x="65470" y="51120"/>
                </a:lnTo>
                <a:lnTo>
                  <a:pt x="65480" y="51130"/>
                </a:lnTo>
                <a:lnTo>
                  <a:pt x="65490" y="51140"/>
                </a:lnTo>
                <a:lnTo>
                  <a:pt x="65500" y="51140"/>
                </a:lnTo>
                <a:lnTo>
                  <a:pt x="65500" y="51130"/>
                </a:lnTo>
                <a:lnTo>
                  <a:pt x="65500" y="51120"/>
                </a:lnTo>
                <a:lnTo>
                  <a:pt x="65510" y="51120"/>
                </a:lnTo>
                <a:lnTo>
                  <a:pt x="65520" y="51120"/>
                </a:lnTo>
                <a:lnTo>
                  <a:pt x="65520" y="51110"/>
                </a:lnTo>
                <a:lnTo>
                  <a:pt x="65520" y="51100"/>
                </a:lnTo>
                <a:lnTo>
                  <a:pt x="65530" y="51090"/>
                </a:lnTo>
                <a:lnTo>
                  <a:pt x="65530" y="51080"/>
                </a:lnTo>
                <a:lnTo>
                  <a:pt x="65530" y="51070"/>
                </a:lnTo>
                <a:lnTo>
                  <a:pt x="65530" y="51060"/>
                </a:lnTo>
                <a:lnTo>
                  <a:pt x="65540" y="51060"/>
                </a:lnTo>
                <a:lnTo>
                  <a:pt x="65540" y="51050"/>
                </a:lnTo>
                <a:lnTo>
                  <a:pt x="65540" y="51040"/>
                </a:lnTo>
                <a:lnTo>
                  <a:pt x="65540" y="51030"/>
                </a:lnTo>
                <a:lnTo>
                  <a:pt x="65550" y="51030"/>
                </a:lnTo>
                <a:lnTo>
                  <a:pt x="65550" y="51020"/>
                </a:lnTo>
                <a:lnTo>
                  <a:pt x="65550" y="51010"/>
                </a:lnTo>
                <a:lnTo>
                  <a:pt x="65550" y="51000"/>
                </a:lnTo>
                <a:lnTo>
                  <a:pt x="65550" y="50990"/>
                </a:lnTo>
                <a:lnTo>
                  <a:pt x="65540" y="50980"/>
                </a:lnTo>
                <a:lnTo>
                  <a:pt x="65540" y="50970"/>
                </a:lnTo>
                <a:lnTo>
                  <a:pt x="65540" y="50960"/>
                </a:lnTo>
                <a:lnTo>
                  <a:pt x="65540" y="50950"/>
                </a:lnTo>
                <a:lnTo>
                  <a:pt x="65540" y="50940"/>
                </a:lnTo>
                <a:lnTo>
                  <a:pt x="65540" y="50930"/>
                </a:lnTo>
                <a:lnTo>
                  <a:pt x="65550" y="50930"/>
                </a:lnTo>
                <a:lnTo>
                  <a:pt x="65550" y="50920"/>
                </a:lnTo>
                <a:lnTo>
                  <a:pt x="65560" y="50910"/>
                </a:lnTo>
                <a:lnTo>
                  <a:pt x="65570" y="50900"/>
                </a:lnTo>
                <a:lnTo>
                  <a:pt x="65570" y="50890"/>
                </a:lnTo>
                <a:lnTo>
                  <a:pt x="65580" y="50890"/>
                </a:lnTo>
                <a:lnTo>
                  <a:pt x="65580" y="50880"/>
                </a:lnTo>
                <a:lnTo>
                  <a:pt x="65590" y="50870"/>
                </a:lnTo>
                <a:lnTo>
                  <a:pt x="65590" y="50860"/>
                </a:lnTo>
                <a:lnTo>
                  <a:pt x="65590" y="50840"/>
                </a:lnTo>
                <a:lnTo>
                  <a:pt x="65600" y="50830"/>
                </a:lnTo>
                <a:lnTo>
                  <a:pt x="65610" y="50830"/>
                </a:lnTo>
                <a:lnTo>
                  <a:pt x="65610" y="50820"/>
                </a:lnTo>
                <a:lnTo>
                  <a:pt x="65620" y="50820"/>
                </a:lnTo>
                <a:lnTo>
                  <a:pt x="65630" y="50830"/>
                </a:lnTo>
                <a:lnTo>
                  <a:pt x="65640" y="50830"/>
                </a:lnTo>
                <a:lnTo>
                  <a:pt x="65650" y="50830"/>
                </a:lnTo>
                <a:lnTo>
                  <a:pt x="65660" y="50830"/>
                </a:lnTo>
                <a:lnTo>
                  <a:pt x="65670" y="50830"/>
                </a:lnTo>
                <a:lnTo>
                  <a:pt x="65680" y="50830"/>
                </a:lnTo>
                <a:lnTo>
                  <a:pt x="65690" y="50840"/>
                </a:lnTo>
                <a:lnTo>
                  <a:pt x="65690" y="50850"/>
                </a:lnTo>
                <a:lnTo>
                  <a:pt x="65690" y="50860"/>
                </a:lnTo>
                <a:lnTo>
                  <a:pt x="65700" y="50860"/>
                </a:lnTo>
                <a:lnTo>
                  <a:pt x="65700" y="50870"/>
                </a:lnTo>
                <a:lnTo>
                  <a:pt x="65710" y="50870"/>
                </a:lnTo>
                <a:lnTo>
                  <a:pt x="65720" y="50870"/>
                </a:lnTo>
                <a:lnTo>
                  <a:pt x="65730" y="50870"/>
                </a:lnTo>
                <a:lnTo>
                  <a:pt x="65730" y="50860"/>
                </a:lnTo>
                <a:lnTo>
                  <a:pt x="65740" y="50860"/>
                </a:lnTo>
                <a:lnTo>
                  <a:pt x="65740" y="50870"/>
                </a:lnTo>
                <a:lnTo>
                  <a:pt x="65750" y="50870"/>
                </a:lnTo>
                <a:lnTo>
                  <a:pt x="65760" y="50860"/>
                </a:lnTo>
                <a:lnTo>
                  <a:pt x="65770" y="50860"/>
                </a:lnTo>
                <a:lnTo>
                  <a:pt x="65780" y="50860"/>
                </a:lnTo>
                <a:lnTo>
                  <a:pt x="65790" y="50850"/>
                </a:lnTo>
                <a:lnTo>
                  <a:pt x="65800" y="50840"/>
                </a:lnTo>
                <a:lnTo>
                  <a:pt x="65800" y="50830"/>
                </a:lnTo>
                <a:lnTo>
                  <a:pt x="65800" y="50820"/>
                </a:lnTo>
                <a:lnTo>
                  <a:pt x="65810" y="50810"/>
                </a:lnTo>
                <a:lnTo>
                  <a:pt x="65810" y="50800"/>
                </a:lnTo>
                <a:lnTo>
                  <a:pt x="65820" y="50790"/>
                </a:lnTo>
                <a:lnTo>
                  <a:pt x="65820" y="50780"/>
                </a:lnTo>
                <a:lnTo>
                  <a:pt x="65810" y="50780"/>
                </a:lnTo>
                <a:lnTo>
                  <a:pt x="65810" y="50770"/>
                </a:lnTo>
                <a:lnTo>
                  <a:pt x="65820" y="50760"/>
                </a:lnTo>
                <a:lnTo>
                  <a:pt x="65830" y="50760"/>
                </a:lnTo>
                <a:lnTo>
                  <a:pt x="65830" y="50750"/>
                </a:lnTo>
                <a:lnTo>
                  <a:pt x="65830" y="50740"/>
                </a:lnTo>
                <a:lnTo>
                  <a:pt x="65840" y="50730"/>
                </a:lnTo>
                <a:lnTo>
                  <a:pt x="65850" y="50740"/>
                </a:lnTo>
                <a:lnTo>
                  <a:pt x="65860" y="50720"/>
                </a:lnTo>
                <a:lnTo>
                  <a:pt x="65870" y="50710"/>
                </a:lnTo>
                <a:lnTo>
                  <a:pt x="65860" y="50710"/>
                </a:lnTo>
                <a:lnTo>
                  <a:pt x="65860" y="50700"/>
                </a:lnTo>
                <a:lnTo>
                  <a:pt x="65860" y="50690"/>
                </a:lnTo>
                <a:lnTo>
                  <a:pt x="65870" y="50690"/>
                </a:lnTo>
                <a:lnTo>
                  <a:pt x="65870" y="50680"/>
                </a:lnTo>
                <a:lnTo>
                  <a:pt x="65870" y="50670"/>
                </a:lnTo>
                <a:lnTo>
                  <a:pt x="65870" y="50660"/>
                </a:lnTo>
                <a:lnTo>
                  <a:pt x="65860" y="50650"/>
                </a:lnTo>
                <a:lnTo>
                  <a:pt x="65850" y="50650"/>
                </a:lnTo>
                <a:lnTo>
                  <a:pt x="65850" y="50640"/>
                </a:lnTo>
                <a:lnTo>
                  <a:pt x="65840" y="50640"/>
                </a:lnTo>
                <a:lnTo>
                  <a:pt x="65830" y="50640"/>
                </a:lnTo>
                <a:lnTo>
                  <a:pt x="65820" y="50640"/>
                </a:lnTo>
                <a:lnTo>
                  <a:pt x="65820" y="50630"/>
                </a:lnTo>
                <a:lnTo>
                  <a:pt x="65820" y="50620"/>
                </a:lnTo>
                <a:lnTo>
                  <a:pt x="65830" y="50610"/>
                </a:lnTo>
                <a:lnTo>
                  <a:pt x="65840" y="50610"/>
                </a:lnTo>
                <a:lnTo>
                  <a:pt x="65850" y="50610"/>
                </a:lnTo>
                <a:lnTo>
                  <a:pt x="65860" y="50610"/>
                </a:lnTo>
                <a:lnTo>
                  <a:pt x="65870" y="50610"/>
                </a:lnTo>
                <a:lnTo>
                  <a:pt x="65880" y="50620"/>
                </a:lnTo>
                <a:lnTo>
                  <a:pt x="65890" y="50620"/>
                </a:lnTo>
                <a:lnTo>
                  <a:pt x="65900" y="50620"/>
                </a:lnTo>
                <a:lnTo>
                  <a:pt x="65910" y="50620"/>
                </a:lnTo>
                <a:lnTo>
                  <a:pt x="65910" y="50610"/>
                </a:lnTo>
                <a:lnTo>
                  <a:pt x="65920" y="50600"/>
                </a:lnTo>
                <a:lnTo>
                  <a:pt x="65930" y="50610"/>
                </a:lnTo>
                <a:lnTo>
                  <a:pt x="65930" y="50620"/>
                </a:lnTo>
                <a:lnTo>
                  <a:pt x="65930" y="50630"/>
                </a:lnTo>
                <a:lnTo>
                  <a:pt x="65940" y="50630"/>
                </a:lnTo>
                <a:lnTo>
                  <a:pt x="65950" y="50630"/>
                </a:lnTo>
                <a:lnTo>
                  <a:pt x="65950" y="50620"/>
                </a:lnTo>
                <a:lnTo>
                  <a:pt x="65960" y="50620"/>
                </a:lnTo>
                <a:lnTo>
                  <a:pt x="65970" y="50610"/>
                </a:lnTo>
                <a:lnTo>
                  <a:pt x="65980" y="50610"/>
                </a:lnTo>
                <a:lnTo>
                  <a:pt x="65990" y="50600"/>
                </a:lnTo>
                <a:lnTo>
                  <a:pt x="66000" y="50600"/>
                </a:lnTo>
                <a:lnTo>
                  <a:pt x="66010" y="50600"/>
                </a:lnTo>
                <a:lnTo>
                  <a:pt x="66020" y="50610"/>
                </a:lnTo>
                <a:lnTo>
                  <a:pt x="66010" y="50610"/>
                </a:lnTo>
                <a:lnTo>
                  <a:pt x="66010" y="50620"/>
                </a:lnTo>
                <a:lnTo>
                  <a:pt x="66020" y="50620"/>
                </a:lnTo>
                <a:lnTo>
                  <a:pt x="66030" y="50630"/>
                </a:lnTo>
                <a:lnTo>
                  <a:pt x="66040" y="50630"/>
                </a:lnTo>
                <a:lnTo>
                  <a:pt x="66050" y="50630"/>
                </a:lnTo>
                <a:lnTo>
                  <a:pt x="66060" y="50630"/>
                </a:lnTo>
                <a:lnTo>
                  <a:pt x="66070" y="50630"/>
                </a:lnTo>
                <a:lnTo>
                  <a:pt x="66080" y="50640"/>
                </a:lnTo>
                <a:lnTo>
                  <a:pt x="66090" y="50640"/>
                </a:lnTo>
                <a:lnTo>
                  <a:pt x="66090" y="50650"/>
                </a:lnTo>
                <a:lnTo>
                  <a:pt x="66100" y="50660"/>
                </a:lnTo>
                <a:lnTo>
                  <a:pt x="66110" y="50660"/>
                </a:lnTo>
                <a:lnTo>
                  <a:pt x="66120" y="50660"/>
                </a:lnTo>
                <a:lnTo>
                  <a:pt x="66130" y="50660"/>
                </a:lnTo>
                <a:lnTo>
                  <a:pt x="66140" y="50660"/>
                </a:lnTo>
                <a:lnTo>
                  <a:pt x="66150" y="50660"/>
                </a:lnTo>
                <a:lnTo>
                  <a:pt x="66160" y="50670"/>
                </a:lnTo>
                <a:lnTo>
                  <a:pt x="66170" y="50670"/>
                </a:lnTo>
                <a:lnTo>
                  <a:pt x="66180" y="50680"/>
                </a:lnTo>
                <a:lnTo>
                  <a:pt x="66190" y="50680"/>
                </a:lnTo>
                <a:lnTo>
                  <a:pt x="66190" y="50690"/>
                </a:lnTo>
                <a:lnTo>
                  <a:pt x="66200" y="50690"/>
                </a:lnTo>
                <a:lnTo>
                  <a:pt x="66210" y="50690"/>
                </a:lnTo>
                <a:lnTo>
                  <a:pt x="66230" y="50680"/>
                </a:lnTo>
                <a:lnTo>
                  <a:pt x="66240" y="50680"/>
                </a:lnTo>
                <a:lnTo>
                  <a:pt x="66240" y="50670"/>
                </a:lnTo>
                <a:lnTo>
                  <a:pt x="66250" y="50670"/>
                </a:lnTo>
                <a:lnTo>
                  <a:pt x="66250" y="50650"/>
                </a:lnTo>
                <a:lnTo>
                  <a:pt x="66260" y="50650"/>
                </a:lnTo>
                <a:lnTo>
                  <a:pt x="66270" y="50640"/>
                </a:lnTo>
                <a:lnTo>
                  <a:pt x="66280" y="50640"/>
                </a:lnTo>
                <a:lnTo>
                  <a:pt x="66290" y="50640"/>
                </a:lnTo>
                <a:lnTo>
                  <a:pt x="66300" y="50640"/>
                </a:lnTo>
                <a:lnTo>
                  <a:pt x="66310" y="50630"/>
                </a:lnTo>
                <a:lnTo>
                  <a:pt x="66310" y="50620"/>
                </a:lnTo>
                <a:lnTo>
                  <a:pt x="66320" y="50620"/>
                </a:lnTo>
                <a:lnTo>
                  <a:pt x="66320" y="50630"/>
                </a:lnTo>
                <a:lnTo>
                  <a:pt x="66330" y="50640"/>
                </a:lnTo>
                <a:lnTo>
                  <a:pt x="66340" y="50650"/>
                </a:lnTo>
                <a:lnTo>
                  <a:pt x="66330" y="50670"/>
                </a:lnTo>
                <a:lnTo>
                  <a:pt x="66330" y="50680"/>
                </a:lnTo>
                <a:lnTo>
                  <a:pt x="66330" y="50690"/>
                </a:lnTo>
                <a:lnTo>
                  <a:pt x="66320" y="50700"/>
                </a:lnTo>
                <a:lnTo>
                  <a:pt x="66310" y="50700"/>
                </a:lnTo>
                <a:lnTo>
                  <a:pt x="66300" y="50710"/>
                </a:lnTo>
                <a:lnTo>
                  <a:pt x="66300" y="50720"/>
                </a:lnTo>
                <a:lnTo>
                  <a:pt x="66290" y="50730"/>
                </a:lnTo>
                <a:lnTo>
                  <a:pt x="66290" y="50740"/>
                </a:lnTo>
                <a:lnTo>
                  <a:pt x="66290" y="50750"/>
                </a:lnTo>
                <a:lnTo>
                  <a:pt x="66290" y="50760"/>
                </a:lnTo>
                <a:lnTo>
                  <a:pt x="66280" y="50770"/>
                </a:lnTo>
                <a:lnTo>
                  <a:pt x="66280" y="50780"/>
                </a:lnTo>
                <a:lnTo>
                  <a:pt x="66280" y="50790"/>
                </a:lnTo>
                <a:lnTo>
                  <a:pt x="66270" y="50800"/>
                </a:lnTo>
                <a:lnTo>
                  <a:pt x="66270" y="50810"/>
                </a:lnTo>
                <a:lnTo>
                  <a:pt x="66270" y="50820"/>
                </a:lnTo>
                <a:lnTo>
                  <a:pt x="66260" y="50830"/>
                </a:lnTo>
                <a:lnTo>
                  <a:pt x="66270" y="50840"/>
                </a:lnTo>
                <a:lnTo>
                  <a:pt x="66280" y="50840"/>
                </a:lnTo>
                <a:lnTo>
                  <a:pt x="66270" y="50850"/>
                </a:lnTo>
                <a:lnTo>
                  <a:pt x="66280" y="50860"/>
                </a:lnTo>
                <a:lnTo>
                  <a:pt x="66280" y="50870"/>
                </a:lnTo>
                <a:lnTo>
                  <a:pt x="66290" y="50880"/>
                </a:lnTo>
                <a:lnTo>
                  <a:pt x="66290" y="50890"/>
                </a:lnTo>
                <a:lnTo>
                  <a:pt x="66290" y="50900"/>
                </a:lnTo>
                <a:lnTo>
                  <a:pt x="66300" y="50910"/>
                </a:lnTo>
                <a:lnTo>
                  <a:pt x="66320" y="50900"/>
                </a:lnTo>
                <a:lnTo>
                  <a:pt x="66330" y="50900"/>
                </a:lnTo>
                <a:lnTo>
                  <a:pt x="66340" y="50900"/>
                </a:lnTo>
                <a:lnTo>
                  <a:pt x="66340" y="50890"/>
                </a:lnTo>
                <a:lnTo>
                  <a:pt x="66340" y="50880"/>
                </a:lnTo>
                <a:lnTo>
                  <a:pt x="66340" y="50870"/>
                </a:lnTo>
                <a:lnTo>
                  <a:pt x="66340" y="50860"/>
                </a:lnTo>
                <a:lnTo>
                  <a:pt x="66350" y="50860"/>
                </a:lnTo>
                <a:lnTo>
                  <a:pt x="66360" y="50850"/>
                </a:lnTo>
                <a:lnTo>
                  <a:pt x="66360" y="50840"/>
                </a:lnTo>
                <a:lnTo>
                  <a:pt x="66370" y="50830"/>
                </a:lnTo>
                <a:lnTo>
                  <a:pt x="66380" y="50820"/>
                </a:lnTo>
                <a:lnTo>
                  <a:pt x="66380" y="50810"/>
                </a:lnTo>
                <a:lnTo>
                  <a:pt x="66380" y="50800"/>
                </a:lnTo>
                <a:lnTo>
                  <a:pt x="66380" y="50790"/>
                </a:lnTo>
                <a:lnTo>
                  <a:pt x="66380" y="50780"/>
                </a:lnTo>
                <a:lnTo>
                  <a:pt x="66390" y="50770"/>
                </a:lnTo>
                <a:lnTo>
                  <a:pt x="66400" y="50770"/>
                </a:lnTo>
                <a:lnTo>
                  <a:pt x="66410" y="50770"/>
                </a:lnTo>
                <a:lnTo>
                  <a:pt x="66420" y="50780"/>
                </a:lnTo>
                <a:lnTo>
                  <a:pt x="66420" y="50790"/>
                </a:lnTo>
                <a:lnTo>
                  <a:pt x="66420" y="50800"/>
                </a:lnTo>
                <a:lnTo>
                  <a:pt x="66430" y="50820"/>
                </a:lnTo>
                <a:lnTo>
                  <a:pt x="66440" y="50830"/>
                </a:lnTo>
                <a:lnTo>
                  <a:pt x="66440" y="50840"/>
                </a:lnTo>
                <a:lnTo>
                  <a:pt x="66440" y="50850"/>
                </a:lnTo>
                <a:lnTo>
                  <a:pt x="66450" y="50860"/>
                </a:lnTo>
                <a:lnTo>
                  <a:pt x="66450" y="50870"/>
                </a:lnTo>
                <a:lnTo>
                  <a:pt x="66460" y="50870"/>
                </a:lnTo>
                <a:lnTo>
                  <a:pt x="66460" y="50880"/>
                </a:lnTo>
                <a:lnTo>
                  <a:pt x="66460" y="50890"/>
                </a:lnTo>
                <a:lnTo>
                  <a:pt x="66460" y="50900"/>
                </a:lnTo>
                <a:lnTo>
                  <a:pt x="66460" y="50910"/>
                </a:lnTo>
                <a:lnTo>
                  <a:pt x="66460" y="50920"/>
                </a:lnTo>
                <a:lnTo>
                  <a:pt x="66450" y="50930"/>
                </a:lnTo>
                <a:lnTo>
                  <a:pt x="66450" y="50940"/>
                </a:lnTo>
                <a:lnTo>
                  <a:pt x="66450" y="50950"/>
                </a:lnTo>
                <a:lnTo>
                  <a:pt x="66460" y="50960"/>
                </a:lnTo>
                <a:lnTo>
                  <a:pt x="66470" y="50970"/>
                </a:lnTo>
                <a:lnTo>
                  <a:pt x="66480" y="50990"/>
                </a:lnTo>
                <a:lnTo>
                  <a:pt x="66480" y="51000"/>
                </a:lnTo>
                <a:lnTo>
                  <a:pt x="66480" y="51010"/>
                </a:lnTo>
                <a:lnTo>
                  <a:pt x="66480" y="51020"/>
                </a:lnTo>
                <a:lnTo>
                  <a:pt x="66490" y="51030"/>
                </a:lnTo>
                <a:lnTo>
                  <a:pt x="66490" y="51040"/>
                </a:lnTo>
                <a:lnTo>
                  <a:pt x="66490" y="51050"/>
                </a:lnTo>
                <a:lnTo>
                  <a:pt x="66500" y="51060"/>
                </a:lnTo>
                <a:lnTo>
                  <a:pt x="66510" y="51070"/>
                </a:lnTo>
                <a:lnTo>
                  <a:pt x="66510" y="51080"/>
                </a:lnTo>
                <a:lnTo>
                  <a:pt x="66510" y="51090"/>
                </a:lnTo>
                <a:lnTo>
                  <a:pt x="66520" y="51100"/>
                </a:lnTo>
                <a:lnTo>
                  <a:pt x="66520" y="51110"/>
                </a:lnTo>
                <a:lnTo>
                  <a:pt x="66520" y="51120"/>
                </a:lnTo>
                <a:lnTo>
                  <a:pt x="66510" y="51130"/>
                </a:lnTo>
                <a:lnTo>
                  <a:pt x="66510" y="51140"/>
                </a:lnTo>
                <a:lnTo>
                  <a:pt x="66510" y="51150"/>
                </a:lnTo>
                <a:lnTo>
                  <a:pt x="66520" y="51160"/>
                </a:lnTo>
                <a:lnTo>
                  <a:pt x="66530" y="51170"/>
                </a:lnTo>
                <a:lnTo>
                  <a:pt x="66530" y="51180"/>
                </a:lnTo>
                <a:lnTo>
                  <a:pt x="66530" y="51190"/>
                </a:lnTo>
                <a:lnTo>
                  <a:pt x="66520" y="51190"/>
                </a:lnTo>
                <a:lnTo>
                  <a:pt x="66520" y="51210"/>
                </a:lnTo>
                <a:lnTo>
                  <a:pt x="66510" y="51210"/>
                </a:lnTo>
                <a:lnTo>
                  <a:pt x="66500" y="51220"/>
                </a:lnTo>
                <a:lnTo>
                  <a:pt x="66490" y="51220"/>
                </a:lnTo>
                <a:lnTo>
                  <a:pt x="66480" y="51220"/>
                </a:lnTo>
                <a:lnTo>
                  <a:pt x="66470" y="51220"/>
                </a:lnTo>
                <a:lnTo>
                  <a:pt x="66470" y="51230"/>
                </a:lnTo>
                <a:lnTo>
                  <a:pt x="66460" y="51240"/>
                </a:lnTo>
                <a:lnTo>
                  <a:pt x="66460" y="51250"/>
                </a:lnTo>
                <a:lnTo>
                  <a:pt x="66450" y="51260"/>
                </a:lnTo>
                <a:lnTo>
                  <a:pt x="66450" y="51270"/>
                </a:lnTo>
                <a:lnTo>
                  <a:pt x="66440" y="51280"/>
                </a:lnTo>
                <a:lnTo>
                  <a:pt x="66450" y="51290"/>
                </a:lnTo>
                <a:lnTo>
                  <a:pt x="66440" y="51290"/>
                </a:lnTo>
                <a:lnTo>
                  <a:pt x="66440" y="51300"/>
                </a:lnTo>
                <a:lnTo>
                  <a:pt x="66440" y="51310"/>
                </a:lnTo>
                <a:lnTo>
                  <a:pt x="66450" y="51310"/>
                </a:lnTo>
                <a:lnTo>
                  <a:pt x="66450" y="51320"/>
                </a:lnTo>
                <a:lnTo>
                  <a:pt x="66460" y="51330"/>
                </a:lnTo>
                <a:lnTo>
                  <a:pt x="66470" y="51340"/>
                </a:lnTo>
                <a:lnTo>
                  <a:pt x="66460" y="51340"/>
                </a:lnTo>
                <a:lnTo>
                  <a:pt x="66450" y="51350"/>
                </a:lnTo>
                <a:lnTo>
                  <a:pt x="66440" y="51350"/>
                </a:lnTo>
                <a:lnTo>
                  <a:pt x="66440" y="51360"/>
                </a:lnTo>
                <a:lnTo>
                  <a:pt x="66440" y="51370"/>
                </a:lnTo>
                <a:lnTo>
                  <a:pt x="66440" y="51380"/>
                </a:lnTo>
                <a:lnTo>
                  <a:pt x="66440" y="51390"/>
                </a:lnTo>
                <a:lnTo>
                  <a:pt x="66440" y="51400"/>
                </a:lnTo>
                <a:lnTo>
                  <a:pt x="66440" y="51410"/>
                </a:lnTo>
                <a:lnTo>
                  <a:pt x="66450" y="51410"/>
                </a:lnTo>
                <a:lnTo>
                  <a:pt x="66450" y="51420"/>
                </a:lnTo>
                <a:lnTo>
                  <a:pt x="66460" y="51420"/>
                </a:lnTo>
                <a:lnTo>
                  <a:pt x="66460" y="51430"/>
                </a:lnTo>
                <a:lnTo>
                  <a:pt x="66460" y="51440"/>
                </a:lnTo>
                <a:lnTo>
                  <a:pt x="66460" y="51450"/>
                </a:lnTo>
                <a:lnTo>
                  <a:pt x="66470" y="51460"/>
                </a:lnTo>
                <a:lnTo>
                  <a:pt x="66480" y="51460"/>
                </a:lnTo>
                <a:lnTo>
                  <a:pt x="66480" y="51470"/>
                </a:lnTo>
                <a:lnTo>
                  <a:pt x="66490" y="51470"/>
                </a:lnTo>
                <a:lnTo>
                  <a:pt x="66500" y="51470"/>
                </a:lnTo>
                <a:lnTo>
                  <a:pt x="66500" y="51480"/>
                </a:lnTo>
                <a:lnTo>
                  <a:pt x="66500" y="51490"/>
                </a:lnTo>
                <a:lnTo>
                  <a:pt x="66510" y="51490"/>
                </a:lnTo>
                <a:lnTo>
                  <a:pt x="66510" y="51500"/>
                </a:lnTo>
                <a:lnTo>
                  <a:pt x="66520" y="51500"/>
                </a:lnTo>
                <a:lnTo>
                  <a:pt x="66520" y="51490"/>
                </a:lnTo>
                <a:lnTo>
                  <a:pt x="66520" y="51480"/>
                </a:lnTo>
                <a:lnTo>
                  <a:pt x="66520" y="51470"/>
                </a:lnTo>
                <a:lnTo>
                  <a:pt x="66530" y="51470"/>
                </a:lnTo>
                <a:lnTo>
                  <a:pt x="66530" y="51460"/>
                </a:lnTo>
                <a:lnTo>
                  <a:pt x="66530" y="51450"/>
                </a:lnTo>
                <a:lnTo>
                  <a:pt x="66540" y="51450"/>
                </a:lnTo>
                <a:lnTo>
                  <a:pt x="66550" y="51450"/>
                </a:lnTo>
                <a:lnTo>
                  <a:pt x="66550" y="51440"/>
                </a:lnTo>
                <a:lnTo>
                  <a:pt x="66560" y="51440"/>
                </a:lnTo>
                <a:lnTo>
                  <a:pt x="66570" y="51440"/>
                </a:lnTo>
                <a:lnTo>
                  <a:pt x="66580" y="51440"/>
                </a:lnTo>
                <a:lnTo>
                  <a:pt x="66590" y="51430"/>
                </a:lnTo>
                <a:lnTo>
                  <a:pt x="66600" y="51430"/>
                </a:lnTo>
                <a:lnTo>
                  <a:pt x="66610" y="51430"/>
                </a:lnTo>
                <a:lnTo>
                  <a:pt x="66620" y="51430"/>
                </a:lnTo>
                <a:lnTo>
                  <a:pt x="66620" y="51440"/>
                </a:lnTo>
                <a:lnTo>
                  <a:pt x="66640" y="51440"/>
                </a:lnTo>
                <a:lnTo>
                  <a:pt x="66640" y="51450"/>
                </a:lnTo>
                <a:lnTo>
                  <a:pt x="66650" y="51450"/>
                </a:lnTo>
                <a:lnTo>
                  <a:pt x="66650" y="51460"/>
                </a:lnTo>
                <a:lnTo>
                  <a:pt x="66660" y="51460"/>
                </a:lnTo>
                <a:lnTo>
                  <a:pt x="66660" y="51470"/>
                </a:lnTo>
                <a:lnTo>
                  <a:pt x="66670" y="51470"/>
                </a:lnTo>
                <a:lnTo>
                  <a:pt x="66670" y="51480"/>
                </a:lnTo>
                <a:lnTo>
                  <a:pt x="66680" y="51490"/>
                </a:lnTo>
                <a:lnTo>
                  <a:pt x="66680" y="51500"/>
                </a:lnTo>
                <a:lnTo>
                  <a:pt x="66680" y="51510"/>
                </a:lnTo>
                <a:lnTo>
                  <a:pt x="66690" y="51510"/>
                </a:lnTo>
                <a:lnTo>
                  <a:pt x="66700" y="51510"/>
                </a:lnTo>
                <a:lnTo>
                  <a:pt x="66710" y="51520"/>
                </a:lnTo>
                <a:lnTo>
                  <a:pt x="66720" y="51530"/>
                </a:lnTo>
                <a:lnTo>
                  <a:pt x="66740" y="51540"/>
                </a:lnTo>
                <a:lnTo>
                  <a:pt x="66750" y="51550"/>
                </a:lnTo>
                <a:lnTo>
                  <a:pt x="66750" y="51560"/>
                </a:lnTo>
                <a:lnTo>
                  <a:pt x="66760" y="51560"/>
                </a:lnTo>
                <a:lnTo>
                  <a:pt x="66760" y="51570"/>
                </a:lnTo>
                <a:lnTo>
                  <a:pt x="66760" y="51580"/>
                </a:lnTo>
                <a:lnTo>
                  <a:pt x="66760" y="51590"/>
                </a:lnTo>
                <a:lnTo>
                  <a:pt x="66770" y="51590"/>
                </a:lnTo>
                <a:lnTo>
                  <a:pt x="66770" y="51600"/>
                </a:lnTo>
                <a:lnTo>
                  <a:pt x="66770" y="51610"/>
                </a:lnTo>
                <a:lnTo>
                  <a:pt x="66770" y="51620"/>
                </a:lnTo>
                <a:lnTo>
                  <a:pt x="66770" y="51630"/>
                </a:lnTo>
                <a:lnTo>
                  <a:pt x="66790" y="51640"/>
                </a:lnTo>
                <a:lnTo>
                  <a:pt x="66800" y="51640"/>
                </a:lnTo>
                <a:lnTo>
                  <a:pt x="66800" y="51650"/>
                </a:lnTo>
                <a:lnTo>
                  <a:pt x="66800" y="51660"/>
                </a:lnTo>
                <a:lnTo>
                  <a:pt x="66800" y="51670"/>
                </a:lnTo>
                <a:lnTo>
                  <a:pt x="66790" y="51670"/>
                </a:lnTo>
                <a:lnTo>
                  <a:pt x="66790" y="51680"/>
                </a:lnTo>
                <a:lnTo>
                  <a:pt x="66790" y="51690"/>
                </a:lnTo>
                <a:lnTo>
                  <a:pt x="66790" y="51700"/>
                </a:lnTo>
                <a:lnTo>
                  <a:pt x="66790" y="51710"/>
                </a:lnTo>
                <a:lnTo>
                  <a:pt x="66800" y="51710"/>
                </a:lnTo>
                <a:lnTo>
                  <a:pt x="66800" y="51720"/>
                </a:lnTo>
                <a:lnTo>
                  <a:pt x="66800" y="51730"/>
                </a:lnTo>
                <a:lnTo>
                  <a:pt x="66800" y="51750"/>
                </a:lnTo>
                <a:lnTo>
                  <a:pt x="66800" y="51760"/>
                </a:lnTo>
                <a:lnTo>
                  <a:pt x="66800" y="51770"/>
                </a:lnTo>
                <a:lnTo>
                  <a:pt x="66800" y="51780"/>
                </a:lnTo>
                <a:lnTo>
                  <a:pt x="66790" y="51780"/>
                </a:lnTo>
                <a:lnTo>
                  <a:pt x="66790" y="51790"/>
                </a:lnTo>
                <a:lnTo>
                  <a:pt x="66790" y="51800"/>
                </a:lnTo>
                <a:lnTo>
                  <a:pt x="66800" y="51800"/>
                </a:lnTo>
                <a:lnTo>
                  <a:pt x="66800" y="51810"/>
                </a:lnTo>
                <a:lnTo>
                  <a:pt x="66800" y="51820"/>
                </a:lnTo>
                <a:lnTo>
                  <a:pt x="66800" y="51830"/>
                </a:lnTo>
                <a:lnTo>
                  <a:pt x="66800" y="51840"/>
                </a:lnTo>
                <a:lnTo>
                  <a:pt x="66800" y="51850"/>
                </a:lnTo>
                <a:lnTo>
                  <a:pt x="66800" y="51860"/>
                </a:lnTo>
                <a:lnTo>
                  <a:pt x="66800" y="51870"/>
                </a:lnTo>
                <a:lnTo>
                  <a:pt x="66800" y="51880"/>
                </a:lnTo>
                <a:lnTo>
                  <a:pt x="66800" y="51890"/>
                </a:lnTo>
                <a:lnTo>
                  <a:pt x="66810" y="51890"/>
                </a:lnTo>
                <a:lnTo>
                  <a:pt x="66810" y="51900"/>
                </a:lnTo>
                <a:lnTo>
                  <a:pt x="66820" y="51890"/>
                </a:lnTo>
                <a:lnTo>
                  <a:pt x="66830" y="51900"/>
                </a:lnTo>
                <a:lnTo>
                  <a:pt x="66840" y="51900"/>
                </a:lnTo>
                <a:lnTo>
                  <a:pt x="66840" y="51910"/>
                </a:lnTo>
                <a:lnTo>
                  <a:pt x="66850" y="51910"/>
                </a:lnTo>
                <a:lnTo>
                  <a:pt x="66860" y="51910"/>
                </a:lnTo>
                <a:lnTo>
                  <a:pt x="66870" y="51910"/>
                </a:lnTo>
                <a:lnTo>
                  <a:pt x="66880" y="51910"/>
                </a:lnTo>
                <a:lnTo>
                  <a:pt x="66890" y="51910"/>
                </a:lnTo>
                <a:lnTo>
                  <a:pt x="66900" y="51910"/>
                </a:lnTo>
                <a:lnTo>
                  <a:pt x="66910" y="51900"/>
                </a:lnTo>
                <a:lnTo>
                  <a:pt x="66920" y="51900"/>
                </a:lnTo>
                <a:lnTo>
                  <a:pt x="66930" y="51900"/>
                </a:lnTo>
                <a:lnTo>
                  <a:pt x="66940" y="51900"/>
                </a:lnTo>
                <a:lnTo>
                  <a:pt x="66940" y="51910"/>
                </a:lnTo>
                <a:lnTo>
                  <a:pt x="66950" y="51910"/>
                </a:lnTo>
                <a:lnTo>
                  <a:pt x="66950" y="51920"/>
                </a:lnTo>
                <a:lnTo>
                  <a:pt x="66960" y="51920"/>
                </a:lnTo>
                <a:lnTo>
                  <a:pt x="66960" y="51910"/>
                </a:lnTo>
                <a:lnTo>
                  <a:pt x="66970" y="51910"/>
                </a:lnTo>
                <a:lnTo>
                  <a:pt x="66980" y="51910"/>
                </a:lnTo>
                <a:lnTo>
                  <a:pt x="66990" y="51910"/>
                </a:lnTo>
                <a:lnTo>
                  <a:pt x="67000" y="51910"/>
                </a:lnTo>
                <a:lnTo>
                  <a:pt x="67010" y="51910"/>
                </a:lnTo>
                <a:lnTo>
                  <a:pt x="67020" y="51900"/>
                </a:lnTo>
                <a:lnTo>
                  <a:pt x="67030" y="51900"/>
                </a:lnTo>
                <a:lnTo>
                  <a:pt x="67040" y="51900"/>
                </a:lnTo>
                <a:lnTo>
                  <a:pt x="67040" y="51890"/>
                </a:lnTo>
                <a:lnTo>
                  <a:pt x="67050" y="51890"/>
                </a:lnTo>
                <a:lnTo>
                  <a:pt x="67060" y="51880"/>
                </a:lnTo>
                <a:lnTo>
                  <a:pt x="67070" y="51870"/>
                </a:lnTo>
                <a:lnTo>
                  <a:pt x="67080" y="51860"/>
                </a:lnTo>
                <a:lnTo>
                  <a:pt x="67090" y="51860"/>
                </a:lnTo>
                <a:lnTo>
                  <a:pt x="67090" y="51850"/>
                </a:lnTo>
                <a:lnTo>
                  <a:pt x="67090" y="51860"/>
                </a:lnTo>
                <a:lnTo>
                  <a:pt x="67100" y="51860"/>
                </a:lnTo>
                <a:lnTo>
                  <a:pt x="67110" y="51870"/>
                </a:lnTo>
                <a:lnTo>
                  <a:pt x="67110" y="51880"/>
                </a:lnTo>
                <a:lnTo>
                  <a:pt x="67110" y="51890"/>
                </a:lnTo>
                <a:lnTo>
                  <a:pt x="67110" y="51900"/>
                </a:lnTo>
                <a:lnTo>
                  <a:pt x="67120" y="51910"/>
                </a:lnTo>
                <a:lnTo>
                  <a:pt x="67120" y="51920"/>
                </a:lnTo>
                <a:lnTo>
                  <a:pt x="67120" y="51930"/>
                </a:lnTo>
                <a:lnTo>
                  <a:pt x="67130" y="51940"/>
                </a:lnTo>
                <a:lnTo>
                  <a:pt x="67130" y="51950"/>
                </a:lnTo>
                <a:lnTo>
                  <a:pt x="67130" y="51960"/>
                </a:lnTo>
                <a:lnTo>
                  <a:pt x="67140" y="51960"/>
                </a:lnTo>
                <a:lnTo>
                  <a:pt x="67140" y="51970"/>
                </a:lnTo>
                <a:lnTo>
                  <a:pt x="67140" y="51980"/>
                </a:lnTo>
                <a:lnTo>
                  <a:pt x="67140" y="51990"/>
                </a:lnTo>
                <a:lnTo>
                  <a:pt x="67140" y="52000"/>
                </a:lnTo>
                <a:lnTo>
                  <a:pt x="67150" y="52010"/>
                </a:lnTo>
                <a:lnTo>
                  <a:pt x="67160" y="52020"/>
                </a:lnTo>
                <a:lnTo>
                  <a:pt x="67170" y="52020"/>
                </a:lnTo>
                <a:lnTo>
                  <a:pt x="67170" y="52030"/>
                </a:lnTo>
                <a:lnTo>
                  <a:pt x="67170" y="52040"/>
                </a:lnTo>
                <a:lnTo>
                  <a:pt x="67160" y="52040"/>
                </a:lnTo>
                <a:lnTo>
                  <a:pt x="67160" y="52050"/>
                </a:lnTo>
                <a:lnTo>
                  <a:pt x="67150" y="52050"/>
                </a:lnTo>
                <a:lnTo>
                  <a:pt x="67140" y="52050"/>
                </a:lnTo>
                <a:lnTo>
                  <a:pt x="67140" y="52060"/>
                </a:lnTo>
                <a:lnTo>
                  <a:pt x="67130" y="52060"/>
                </a:lnTo>
                <a:lnTo>
                  <a:pt x="67130" y="52070"/>
                </a:lnTo>
                <a:lnTo>
                  <a:pt x="67130" y="52080"/>
                </a:lnTo>
                <a:lnTo>
                  <a:pt x="67130" y="52090"/>
                </a:lnTo>
                <a:lnTo>
                  <a:pt x="67140" y="52090"/>
                </a:lnTo>
                <a:lnTo>
                  <a:pt x="67140" y="52100"/>
                </a:lnTo>
                <a:lnTo>
                  <a:pt x="67140" y="52110"/>
                </a:lnTo>
                <a:lnTo>
                  <a:pt x="67150" y="52110"/>
                </a:lnTo>
                <a:lnTo>
                  <a:pt x="67160" y="52110"/>
                </a:lnTo>
                <a:lnTo>
                  <a:pt x="67160" y="52120"/>
                </a:lnTo>
                <a:lnTo>
                  <a:pt x="67170" y="52120"/>
                </a:lnTo>
                <a:lnTo>
                  <a:pt x="67180" y="52120"/>
                </a:lnTo>
                <a:lnTo>
                  <a:pt x="67190" y="52120"/>
                </a:lnTo>
                <a:lnTo>
                  <a:pt x="67190" y="52110"/>
                </a:lnTo>
                <a:lnTo>
                  <a:pt x="67200" y="52110"/>
                </a:lnTo>
                <a:lnTo>
                  <a:pt x="67210" y="52110"/>
                </a:lnTo>
                <a:lnTo>
                  <a:pt x="67210" y="52120"/>
                </a:lnTo>
                <a:lnTo>
                  <a:pt x="67210" y="52130"/>
                </a:lnTo>
                <a:lnTo>
                  <a:pt x="67210" y="52140"/>
                </a:lnTo>
                <a:lnTo>
                  <a:pt x="67220" y="52150"/>
                </a:lnTo>
                <a:lnTo>
                  <a:pt x="67220" y="52160"/>
                </a:lnTo>
                <a:lnTo>
                  <a:pt x="67220" y="52170"/>
                </a:lnTo>
                <a:lnTo>
                  <a:pt x="67230" y="52170"/>
                </a:lnTo>
                <a:lnTo>
                  <a:pt x="67230" y="52180"/>
                </a:lnTo>
                <a:lnTo>
                  <a:pt x="67230" y="52190"/>
                </a:lnTo>
                <a:lnTo>
                  <a:pt x="67230" y="52200"/>
                </a:lnTo>
                <a:lnTo>
                  <a:pt x="67230" y="52210"/>
                </a:lnTo>
                <a:lnTo>
                  <a:pt x="67230" y="52220"/>
                </a:lnTo>
                <a:lnTo>
                  <a:pt x="67230" y="52230"/>
                </a:lnTo>
                <a:lnTo>
                  <a:pt x="67230" y="52240"/>
                </a:lnTo>
                <a:lnTo>
                  <a:pt x="67230" y="52250"/>
                </a:lnTo>
                <a:lnTo>
                  <a:pt x="67240" y="52260"/>
                </a:lnTo>
                <a:lnTo>
                  <a:pt x="67240" y="52270"/>
                </a:lnTo>
                <a:lnTo>
                  <a:pt x="67240" y="52280"/>
                </a:lnTo>
                <a:lnTo>
                  <a:pt x="67240" y="52290"/>
                </a:lnTo>
                <a:lnTo>
                  <a:pt x="67250" y="52290"/>
                </a:lnTo>
                <a:lnTo>
                  <a:pt x="67250" y="52300"/>
                </a:lnTo>
                <a:lnTo>
                  <a:pt x="67260" y="52300"/>
                </a:lnTo>
                <a:lnTo>
                  <a:pt x="67260" y="52310"/>
                </a:lnTo>
                <a:lnTo>
                  <a:pt x="67260" y="52320"/>
                </a:lnTo>
                <a:lnTo>
                  <a:pt x="67260" y="52330"/>
                </a:lnTo>
                <a:lnTo>
                  <a:pt x="67250" y="52340"/>
                </a:lnTo>
                <a:lnTo>
                  <a:pt x="67250" y="52350"/>
                </a:lnTo>
                <a:lnTo>
                  <a:pt x="67260" y="52350"/>
                </a:lnTo>
                <a:lnTo>
                  <a:pt x="67260" y="52360"/>
                </a:lnTo>
                <a:lnTo>
                  <a:pt x="67260" y="52370"/>
                </a:lnTo>
                <a:lnTo>
                  <a:pt x="67250" y="52370"/>
                </a:lnTo>
                <a:lnTo>
                  <a:pt x="67250" y="52380"/>
                </a:lnTo>
                <a:lnTo>
                  <a:pt x="67240" y="52380"/>
                </a:lnTo>
                <a:lnTo>
                  <a:pt x="67230" y="52390"/>
                </a:lnTo>
                <a:lnTo>
                  <a:pt x="67230" y="52400"/>
                </a:lnTo>
                <a:lnTo>
                  <a:pt x="67230" y="52410"/>
                </a:lnTo>
                <a:lnTo>
                  <a:pt x="67230" y="52420"/>
                </a:lnTo>
                <a:lnTo>
                  <a:pt x="67220" y="52430"/>
                </a:lnTo>
                <a:lnTo>
                  <a:pt x="67220" y="52440"/>
                </a:lnTo>
                <a:lnTo>
                  <a:pt x="67220" y="52450"/>
                </a:lnTo>
                <a:lnTo>
                  <a:pt x="67220" y="52460"/>
                </a:lnTo>
                <a:lnTo>
                  <a:pt x="67220" y="52470"/>
                </a:lnTo>
                <a:lnTo>
                  <a:pt x="67210" y="52470"/>
                </a:lnTo>
                <a:lnTo>
                  <a:pt x="67200" y="52480"/>
                </a:lnTo>
                <a:lnTo>
                  <a:pt x="67200" y="52490"/>
                </a:lnTo>
                <a:lnTo>
                  <a:pt x="67200" y="52500"/>
                </a:lnTo>
                <a:lnTo>
                  <a:pt x="67210" y="52500"/>
                </a:lnTo>
                <a:lnTo>
                  <a:pt x="67210" y="52510"/>
                </a:lnTo>
                <a:lnTo>
                  <a:pt x="67210" y="52520"/>
                </a:lnTo>
                <a:lnTo>
                  <a:pt x="67220" y="52520"/>
                </a:lnTo>
                <a:lnTo>
                  <a:pt x="67220" y="52530"/>
                </a:lnTo>
                <a:lnTo>
                  <a:pt x="67230" y="52540"/>
                </a:lnTo>
                <a:lnTo>
                  <a:pt x="67240" y="52540"/>
                </a:lnTo>
                <a:lnTo>
                  <a:pt x="67240" y="52550"/>
                </a:lnTo>
                <a:lnTo>
                  <a:pt x="67240" y="52560"/>
                </a:lnTo>
                <a:lnTo>
                  <a:pt x="67240" y="52570"/>
                </a:lnTo>
                <a:lnTo>
                  <a:pt x="67230" y="52570"/>
                </a:lnTo>
                <a:lnTo>
                  <a:pt x="67230" y="52580"/>
                </a:lnTo>
                <a:lnTo>
                  <a:pt x="67230" y="52590"/>
                </a:lnTo>
                <a:lnTo>
                  <a:pt x="67220" y="52600"/>
                </a:lnTo>
                <a:lnTo>
                  <a:pt x="67220" y="52610"/>
                </a:lnTo>
                <a:lnTo>
                  <a:pt x="67220" y="52620"/>
                </a:lnTo>
                <a:lnTo>
                  <a:pt x="67230" y="52620"/>
                </a:lnTo>
                <a:lnTo>
                  <a:pt x="67230" y="52630"/>
                </a:lnTo>
                <a:lnTo>
                  <a:pt x="67240" y="52630"/>
                </a:lnTo>
                <a:lnTo>
                  <a:pt x="67240" y="52640"/>
                </a:lnTo>
                <a:lnTo>
                  <a:pt x="67250" y="52650"/>
                </a:lnTo>
                <a:lnTo>
                  <a:pt x="67260" y="52650"/>
                </a:lnTo>
                <a:lnTo>
                  <a:pt x="67270" y="52640"/>
                </a:lnTo>
                <a:lnTo>
                  <a:pt x="67280" y="52640"/>
                </a:lnTo>
                <a:lnTo>
                  <a:pt x="67290" y="52640"/>
                </a:lnTo>
                <a:lnTo>
                  <a:pt x="67290" y="52650"/>
                </a:lnTo>
                <a:lnTo>
                  <a:pt x="67300" y="52650"/>
                </a:lnTo>
                <a:lnTo>
                  <a:pt x="67300" y="52660"/>
                </a:lnTo>
                <a:lnTo>
                  <a:pt x="67310" y="52660"/>
                </a:lnTo>
                <a:lnTo>
                  <a:pt x="67320" y="52660"/>
                </a:lnTo>
                <a:lnTo>
                  <a:pt x="67330" y="52660"/>
                </a:lnTo>
                <a:lnTo>
                  <a:pt x="67340" y="52670"/>
                </a:lnTo>
                <a:lnTo>
                  <a:pt x="67350" y="52670"/>
                </a:lnTo>
                <a:lnTo>
                  <a:pt x="67350" y="52680"/>
                </a:lnTo>
                <a:lnTo>
                  <a:pt x="67350" y="52690"/>
                </a:lnTo>
                <a:lnTo>
                  <a:pt x="67350" y="52700"/>
                </a:lnTo>
                <a:lnTo>
                  <a:pt x="67350" y="52710"/>
                </a:lnTo>
                <a:lnTo>
                  <a:pt x="67350" y="52720"/>
                </a:lnTo>
                <a:lnTo>
                  <a:pt x="67360" y="52720"/>
                </a:lnTo>
                <a:lnTo>
                  <a:pt x="67360" y="52730"/>
                </a:lnTo>
                <a:lnTo>
                  <a:pt x="67370" y="52730"/>
                </a:lnTo>
                <a:lnTo>
                  <a:pt x="67380" y="52730"/>
                </a:lnTo>
                <a:lnTo>
                  <a:pt x="67380" y="52740"/>
                </a:lnTo>
                <a:lnTo>
                  <a:pt x="67390" y="52740"/>
                </a:lnTo>
                <a:lnTo>
                  <a:pt x="67390" y="52730"/>
                </a:lnTo>
                <a:lnTo>
                  <a:pt x="67390" y="52720"/>
                </a:lnTo>
                <a:lnTo>
                  <a:pt x="67390" y="52710"/>
                </a:lnTo>
                <a:lnTo>
                  <a:pt x="67400" y="52710"/>
                </a:lnTo>
                <a:lnTo>
                  <a:pt x="67410" y="52700"/>
                </a:lnTo>
                <a:lnTo>
                  <a:pt x="67410" y="52690"/>
                </a:lnTo>
                <a:lnTo>
                  <a:pt x="67420" y="52690"/>
                </a:lnTo>
                <a:lnTo>
                  <a:pt x="67430" y="52690"/>
                </a:lnTo>
                <a:lnTo>
                  <a:pt x="67440" y="52690"/>
                </a:lnTo>
                <a:lnTo>
                  <a:pt x="67440" y="52680"/>
                </a:lnTo>
                <a:lnTo>
                  <a:pt x="67440" y="52670"/>
                </a:lnTo>
                <a:lnTo>
                  <a:pt x="67450" y="52670"/>
                </a:lnTo>
                <a:lnTo>
                  <a:pt x="67450" y="52660"/>
                </a:lnTo>
                <a:lnTo>
                  <a:pt x="67460" y="52660"/>
                </a:lnTo>
                <a:lnTo>
                  <a:pt x="67470" y="52660"/>
                </a:lnTo>
                <a:lnTo>
                  <a:pt x="67480" y="52660"/>
                </a:lnTo>
                <a:lnTo>
                  <a:pt x="67480" y="52650"/>
                </a:lnTo>
                <a:lnTo>
                  <a:pt x="67490" y="52650"/>
                </a:lnTo>
                <a:lnTo>
                  <a:pt x="67500" y="52650"/>
                </a:lnTo>
                <a:lnTo>
                  <a:pt x="67510" y="52650"/>
                </a:lnTo>
                <a:lnTo>
                  <a:pt x="67510" y="52640"/>
                </a:lnTo>
                <a:lnTo>
                  <a:pt x="67520" y="52640"/>
                </a:lnTo>
                <a:lnTo>
                  <a:pt x="67530" y="52640"/>
                </a:lnTo>
                <a:lnTo>
                  <a:pt x="67540" y="52640"/>
                </a:lnTo>
                <a:lnTo>
                  <a:pt x="67550" y="52640"/>
                </a:lnTo>
                <a:lnTo>
                  <a:pt x="67550" y="52650"/>
                </a:lnTo>
                <a:lnTo>
                  <a:pt x="67560" y="52650"/>
                </a:lnTo>
                <a:lnTo>
                  <a:pt x="67560" y="52660"/>
                </a:lnTo>
                <a:lnTo>
                  <a:pt x="67570" y="52660"/>
                </a:lnTo>
                <a:lnTo>
                  <a:pt x="67570" y="52670"/>
                </a:lnTo>
                <a:lnTo>
                  <a:pt x="67570" y="52680"/>
                </a:lnTo>
                <a:lnTo>
                  <a:pt x="67570" y="52690"/>
                </a:lnTo>
                <a:lnTo>
                  <a:pt x="67580" y="52700"/>
                </a:lnTo>
                <a:lnTo>
                  <a:pt x="67580" y="52710"/>
                </a:lnTo>
                <a:lnTo>
                  <a:pt x="67590" y="52720"/>
                </a:lnTo>
                <a:lnTo>
                  <a:pt x="67600" y="52730"/>
                </a:lnTo>
                <a:lnTo>
                  <a:pt x="67610" y="52730"/>
                </a:lnTo>
                <a:lnTo>
                  <a:pt x="67610" y="52740"/>
                </a:lnTo>
                <a:lnTo>
                  <a:pt x="67620" y="52750"/>
                </a:lnTo>
                <a:lnTo>
                  <a:pt x="67620" y="52760"/>
                </a:lnTo>
                <a:lnTo>
                  <a:pt x="67620" y="52770"/>
                </a:lnTo>
                <a:lnTo>
                  <a:pt x="67630" y="52770"/>
                </a:lnTo>
                <a:lnTo>
                  <a:pt x="67640" y="52770"/>
                </a:lnTo>
                <a:lnTo>
                  <a:pt x="67650" y="52780"/>
                </a:lnTo>
                <a:lnTo>
                  <a:pt x="67660" y="52780"/>
                </a:lnTo>
                <a:lnTo>
                  <a:pt x="67670" y="52800"/>
                </a:lnTo>
                <a:lnTo>
                  <a:pt x="67680" y="52830"/>
                </a:lnTo>
                <a:lnTo>
                  <a:pt x="67700" y="52860"/>
                </a:lnTo>
                <a:lnTo>
                  <a:pt x="67740" y="52890"/>
                </a:lnTo>
                <a:lnTo>
                  <a:pt x="67810" y="52910"/>
                </a:lnTo>
                <a:lnTo>
                  <a:pt x="67830" y="52920"/>
                </a:lnTo>
                <a:lnTo>
                  <a:pt x="67840" y="52930"/>
                </a:lnTo>
                <a:lnTo>
                  <a:pt x="67850" y="52930"/>
                </a:lnTo>
                <a:lnTo>
                  <a:pt x="67840" y="52970"/>
                </a:lnTo>
                <a:lnTo>
                  <a:pt x="67840" y="52990"/>
                </a:lnTo>
                <a:lnTo>
                  <a:pt x="67850" y="53020"/>
                </a:lnTo>
                <a:lnTo>
                  <a:pt x="67850" y="53060"/>
                </a:lnTo>
                <a:lnTo>
                  <a:pt x="67840" y="53110"/>
                </a:lnTo>
                <a:lnTo>
                  <a:pt x="67840" y="53140"/>
                </a:lnTo>
                <a:lnTo>
                  <a:pt x="67820" y="53160"/>
                </a:lnTo>
                <a:lnTo>
                  <a:pt x="67800" y="53180"/>
                </a:lnTo>
                <a:lnTo>
                  <a:pt x="67790" y="53200"/>
                </a:lnTo>
                <a:lnTo>
                  <a:pt x="67770" y="53230"/>
                </a:lnTo>
                <a:lnTo>
                  <a:pt x="67740" y="53270"/>
                </a:lnTo>
                <a:lnTo>
                  <a:pt x="67730" y="53290"/>
                </a:lnTo>
                <a:lnTo>
                  <a:pt x="67720" y="53310"/>
                </a:lnTo>
                <a:lnTo>
                  <a:pt x="67710" y="53330"/>
                </a:lnTo>
                <a:lnTo>
                  <a:pt x="67710" y="53350"/>
                </a:lnTo>
                <a:lnTo>
                  <a:pt x="67730" y="53380"/>
                </a:lnTo>
                <a:lnTo>
                  <a:pt x="67740" y="53400"/>
                </a:lnTo>
                <a:lnTo>
                  <a:pt x="67740" y="53420"/>
                </a:lnTo>
                <a:lnTo>
                  <a:pt x="67720" y="53450"/>
                </a:lnTo>
                <a:lnTo>
                  <a:pt x="67720" y="53470"/>
                </a:lnTo>
                <a:lnTo>
                  <a:pt x="67720" y="53490"/>
                </a:lnTo>
                <a:lnTo>
                  <a:pt x="67740" y="53510"/>
                </a:lnTo>
                <a:lnTo>
                  <a:pt x="67740" y="53540"/>
                </a:lnTo>
                <a:lnTo>
                  <a:pt x="67740" y="53580"/>
                </a:lnTo>
                <a:lnTo>
                  <a:pt x="67720" y="53610"/>
                </a:lnTo>
                <a:lnTo>
                  <a:pt x="67710" y="53640"/>
                </a:lnTo>
                <a:lnTo>
                  <a:pt x="67710" y="53710"/>
                </a:lnTo>
                <a:lnTo>
                  <a:pt x="67710" y="53800"/>
                </a:lnTo>
                <a:lnTo>
                  <a:pt x="67690" y="53840"/>
                </a:lnTo>
                <a:lnTo>
                  <a:pt x="67670" y="53900"/>
                </a:lnTo>
                <a:lnTo>
                  <a:pt x="67650" y="53930"/>
                </a:lnTo>
                <a:lnTo>
                  <a:pt x="67610" y="53950"/>
                </a:lnTo>
                <a:lnTo>
                  <a:pt x="67580" y="53970"/>
                </a:lnTo>
                <a:lnTo>
                  <a:pt x="67560" y="53970"/>
                </a:lnTo>
                <a:lnTo>
                  <a:pt x="67570" y="53990"/>
                </a:lnTo>
                <a:lnTo>
                  <a:pt x="67590" y="54000"/>
                </a:lnTo>
                <a:lnTo>
                  <a:pt x="67620" y="54020"/>
                </a:lnTo>
                <a:lnTo>
                  <a:pt x="67620" y="54040"/>
                </a:lnTo>
                <a:lnTo>
                  <a:pt x="67630" y="54080"/>
                </a:lnTo>
                <a:lnTo>
                  <a:pt x="67650" y="54120"/>
                </a:lnTo>
                <a:lnTo>
                  <a:pt x="67660" y="54140"/>
                </a:lnTo>
                <a:lnTo>
                  <a:pt x="67670" y="54150"/>
                </a:lnTo>
                <a:lnTo>
                  <a:pt x="67710" y="54160"/>
                </a:lnTo>
                <a:lnTo>
                  <a:pt x="67730" y="54170"/>
                </a:lnTo>
                <a:lnTo>
                  <a:pt x="67770" y="54210"/>
                </a:lnTo>
                <a:lnTo>
                  <a:pt x="67810" y="54230"/>
                </a:lnTo>
                <a:lnTo>
                  <a:pt x="67820" y="54240"/>
                </a:lnTo>
                <a:lnTo>
                  <a:pt x="67830" y="54250"/>
                </a:lnTo>
                <a:lnTo>
                  <a:pt x="67850" y="54260"/>
                </a:lnTo>
                <a:lnTo>
                  <a:pt x="67890" y="54260"/>
                </a:lnTo>
                <a:lnTo>
                  <a:pt x="67890" y="54270"/>
                </a:lnTo>
                <a:lnTo>
                  <a:pt x="67910" y="54280"/>
                </a:lnTo>
                <a:lnTo>
                  <a:pt x="67920" y="54300"/>
                </a:lnTo>
                <a:lnTo>
                  <a:pt x="67920" y="54320"/>
                </a:lnTo>
                <a:lnTo>
                  <a:pt x="67930" y="54320"/>
                </a:lnTo>
                <a:lnTo>
                  <a:pt x="67960" y="54320"/>
                </a:lnTo>
                <a:lnTo>
                  <a:pt x="67980" y="54320"/>
                </a:lnTo>
                <a:lnTo>
                  <a:pt x="68000" y="54320"/>
                </a:lnTo>
                <a:lnTo>
                  <a:pt x="68020" y="54320"/>
                </a:lnTo>
                <a:lnTo>
                  <a:pt x="68040" y="54340"/>
                </a:lnTo>
                <a:lnTo>
                  <a:pt x="68070" y="54360"/>
                </a:lnTo>
                <a:lnTo>
                  <a:pt x="68090" y="54370"/>
                </a:lnTo>
                <a:lnTo>
                  <a:pt x="68090" y="54390"/>
                </a:lnTo>
                <a:lnTo>
                  <a:pt x="68100" y="54420"/>
                </a:lnTo>
                <a:lnTo>
                  <a:pt x="68130" y="54430"/>
                </a:lnTo>
                <a:lnTo>
                  <a:pt x="68180" y="54460"/>
                </a:lnTo>
                <a:lnTo>
                  <a:pt x="68190" y="54480"/>
                </a:lnTo>
                <a:lnTo>
                  <a:pt x="68210" y="54520"/>
                </a:lnTo>
                <a:lnTo>
                  <a:pt x="68220" y="54560"/>
                </a:lnTo>
                <a:lnTo>
                  <a:pt x="68230" y="54580"/>
                </a:lnTo>
                <a:lnTo>
                  <a:pt x="68250" y="54580"/>
                </a:lnTo>
                <a:lnTo>
                  <a:pt x="68270" y="54570"/>
                </a:lnTo>
                <a:lnTo>
                  <a:pt x="68280" y="54560"/>
                </a:lnTo>
                <a:lnTo>
                  <a:pt x="68290" y="54580"/>
                </a:lnTo>
                <a:lnTo>
                  <a:pt x="68300" y="54600"/>
                </a:lnTo>
                <a:lnTo>
                  <a:pt x="68300" y="54620"/>
                </a:lnTo>
                <a:lnTo>
                  <a:pt x="68300" y="54640"/>
                </a:lnTo>
                <a:lnTo>
                  <a:pt x="68280" y="54670"/>
                </a:lnTo>
                <a:lnTo>
                  <a:pt x="68260" y="54700"/>
                </a:lnTo>
                <a:lnTo>
                  <a:pt x="68250" y="54740"/>
                </a:lnTo>
                <a:lnTo>
                  <a:pt x="68240" y="54780"/>
                </a:lnTo>
                <a:lnTo>
                  <a:pt x="68240" y="54810"/>
                </a:lnTo>
                <a:lnTo>
                  <a:pt x="68240" y="54840"/>
                </a:lnTo>
                <a:lnTo>
                  <a:pt x="68280" y="54890"/>
                </a:lnTo>
                <a:lnTo>
                  <a:pt x="68300" y="54930"/>
                </a:lnTo>
                <a:lnTo>
                  <a:pt x="68310" y="54940"/>
                </a:lnTo>
                <a:lnTo>
                  <a:pt x="68310" y="54950"/>
                </a:lnTo>
                <a:lnTo>
                  <a:pt x="68310" y="54980"/>
                </a:lnTo>
                <a:lnTo>
                  <a:pt x="68310" y="55000"/>
                </a:lnTo>
                <a:lnTo>
                  <a:pt x="68330" y="55010"/>
                </a:lnTo>
                <a:lnTo>
                  <a:pt x="68350" y="55050"/>
                </a:lnTo>
                <a:lnTo>
                  <a:pt x="68360" y="55090"/>
                </a:lnTo>
                <a:lnTo>
                  <a:pt x="68360" y="55120"/>
                </a:lnTo>
                <a:lnTo>
                  <a:pt x="68360" y="55150"/>
                </a:lnTo>
                <a:lnTo>
                  <a:pt x="68360" y="55170"/>
                </a:lnTo>
                <a:lnTo>
                  <a:pt x="68360" y="55190"/>
                </a:lnTo>
                <a:lnTo>
                  <a:pt x="68360" y="55220"/>
                </a:lnTo>
                <a:lnTo>
                  <a:pt x="68370" y="55230"/>
                </a:lnTo>
                <a:lnTo>
                  <a:pt x="68370" y="55240"/>
                </a:lnTo>
                <a:lnTo>
                  <a:pt x="68380" y="55250"/>
                </a:lnTo>
                <a:lnTo>
                  <a:pt x="68410" y="55250"/>
                </a:lnTo>
                <a:lnTo>
                  <a:pt x="68430" y="55250"/>
                </a:lnTo>
                <a:lnTo>
                  <a:pt x="68440" y="55250"/>
                </a:lnTo>
                <a:lnTo>
                  <a:pt x="68450" y="55260"/>
                </a:lnTo>
                <a:lnTo>
                  <a:pt x="68460" y="55290"/>
                </a:lnTo>
                <a:lnTo>
                  <a:pt x="68480" y="55320"/>
                </a:lnTo>
                <a:lnTo>
                  <a:pt x="68490" y="55320"/>
                </a:lnTo>
                <a:lnTo>
                  <a:pt x="68520" y="55330"/>
                </a:lnTo>
                <a:lnTo>
                  <a:pt x="68540" y="55320"/>
                </a:lnTo>
                <a:lnTo>
                  <a:pt x="68550" y="55330"/>
                </a:lnTo>
                <a:lnTo>
                  <a:pt x="68560" y="55340"/>
                </a:lnTo>
                <a:lnTo>
                  <a:pt x="68580" y="55360"/>
                </a:lnTo>
                <a:lnTo>
                  <a:pt x="68600" y="55360"/>
                </a:lnTo>
                <a:lnTo>
                  <a:pt x="68620" y="55370"/>
                </a:lnTo>
                <a:lnTo>
                  <a:pt x="68640" y="55390"/>
                </a:lnTo>
                <a:lnTo>
                  <a:pt x="68670" y="55410"/>
                </a:lnTo>
                <a:lnTo>
                  <a:pt x="68690" y="55430"/>
                </a:lnTo>
                <a:lnTo>
                  <a:pt x="68700" y="55450"/>
                </a:lnTo>
                <a:lnTo>
                  <a:pt x="68710" y="55470"/>
                </a:lnTo>
                <a:lnTo>
                  <a:pt x="68720" y="55490"/>
                </a:lnTo>
                <a:lnTo>
                  <a:pt x="68710" y="55530"/>
                </a:lnTo>
                <a:lnTo>
                  <a:pt x="68720" y="55580"/>
                </a:lnTo>
                <a:lnTo>
                  <a:pt x="68730" y="55610"/>
                </a:lnTo>
                <a:lnTo>
                  <a:pt x="68740" y="55620"/>
                </a:lnTo>
                <a:lnTo>
                  <a:pt x="68780" y="55640"/>
                </a:lnTo>
                <a:lnTo>
                  <a:pt x="68820" y="55670"/>
                </a:lnTo>
                <a:lnTo>
                  <a:pt x="68850" y="55690"/>
                </a:lnTo>
                <a:lnTo>
                  <a:pt x="68870" y="55710"/>
                </a:lnTo>
                <a:lnTo>
                  <a:pt x="68870" y="55720"/>
                </a:lnTo>
                <a:lnTo>
                  <a:pt x="68870" y="55760"/>
                </a:lnTo>
                <a:lnTo>
                  <a:pt x="68870" y="55800"/>
                </a:lnTo>
                <a:lnTo>
                  <a:pt x="68870" y="55830"/>
                </a:lnTo>
                <a:lnTo>
                  <a:pt x="68890" y="55900"/>
                </a:lnTo>
                <a:lnTo>
                  <a:pt x="68910" y="55960"/>
                </a:lnTo>
                <a:lnTo>
                  <a:pt x="68930" y="56050"/>
                </a:lnTo>
                <a:lnTo>
                  <a:pt x="68940" y="56110"/>
                </a:lnTo>
                <a:lnTo>
                  <a:pt x="68960" y="56200"/>
                </a:lnTo>
                <a:lnTo>
                  <a:pt x="68960" y="56230"/>
                </a:lnTo>
                <a:lnTo>
                  <a:pt x="68960" y="56260"/>
                </a:lnTo>
                <a:lnTo>
                  <a:pt x="68960" y="56270"/>
                </a:lnTo>
                <a:lnTo>
                  <a:pt x="68980" y="56280"/>
                </a:lnTo>
                <a:lnTo>
                  <a:pt x="68990" y="56280"/>
                </a:lnTo>
                <a:lnTo>
                  <a:pt x="69020" y="56290"/>
                </a:lnTo>
                <a:lnTo>
                  <a:pt x="69030" y="56300"/>
                </a:lnTo>
                <a:lnTo>
                  <a:pt x="69050" y="56300"/>
                </a:lnTo>
                <a:lnTo>
                  <a:pt x="69060" y="56290"/>
                </a:lnTo>
                <a:lnTo>
                  <a:pt x="69080" y="56280"/>
                </a:lnTo>
                <a:lnTo>
                  <a:pt x="69090" y="56270"/>
                </a:lnTo>
                <a:lnTo>
                  <a:pt x="69120" y="56260"/>
                </a:lnTo>
                <a:lnTo>
                  <a:pt x="69170" y="56240"/>
                </a:lnTo>
                <a:lnTo>
                  <a:pt x="69210" y="56220"/>
                </a:lnTo>
                <a:lnTo>
                  <a:pt x="69230" y="56210"/>
                </a:lnTo>
                <a:lnTo>
                  <a:pt x="69240" y="56200"/>
                </a:lnTo>
                <a:lnTo>
                  <a:pt x="69250" y="56200"/>
                </a:lnTo>
                <a:lnTo>
                  <a:pt x="69260" y="56210"/>
                </a:lnTo>
                <a:lnTo>
                  <a:pt x="69260" y="56220"/>
                </a:lnTo>
                <a:lnTo>
                  <a:pt x="69290" y="56280"/>
                </a:lnTo>
                <a:lnTo>
                  <a:pt x="69310" y="56330"/>
                </a:lnTo>
                <a:lnTo>
                  <a:pt x="69330" y="56360"/>
                </a:lnTo>
                <a:lnTo>
                  <a:pt x="69360" y="56370"/>
                </a:lnTo>
                <a:lnTo>
                  <a:pt x="69400" y="56380"/>
                </a:lnTo>
                <a:lnTo>
                  <a:pt x="69480" y="56380"/>
                </a:lnTo>
                <a:lnTo>
                  <a:pt x="69560" y="56370"/>
                </a:lnTo>
                <a:lnTo>
                  <a:pt x="69580" y="56370"/>
                </a:lnTo>
                <a:lnTo>
                  <a:pt x="69600" y="56380"/>
                </a:lnTo>
                <a:lnTo>
                  <a:pt x="69630" y="56410"/>
                </a:lnTo>
                <a:lnTo>
                  <a:pt x="69700" y="56480"/>
                </a:lnTo>
                <a:lnTo>
                  <a:pt x="69790" y="56630"/>
                </a:lnTo>
                <a:lnTo>
                  <a:pt x="69870" y="56670"/>
                </a:lnTo>
                <a:lnTo>
                  <a:pt x="70000" y="56730"/>
                </a:lnTo>
                <a:lnTo>
                  <a:pt x="70210" y="56980"/>
                </a:lnTo>
                <a:lnTo>
                  <a:pt x="70330" y="57120"/>
                </a:lnTo>
                <a:lnTo>
                  <a:pt x="70450" y="57260"/>
                </a:lnTo>
                <a:lnTo>
                  <a:pt x="70620" y="57470"/>
                </a:lnTo>
                <a:lnTo>
                  <a:pt x="70770" y="57640"/>
                </a:lnTo>
                <a:lnTo>
                  <a:pt x="70970" y="57880"/>
                </a:lnTo>
                <a:lnTo>
                  <a:pt x="71050" y="57970"/>
                </a:lnTo>
                <a:lnTo>
                  <a:pt x="71390" y="58380"/>
                </a:lnTo>
                <a:lnTo>
                  <a:pt x="71820" y="58880"/>
                </a:lnTo>
                <a:lnTo>
                  <a:pt x="71870" y="58940"/>
                </a:lnTo>
                <a:lnTo>
                  <a:pt x="72060" y="59160"/>
                </a:lnTo>
                <a:lnTo>
                  <a:pt x="72140" y="59260"/>
                </a:lnTo>
                <a:lnTo>
                  <a:pt x="72340" y="59490"/>
                </a:lnTo>
                <a:lnTo>
                  <a:pt x="72340" y="59500"/>
                </a:lnTo>
                <a:lnTo>
                  <a:pt x="72350" y="59500"/>
                </a:lnTo>
                <a:lnTo>
                  <a:pt x="72360" y="59500"/>
                </a:lnTo>
                <a:lnTo>
                  <a:pt x="72350" y="59510"/>
                </a:lnTo>
                <a:lnTo>
                  <a:pt x="72360" y="59510"/>
                </a:lnTo>
                <a:lnTo>
                  <a:pt x="72360" y="59520"/>
                </a:lnTo>
                <a:lnTo>
                  <a:pt x="72370" y="59520"/>
                </a:lnTo>
                <a:lnTo>
                  <a:pt x="72380" y="59520"/>
                </a:lnTo>
                <a:lnTo>
                  <a:pt x="72390" y="59520"/>
                </a:lnTo>
                <a:lnTo>
                  <a:pt x="72400" y="59520"/>
                </a:lnTo>
                <a:lnTo>
                  <a:pt x="72400" y="59530"/>
                </a:lnTo>
                <a:lnTo>
                  <a:pt x="72410" y="59530"/>
                </a:lnTo>
                <a:lnTo>
                  <a:pt x="72410" y="59540"/>
                </a:lnTo>
                <a:lnTo>
                  <a:pt x="72420" y="59540"/>
                </a:lnTo>
                <a:lnTo>
                  <a:pt x="72430" y="59540"/>
                </a:lnTo>
                <a:lnTo>
                  <a:pt x="72440" y="59550"/>
                </a:lnTo>
                <a:lnTo>
                  <a:pt x="72450" y="59560"/>
                </a:lnTo>
                <a:lnTo>
                  <a:pt x="72450" y="59570"/>
                </a:lnTo>
                <a:lnTo>
                  <a:pt x="72460" y="59570"/>
                </a:lnTo>
                <a:lnTo>
                  <a:pt x="72460" y="59580"/>
                </a:lnTo>
                <a:lnTo>
                  <a:pt x="72470" y="59580"/>
                </a:lnTo>
                <a:lnTo>
                  <a:pt x="72480" y="59580"/>
                </a:lnTo>
                <a:lnTo>
                  <a:pt x="72490" y="59580"/>
                </a:lnTo>
                <a:lnTo>
                  <a:pt x="72500" y="59580"/>
                </a:lnTo>
                <a:lnTo>
                  <a:pt x="72510" y="59590"/>
                </a:lnTo>
                <a:lnTo>
                  <a:pt x="72520" y="59570"/>
                </a:lnTo>
                <a:lnTo>
                  <a:pt x="72530" y="59570"/>
                </a:lnTo>
                <a:lnTo>
                  <a:pt x="72530" y="59580"/>
                </a:lnTo>
                <a:lnTo>
                  <a:pt x="72520" y="59580"/>
                </a:lnTo>
                <a:lnTo>
                  <a:pt x="72520" y="59590"/>
                </a:lnTo>
                <a:lnTo>
                  <a:pt x="72520" y="59600"/>
                </a:lnTo>
                <a:lnTo>
                  <a:pt x="72530" y="59600"/>
                </a:lnTo>
                <a:lnTo>
                  <a:pt x="72530" y="59610"/>
                </a:lnTo>
                <a:lnTo>
                  <a:pt x="72540" y="59620"/>
                </a:lnTo>
                <a:lnTo>
                  <a:pt x="72550" y="59630"/>
                </a:lnTo>
                <a:lnTo>
                  <a:pt x="72560" y="59630"/>
                </a:lnTo>
                <a:lnTo>
                  <a:pt x="72570" y="59630"/>
                </a:lnTo>
                <a:lnTo>
                  <a:pt x="72570" y="59640"/>
                </a:lnTo>
                <a:lnTo>
                  <a:pt x="72580" y="59640"/>
                </a:lnTo>
                <a:lnTo>
                  <a:pt x="72590" y="59640"/>
                </a:lnTo>
                <a:lnTo>
                  <a:pt x="72590" y="59650"/>
                </a:lnTo>
                <a:lnTo>
                  <a:pt x="72600" y="59650"/>
                </a:lnTo>
                <a:lnTo>
                  <a:pt x="72610" y="59650"/>
                </a:lnTo>
                <a:lnTo>
                  <a:pt x="72610" y="59660"/>
                </a:lnTo>
                <a:lnTo>
                  <a:pt x="72620" y="59660"/>
                </a:lnTo>
                <a:lnTo>
                  <a:pt x="72630" y="59670"/>
                </a:lnTo>
                <a:lnTo>
                  <a:pt x="72640" y="59680"/>
                </a:lnTo>
                <a:lnTo>
                  <a:pt x="72640" y="59690"/>
                </a:lnTo>
                <a:lnTo>
                  <a:pt x="72650" y="59690"/>
                </a:lnTo>
                <a:lnTo>
                  <a:pt x="72650" y="59700"/>
                </a:lnTo>
                <a:lnTo>
                  <a:pt x="72660" y="59700"/>
                </a:lnTo>
                <a:lnTo>
                  <a:pt x="72660" y="59710"/>
                </a:lnTo>
                <a:lnTo>
                  <a:pt x="72660" y="59720"/>
                </a:lnTo>
                <a:lnTo>
                  <a:pt x="72670" y="59720"/>
                </a:lnTo>
                <a:lnTo>
                  <a:pt x="72680" y="59710"/>
                </a:lnTo>
                <a:lnTo>
                  <a:pt x="72690" y="59710"/>
                </a:lnTo>
                <a:lnTo>
                  <a:pt x="72700" y="59710"/>
                </a:lnTo>
                <a:lnTo>
                  <a:pt x="72700" y="59720"/>
                </a:lnTo>
                <a:lnTo>
                  <a:pt x="72700" y="59730"/>
                </a:lnTo>
                <a:lnTo>
                  <a:pt x="72710" y="59730"/>
                </a:lnTo>
                <a:lnTo>
                  <a:pt x="72720" y="59730"/>
                </a:lnTo>
                <a:lnTo>
                  <a:pt x="72730" y="59740"/>
                </a:lnTo>
                <a:lnTo>
                  <a:pt x="72730" y="59750"/>
                </a:lnTo>
                <a:lnTo>
                  <a:pt x="72740" y="59750"/>
                </a:lnTo>
                <a:lnTo>
                  <a:pt x="72750" y="59750"/>
                </a:lnTo>
                <a:lnTo>
                  <a:pt x="72750" y="59760"/>
                </a:lnTo>
                <a:lnTo>
                  <a:pt x="72760" y="59760"/>
                </a:lnTo>
                <a:lnTo>
                  <a:pt x="72770" y="59760"/>
                </a:lnTo>
                <a:lnTo>
                  <a:pt x="72770" y="59770"/>
                </a:lnTo>
                <a:lnTo>
                  <a:pt x="72780" y="59770"/>
                </a:lnTo>
                <a:lnTo>
                  <a:pt x="72780" y="59780"/>
                </a:lnTo>
                <a:lnTo>
                  <a:pt x="72780" y="59790"/>
                </a:lnTo>
                <a:lnTo>
                  <a:pt x="72780" y="59800"/>
                </a:lnTo>
                <a:lnTo>
                  <a:pt x="72780" y="59810"/>
                </a:lnTo>
                <a:lnTo>
                  <a:pt x="72780" y="59820"/>
                </a:lnTo>
                <a:lnTo>
                  <a:pt x="72780" y="59830"/>
                </a:lnTo>
                <a:lnTo>
                  <a:pt x="72790" y="59830"/>
                </a:lnTo>
                <a:lnTo>
                  <a:pt x="72800" y="59830"/>
                </a:lnTo>
                <a:lnTo>
                  <a:pt x="72800" y="59840"/>
                </a:lnTo>
                <a:lnTo>
                  <a:pt x="72810" y="59840"/>
                </a:lnTo>
                <a:lnTo>
                  <a:pt x="72820" y="59840"/>
                </a:lnTo>
                <a:lnTo>
                  <a:pt x="72820" y="59850"/>
                </a:lnTo>
                <a:lnTo>
                  <a:pt x="72830" y="59850"/>
                </a:lnTo>
                <a:lnTo>
                  <a:pt x="72830" y="59860"/>
                </a:lnTo>
                <a:lnTo>
                  <a:pt x="72830" y="59870"/>
                </a:lnTo>
                <a:lnTo>
                  <a:pt x="72830" y="59860"/>
                </a:lnTo>
                <a:lnTo>
                  <a:pt x="72840" y="59860"/>
                </a:lnTo>
                <a:lnTo>
                  <a:pt x="72840" y="59850"/>
                </a:lnTo>
                <a:lnTo>
                  <a:pt x="72850" y="59850"/>
                </a:lnTo>
                <a:lnTo>
                  <a:pt x="72860" y="59850"/>
                </a:lnTo>
                <a:lnTo>
                  <a:pt x="72860" y="59860"/>
                </a:lnTo>
                <a:lnTo>
                  <a:pt x="72860" y="59870"/>
                </a:lnTo>
                <a:lnTo>
                  <a:pt x="72870" y="59870"/>
                </a:lnTo>
                <a:lnTo>
                  <a:pt x="72860" y="59880"/>
                </a:lnTo>
                <a:lnTo>
                  <a:pt x="72860" y="59890"/>
                </a:lnTo>
                <a:lnTo>
                  <a:pt x="72850" y="59890"/>
                </a:lnTo>
                <a:lnTo>
                  <a:pt x="72850" y="59900"/>
                </a:lnTo>
                <a:lnTo>
                  <a:pt x="72850" y="59910"/>
                </a:lnTo>
                <a:lnTo>
                  <a:pt x="72850" y="59920"/>
                </a:lnTo>
                <a:lnTo>
                  <a:pt x="72860" y="59920"/>
                </a:lnTo>
                <a:lnTo>
                  <a:pt x="72860" y="59930"/>
                </a:lnTo>
                <a:lnTo>
                  <a:pt x="72870" y="59930"/>
                </a:lnTo>
                <a:lnTo>
                  <a:pt x="72870" y="59940"/>
                </a:lnTo>
                <a:lnTo>
                  <a:pt x="72880" y="59940"/>
                </a:lnTo>
                <a:lnTo>
                  <a:pt x="72880" y="59950"/>
                </a:lnTo>
                <a:lnTo>
                  <a:pt x="72870" y="59950"/>
                </a:lnTo>
                <a:lnTo>
                  <a:pt x="72850" y="59960"/>
                </a:lnTo>
                <a:lnTo>
                  <a:pt x="72850" y="59970"/>
                </a:lnTo>
                <a:lnTo>
                  <a:pt x="72850" y="59980"/>
                </a:lnTo>
                <a:lnTo>
                  <a:pt x="72860" y="59980"/>
                </a:lnTo>
                <a:lnTo>
                  <a:pt x="72870" y="59980"/>
                </a:lnTo>
                <a:lnTo>
                  <a:pt x="72870" y="59990"/>
                </a:lnTo>
                <a:lnTo>
                  <a:pt x="72880" y="60000"/>
                </a:lnTo>
                <a:lnTo>
                  <a:pt x="72880" y="60010"/>
                </a:lnTo>
                <a:lnTo>
                  <a:pt x="72890" y="60010"/>
                </a:lnTo>
                <a:lnTo>
                  <a:pt x="72900" y="60010"/>
                </a:lnTo>
                <a:lnTo>
                  <a:pt x="72910" y="60010"/>
                </a:lnTo>
                <a:lnTo>
                  <a:pt x="72920" y="60010"/>
                </a:lnTo>
                <a:lnTo>
                  <a:pt x="72920" y="60020"/>
                </a:lnTo>
                <a:lnTo>
                  <a:pt x="72930" y="60020"/>
                </a:lnTo>
                <a:lnTo>
                  <a:pt x="72940" y="60020"/>
                </a:lnTo>
                <a:lnTo>
                  <a:pt x="72940" y="60030"/>
                </a:lnTo>
                <a:lnTo>
                  <a:pt x="72950" y="60030"/>
                </a:lnTo>
                <a:lnTo>
                  <a:pt x="72950" y="60040"/>
                </a:lnTo>
                <a:lnTo>
                  <a:pt x="72960" y="60040"/>
                </a:lnTo>
                <a:lnTo>
                  <a:pt x="72970" y="60040"/>
                </a:lnTo>
                <a:lnTo>
                  <a:pt x="72980" y="60050"/>
                </a:lnTo>
                <a:lnTo>
                  <a:pt x="72990" y="60060"/>
                </a:lnTo>
                <a:lnTo>
                  <a:pt x="73000" y="60070"/>
                </a:lnTo>
                <a:lnTo>
                  <a:pt x="73000" y="60080"/>
                </a:lnTo>
                <a:lnTo>
                  <a:pt x="73010" y="60080"/>
                </a:lnTo>
                <a:lnTo>
                  <a:pt x="73020" y="60080"/>
                </a:lnTo>
                <a:lnTo>
                  <a:pt x="73030" y="60080"/>
                </a:lnTo>
                <a:lnTo>
                  <a:pt x="73040" y="60080"/>
                </a:lnTo>
                <a:lnTo>
                  <a:pt x="73040" y="60090"/>
                </a:lnTo>
                <a:lnTo>
                  <a:pt x="73050" y="60090"/>
                </a:lnTo>
                <a:lnTo>
                  <a:pt x="73050" y="60100"/>
                </a:lnTo>
                <a:lnTo>
                  <a:pt x="73060" y="60100"/>
                </a:lnTo>
                <a:lnTo>
                  <a:pt x="73070" y="60110"/>
                </a:lnTo>
                <a:lnTo>
                  <a:pt x="73070" y="60120"/>
                </a:lnTo>
                <a:lnTo>
                  <a:pt x="73060" y="60130"/>
                </a:lnTo>
                <a:lnTo>
                  <a:pt x="73060" y="60140"/>
                </a:lnTo>
                <a:lnTo>
                  <a:pt x="73070" y="60140"/>
                </a:lnTo>
                <a:lnTo>
                  <a:pt x="73070" y="60150"/>
                </a:lnTo>
                <a:lnTo>
                  <a:pt x="73080" y="60150"/>
                </a:lnTo>
                <a:lnTo>
                  <a:pt x="73090" y="60150"/>
                </a:lnTo>
                <a:lnTo>
                  <a:pt x="73090" y="60160"/>
                </a:lnTo>
                <a:lnTo>
                  <a:pt x="73100" y="60160"/>
                </a:lnTo>
                <a:lnTo>
                  <a:pt x="73110" y="60160"/>
                </a:lnTo>
                <a:lnTo>
                  <a:pt x="73110" y="60150"/>
                </a:lnTo>
                <a:lnTo>
                  <a:pt x="73120" y="60150"/>
                </a:lnTo>
                <a:lnTo>
                  <a:pt x="73130" y="60150"/>
                </a:lnTo>
                <a:lnTo>
                  <a:pt x="73140" y="60150"/>
                </a:lnTo>
                <a:lnTo>
                  <a:pt x="73140" y="60160"/>
                </a:lnTo>
                <a:lnTo>
                  <a:pt x="73150" y="60170"/>
                </a:lnTo>
                <a:lnTo>
                  <a:pt x="73160" y="60170"/>
                </a:lnTo>
                <a:lnTo>
                  <a:pt x="73160" y="60180"/>
                </a:lnTo>
                <a:lnTo>
                  <a:pt x="73170" y="60180"/>
                </a:lnTo>
                <a:lnTo>
                  <a:pt x="73170" y="60190"/>
                </a:lnTo>
                <a:lnTo>
                  <a:pt x="73180" y="60190"/>
                </a:lnTo>
                <a:lnTo>
                  <a:pt x="73190" y="60190"/>
                </a:lnTo>
                <a:lnTo>
                  <a:pt x="73200" y="60200"/>
                </a:lnTo>
                <a:lnTo>
                  <a:pt x="73210" y="60200"/>
                </a:lnTo>
                <a:lnTo>
                  <a:pt x="73210" y="60210"/>
                </a:lnTo>
                <a:lnTo>
                  <a:pt x="73220" y="60210"/>
                </a:lnTo>
                <a:lnTo>
                  <a:pt x="73220" y="60220"/>
                </a:lnTo>
                <a:lnTo>
                  <a:pt x="73230" y="60220"/>
                </a:lnTo>
                <a:lnTo>
                  <a:pt x="73240" y="60230"/>
                </a:lnTo>
                <a:lnTo>
                  <a:pt x="73240" y="60240"/>
                </a:lnTo>
                <a:lnTo>
                  <a:pt x="73250" y="60240"/>
                </a:lnTo>
                <a:lnTo>
                  <a:pt x="73250" y="60250"/>
                </a:lnTo>
                <a:lnTo>
                  <a:pt x="73260" y="60250"/>
                </a:lnTo>
                <a:lnTo>
                  <a:pt x="73260" y="60260"/>
                </a:lnTo>
                <a:lnTo>
                  <a:pt x="73270" y="60270"/>
                </a:lnTo>
                <a:lnTo>
                  <a:pt x="73280" y="60280"/>
                </a:lnTo>
                <a:lnTo>
                  <a:pt x="73280" y="60290"/>
                </a:lnTo>
                <a:lnTo>
                  <a:pt x="73290" y="60290"/>
                </a:lnTo>
                <a:lnTo>
                  <a:pt x="73300" y="60290"/>
                </a:lnTo>
                <a:lnTo>
                  <a:pt x="73300" y="60300"/>
                </a:lnTo>
                <a:lnTo>
                  <a:pt x="73310" y="60310"/>
                </a:lnTo>
                <a:lnTo>
                  <a:pt x="73310" y="60320"/>
                </a:lnTo>
                <a:lnTo>
                  <a:pt x="73320" y="60320"/>
                </a:lnTo>
                <a:lnTo>
                  <a:pt x="73320" y="60330"/>
                </a:lnTo>
                <a:lnTo>
                  <a:pt x="73320" y="60340"/>
                </a:lnTo>
                <a:lnTo>
                  <a:pt x="73320" y="60350"/>
                </a:lnTo>
                <a:lnTo>
                  <a:pt x="73330" y="60350"/>
                </a:lnTo>
                <a:lnTo>
                  <a:pt x="73340" y="60350"/>
                </a:lnTo>
                <a:lnTo>
                  <a:pt x="73340" y="60360"/>
                </a:lnTo>
                <a:lnTo>
                  <a:pt x="73350" y="60360"/>
                </a:lnTo>
                <a:lnTo>
                  <a:pt x="73360" y="60360"/>
                </a:lnTo>
                <a:lnTo>
                  <a:pt x="73360" y="60370"/>
                </a:lnTo>
                <a:lnTo>
                  <a:pt x="73370" y="60370"/>
                </a:lnTo>
                <a:lnTo>
                  <a:pt x="73380" y="60370"/>
                </a:lnTo>
                <a:lnTo>
                  <a:pt x="73380" y="60380"/>
                </a:lnTo>
                <a:lnTo>
                  <a:pt x="73390" y="60380"/>
                </a:lnTo>
                <a:lnTo>
                  <a:pt x="73390" y="60390"/>
                </a:lnTo>
                <a:lnTo>
                  <a:pt x="73400" y="60390"/>
                </a:lnTo>
                <a:lnTo>
                  <a:pt x="73400" y="60400"/>
                </a:lnTo>
                <a:lnTo>
                  <a:pt x="73410" y="60400"/>
                </a:lnTo>
                <a:lnTo>
                  <a:pt x="73410" y="60410"/>
                </a:lnTo>
                <a:lnTo>
                  <a:pt x="73420" y="60410"/>
                </a:lnTo>
                <a:lnTo>
                  <a:pt x="73430" y="60410"/>
                </a:lnTo>
                <a:lnTo>
                  <a:pt x="73430" y="60420"/>
                </a:lnTo>
                <a:lnTo>
                  <a:pt x="73440" y="60420"/>
                </a:lnTo>
                <a:lnTo>
                  <a:pt x="73450" y="60420"/>
                </a:lnTo>
                <a:lnTo>
                  <a:pt x="73450" y="60430"/>
                </a:lnTo>
                <a:lnTo>
                  <a:pt x="73460" y="60430"/>
                </a:lnTo>
                <a:lnTo>
                  <a:pt x="73470" y="60430"/>
                </a:lnTo>
                <a:lnTo>
                  <a:pt x="73480" y="60430"/>
                </a:lnTo>
                <a:lnTo>
                  <a:pt x="73490" y="60430"/>
                </a:lnTo>
                <a:lnTo>
                  <a:pt x="73490" y="60440"/>
                </a:lnTo>
                <a:lnTo>
                  <a:pt x="73500" y="60440"/>
                </a:lnTo>
                <a:lnTo>
                  <a:pt x="73510" y="60440"/>
                </a:lnTo>
                <a:lnTo>
                  <a:pt x="73510" y="60450"/>
                </a:lnTo>
                <a:lnTo>
                  <a:pt x="73520" y="60450"/>
                </a:lnTo>
                <a:lnTo>
                  <a:pt x="73520" y="60460"/>
                </a:lnTo>
                <a:lnTo>
                  <a:pt x="73530" y="60460"/>
                </a:lnTo>
                <a:lnTo>
                  <a:pt x="73540" y="60460"/>
                </a:lnTo>
                <a:lnTo>
                  <a:pt x="73540" y="60470"/>
                </a:lnTo>
                <a:lnTo>
                  <a:pt x="73550" y="60470"/>
                </a:lnTo>
                <a:lnTo>
                  <a:pt x="73550" y="60480"/>
                </a:lnTo>
                <a:lnTo>
                  <a:pt x="73560" y="60480"/>
                </a:lnTo>
                <a:lnTo>
                  <a:pt x="73560" y="60490"/>
                </a:lnTo>
                <a:lnTo>
                  <a:pt x="73570" y="60490"/>
                </a:lnTo>
                <a:lnTo>
                  <a:pt x="73580" y="60490"/>
                </a:lnTo>
                <a:lnTo>
                  <a:pt x="73580" y="60500"/>
                </a:lnTo>
                <a:lnTo>
                  <a:pt x="73590" y="60500"/>
                </a:lnTo>
                <a:lnTo>
                  <a:pt x="73590" y="60510"/>
                </a:lnTo>
                <a:lnTo>
                  <a:pt x="73600" y="60510"/>
                </a:lnTo>
                <a:lnTo>
                  <a:pt x="73610" y="60520"/>
                </a:lnTo>
                <a:lnTo>
                  <a:pt x="73620" y="60520"/>
                </a:lnTo>
                <a:lnTo>
                  <a:pt x="73620" y="60530"/>
                </a:lnTo>
                <a:lnTo>
                  <a:pt x="73630" y="60530"/>
                </a:lnTo>
                <a:lnTo>
                  <a:pt x="73630" y="60540"/>
                </a:lnTo>
                <a:lnTo>
                  <a:pt x="73640" y="60540"/>
                </a:lnTo>
                <a:lnTo>
                  <a:pt x="73650" y="60550"/>
                </a:lnTo>
                <a:lnTo>
                  <a:pt x="73660" y="60550"/>
                </a:lnTo>
                <a:lnTo>
                  <a:pt x="73670" y="60550"/>
                </a:lnTo>
                <a:lnTo>
                  <a:pt x="73670" y="60560"/>
                </a:lnTo>
                <a:lnTo>
                  <a:pt x="73680" y="60560"/>
                </a:lnTo>
                <a:lnTo>
                  <a:pt x="73680" y="60570"/>
                </a:lnTo>
                <a:lnTo>
                  <a:pt x="73680" y="60580"/>
                </a:lnTo>
                <a:lnTo>
                  <a:pt x="73680" y="60590"/>
                </a:lnTo>
                <a:lnTo>
                  <a:pt x="73690" y="60590"/>
                </a:lnTo>
                <a:lnTo>
                  <a:pt x="73700" y="60590"/>
                </a:lnTo>
                <a:lnTo>
                  <a:pt x="73710" y="60590"/>
                </a:lnTo>
                <a:lnTo>
                  <a:pt x="73710" y="60600"/>
                </a:lnTo>
                <a:lnTo>
                  <a:pt x="73720" y="60600"/>
                </a:lnTo>
                <a:lnTo>
                  <a:pt x="73720" y="60610"/>
                </a:lnTo>
                <a:lnTo>
                  <a:pt x="73730" y="60610"/>
                </a:lnTo>
                <a:lnTo>
                  <a:pt x="73730" y="60620"/>
                </a:lnTo>
                <a:lnTo>
                  <a:pt x="73740" y="60620"/>
                </a:lnTo>
                <a:lnTo>
                  <a:pt x="73740" y="60630"/>
                </a:lnTo>
                <a:lnTo>
                  <a:pt x="73740" y="60640"/>
                </a:lnTo>
                <a:lnTo>
                  <a:pt x="73750" y="60640"/>
                </a:lnTo>
                <a:lnTo>
                  <a:pt x="73760" y="60640"/>
                </a:lnTo>
                <a:lnTo>
                  <a:pt x="73770" y="60640"/>
                </a:lnTo>
                <a:lnTo>
                  <a:pt x="73770" y="60650"/>
                </a:lnTo>
                <a:lnTo>
                  <a:pt x="73780" y="60650"/>
                </a:lnTo>
                <a:lnTo>
                  <a:pt x="73780" y="60660"/>
                </a:lnTo>
                <a:lnTo>
                  <a:pt x="73790" y="60660"/>
                </a:lnTo>
                <a:lnTo>
                  <a:pt x="73800" y="60660"/>
                </a:lnTo>
                <a:lnTo>
                  <a:pt x="73810" y="60660"/>
                </a:lnTo>
                <a:lnTo>
                  <a:pt x="73820" y="60660"/>
                </a:lnTo>
                <a:lnTo>
                  <a:pt x="73830" y="60660"/>
                </a:lnTo>
                <a:lnTo>
                  <a:pt x="73840" y="60660"/>
                </a:lnTo>
                <a:lnTo>
                  <a:pt x="73850" y="60660"/>
                </a:lnTo>
                <a:lnTo>
                  <a:pt x="73860" y="60660"/>
                </a:lnTo>
                <a:lnTo>
                  <a:pt x="73870" y="60660"/>
                </a:lnTo>
                <a:lnTo>
                  <a:pt x="73880" y="60660"/>
                </a:lnTo>
                <a:lnTo>
                  <a:pt x="73890" y="60660"/>
                </a:lnTo>
                <a:lnTo>
                  <a:pt x="73890" y="60670"/>
                </a:lnTo>
                <a:lnTo>
                  <a:pt x="73900" y="60670"/>
                </a:lnTo>
                <a:lnTo>
                  <a:pt x="73900" y="60680"/>
                </a:lnTo>
                <a:lnTo>
                  <a:pt x="73900" y="60690"/>
                </a:lnTo>
                <a:lnTo>
                  <a:pt x="73910" y="60690"/>
                </a:lnTo>
                <a:lnTo>
                  <a:pt x="73910" y="60700"/>
                </a:lnTo>
                <a:lnTo>
                  <a:pt x="73910" y="60710"/>
                </a:lnTo>
                <a:lnTo>
                  <a:pt x="73920" y="60710"/>
                </a:lnTo>
                <a:lnTo>
                  <a:pt x="73920" y="60720"/>
                </a:lnTo>
                <a:lnTo>
                  <a:pt x="73930" y="60720"/>
                </a:lnTo>
                <a:lnTo>
                  <a:pt x="73940" y="60720"/>
                </a:lnTo>
                <a:lnTo>
                  <a:pt x="73940" y="60710"/>
                </a:lnTo>
                <a:lnTo>
                  <a:pt x="73940" y="60700"/>
                </a:lnTo>
                <a:lnTo>
                  <a:pt x="73940" y="60690"/>
                </a:lnTo>
                <a:lnTo>
                  <a:pt x="73940" y="60680"/>
                </a:lnTo>
                <a:lnTo>
                  <a:pt x="73940" y="60670"/>
                </a:lnTo>
                <a:lnTo>
                  <a:pt x="73940" y="60660"/>
                </a:lnTo>
                <a:lnTo>
                  <a:pt x="73940" y="60650"/>
                </a:lnTo>
                <a:lnTo>
                  <a:pt x="73950" y="60650"/>
                </a:lnTo>
                <a:lnTo>
                  <a:pt x="73950" y="60640"/>
                </a:lnTo>
                <a:lnTo>
                  <a:pt x="73960" y="60640"/>
                </a:lnTo>
                <a:lnTo>
                  <a:pt x="73960" y="60630"/>
                </a:lnTo>
                <a:lnTo>
                  <a:pt x="73970" y="60620"/>
                </a:lnTo>
                <a:lnTo>
                  <a:pt x="73980" y="60630"/>
                </a:lnTo>
                <a:lnTo>
                  <a:pt x="73990" y="60630"/>
                </a:lnTo>
                <a:lnTo>
                  <a:pt x="74000" y="60630"/>
                </a:lnTo>
                <a:lnTo>
                  <a:pt x="74000" y="60620"/>
                </a:lnTo>
                <a:lnTo>
                  <a:pt x="74010" y="60630"/>
                </a:lnTo>
                <a:lnTo>
                  <a:pt x="74020" y="60620"/>
                </a:lnTo>
                <a:lnTo>
                  <a:pt x="74030" y="60620"/>
                </a:lnTo>
                <a:lnTo>
                  <a:pt x="74040" y="60620"/>
                </a:lnTo>
                <a:lnTo>
                  <a:pt x="74050" y="60620"/>
                </a:lnTo>
                <a:lnTo>
                  <a:pt x="74050" y="60610"/>
                </a:lnTo>
                <a:lnTo>
                  <a:pt x="74060" y="60610"/>
                </a:lnTo>
                <a:lnTo>
                  <a:pt x="74060" y="60600"/>
                </a:lnTo>
                <a:lnTo>
                  <a:pt x="74070" y="60590"/>
                </a:lnTo>
                <a:lnTo>
                  <a:pt x="74080" y="60590"/>
                </a:lnTo>
                <a:lnTo>
                  <a:pt x="74090" y="60590"/>
                </a:lnTo>
                <a:lnTo>
                  <a:pt x="74090" y="60580"/>
                </a:lnTo>
                <a:lnTo>
                  <a:pt x="74100" y="60580"/>
                </a:lnTo>
                <a:lnTo>
                  <a:pt x="74100" y="60570"/>
                </a:lnTo>
                <a:lnTo>
                  <a:pt x="74110" y="60570"/>
                </a:lnTo>
                <a:lnTo>
                  <a:pt x="74110" y="60560"/>
                </a:lnTo>
                <a:lnTo>
                  <a:pt x="74120" y="60560"/>
                </a:lnTo>
                <a:lnTo>
                  <a:pt x="74120" y="60550"/>
                </a:lnTo>
                <a:lnTo>
                  <a:pt x="74130" y="60550"/>
                </a:lnTo>
                <a:lnTo>
                  <a:pt x="74140" y="60550"/>
                </a:lnTo>
                <a:lnTo>
                  <a:pt x="74150" y="60550"/>
                </a:lnTo>
                <a:lnTo>
                  <a:pt x="74150" y="60540"/>
                </a:lnTo>
                <a:lnTo>
                  <a:pt x="74160" y="60540"/>
                </a:lnTo>
                <a:lnTo>
                  <a:pt x="74170" y="60540"/>
                </a:lnTo>
                <a:lnTo>
                  <a:pt x="74180" y="60540"/>
                </a:lnTo>
                <a:lnTo>
                  <a:pt x="74180" y="60530"/>
                </a:lnTo>
                <a:lnTo>
                  <a:pt x="74190" y="60530"/>
                </a:lnTo>
                <a:lnTo>
                  <a:pt x="74190" y="60520"/>
                </a:lnTo>
                <a:lnTo>
                  <a:pt x="74200" y="60520"/>
                </a:lnTo>
                <a:lnTo>
                  <a:pt x="74200" y="60510"/>
                </a:lnTo>
                <a:lnTo>
                  <a:pt x="74200" y="60500"/>
                </a:lnTo>
                <a:lnTo>
                  <a:pt x="74210" y="60500"/>
                </a:lnTo>
                <a:lnTo>
                  <a:pt x="74200" y="60500"/>
                </a:lnTo>
                <a:lnTo>
                  <a:pt x="74210" y="60490"/>
                </a:lnTo>
                <a:lnTo>
                  <a:pt x="74210" y="60480"/>
                </a:lnTo>
                <a:lnTo>
                  <a:pt x="74220" y="60480"/>
                </a:lnTo>
                <a:lnTo>
                  <a:pt x="74220" y="60470"/>
                </a:lnTo>
                <a:lnTo>
                  <a:pt x="74220" y="60460"/>
                </a:lnTo>
                <a:lnTo>
                  <a:pt x="74220" y="60450"/>
                </a:lnTo>
                <a:lnTo>
                  <a:pt x="74220" y="60440"/>
                </a:lnTo>
                <a:lnTo>
                  <a:pt x="74230" y="60440"/>
                </a:lnTo>
                <a:lnTo>
                  <a:pt x="74230" y="60430"/>
                </a:lnTo>
                <a:lnTo>
                  <a:pt x="74230" y="60420"/>
                </a:lnTo>
                <a:lnTo>
                  <a:pt x="74230" y="60410"/>
                </a:lnTo>
                <a:lnTo>
                  <a:pt x="74230" y="60400"/>
                </a:lnTo>
                <a:lnTo>
                  <a:pt x="74230" y="60390"/>
                </a:lnTo>
                <a:lnTo>
                  <a:pt x="74240" y="60380"/>
                </a:lnTo>
                <a:lnTo>
                  <a:pt x="74240" y="60370"/>
                </a:lnTo>
                <a:lnTo>
                  <a:pt x="74230" y="60370"/>
                </a:lnTo>
                <a:lnTo>
                  <a:pt x="74230" y="60360"/>
                </a:lnTo>
                <a:lnTo>
                  <a:pt x="74220" y="60360"/>
                </a:lnTo>
                <a:lnTo>
                  <a:pt x="74220" y="60350"/>
                </a:lnTo>
                <a:lnTo>
                  <a:pt x="74210" y="60350"/>
                </a:lnTo>
                <a:lnTo>
                  <a:pt x="74210" y="60340"/>
                </a:lnTo>
                <a:lnTo>
                  <a:pt x="74200" y="60330"/>
                </a:lnTo>
                <a:lnTo>
                  <a:pt x="74200" y="60320"/>
                </a:lnTo>
                <a:lnTo>
                  <a:pt x="74190" y="60310"/>
                </a:lnTo>
                <a:lnTo>
                  <a:pt x="74190" y="60300"/>
                </a:lnTo>
                <a:lnTo>
                  <a:pt x="74180" y="60290"/>
                </a:lnTo>
                <a:lnTo>
                  <a:pt x="74180" y="60280"/>
                </a:lnTo>
                <a:lnTo>
                  <a:pt x="74180" y="60270"/>
                </a:lnTo>
                <a:lnTo>
                  <a:pt x="74180" y="60260"/>
                </a:lnTo>
                <a:lnTo>
                  <a:pt x="74180" y="60250"/>
                </a:lnTo>
                <a:lnTo>
                  <a:pt x="74180" y="60240"/>
                </a:lnTo>
                <a:lnTo>
                  <a:pt x="74180" y="60220"/>
                </a:lnTo>
                <a:lnTo>
                  <a:pt x="74180" y="60210"/>
                </a:lnTo>
                <a:lnTo>
                  <a:pt x="74180" y="60200"/>
                </a:lnTo>
                <a:lnTo>
                  <a:pt x="74180" y="60190"/>
                </a:lnTo>
                <a:lnTo>
                  <a:pt x="74180" y="60180"/>
                </a:lnTo>
                <a:lnTo>
                  <a:pt x="74190" y="60180"/>
                </a:lnTo>
                <a:lnTo>
                  <a:pt x="74200" y="60180"/>
                </a:lnTo>
                <a:lnTo>
                  <a:pt x="74210" y="60180"/>
                </a:lnTo>
                <a:lnTo>
                  <a:pt x="74220" y="60180"/>
                </a:lnTo>
                <a:lnTo>
                  <a:pt x="74230" y="60180"/>
                </a:lnTo>
                <a:lnTo>
                  <a:pt x="74240" y="60180"/>
                </a:lnTo>
                <a:lnTo>
                  <a:pt x="74250" y="60170"/>
                </a:lnTo>
                <a:lnTo>
                  <a:pt x="74260" y="60170"/>
                </a:lnTo>
                <a:lnTo>
                  <a:pt x="74270" y="60170"/>
                </a:lnTo>
                <a:lnTo>
                  <a:pt x="74280" y="60170"/>
                </a:lnTo>
                <a:lnTo>
                  <a:pt x="74290" y="60170"/>
                </a:lnTo>
                <a:lnTo>
                  <a:pt x="74300" y="60170"/>
                </a:lnTo>
                <a:lnTo>
                  <a:pt x="74310" y="60170"/>
                </a:lnTo>
                <a:lnTo>
                  <a:pt x="74310" y="60180"/>
                </a:lnTo>
                <a:lnTo>
                  <a:pt x="74310" y="60170"/>
                </a:lnTo>
                <a:lnTo>
                  <a:pt x="74320" y="60170"/>
                </a:lnTo>
                <a:lnTo>
                  <a:pt x="74330" y="60170"/>
                </a:lnTo>
                <a:lnTo>
                  <a:pt x="74330" y="60160"/>
                </a:lnTo>
                <a:lnTo>
                  <a:pt x="74340" y="60160"/>
                </a:lnTo>
                <a:lnTo>
                  <a:pt x="74340" y="60170"/>
                </a:lnTo>
                <a:lnTo>
                  <a:pt x="74350" y="60170"/>
                </a:lnTo>
                <a:lnTo>
                  <a:pt x="74360" y="60170"/>
                </a:lnTo>
                <a:lnTo>
                  <a:pt x="74360" y="60180"/>
                </a:lnTo>
                <a:lnTo>
                  <a:pt x="74370" y="60180"/>
                </a:lnTo>
                <a:lnTo>
                  <a:pt x="74380" y="60180"/>
                </a:lnTo>
                <a:lnTo>
                  <a:pt x="74390" y="60180"/>
                </a:lnTo>
                <a:lnTo>
                  <a:pt x="74390" y="60170"/>
                </a:lnTo>
                <a:lnTo>
                  <a:pt x="74390" y="60180"/>
                </a:lnTo>
                <a:lnTo>
                  <a:pt x="74400" y="60180"/>
                </a:lnTo>
                <a:lnTo>
                  <a:pt x="74400" y="60190"/>
                </a:lnTo>
                <a:lnTo>
                  <a:pt x="74410" y="60190"/>
                </a:lnTo>
                <a:lnTo>
                  <a:pt x="74420" y="60190"/>
                </a:lnTo>
                <a:lnTo>
                  <a:pt x="74430" y="60190"/>
                </a:lnTo>
                <a:lnTo>
                  <a:pt x="74430" y="60200"/>
                </a:lnTo>
                <a:lnTo>
                  <a:pt x="74440" y="60200"/>
                </a:lnTo>
                <a:lnTo>
                  <a:pt x="74450" y="60200"/>
                </a:lnTo>
                <a:lnTo>
                  <a:pt x="74450" y="60190"/>
                </a:lnTo>
                <a:lnTo>
                  <a:pt x="74460" y="60190"/>
                </a:lnTo>
                <a:lnTo>
                  <a:pt x="74460" y="60180"/>
                </a:lnTo>
                <a:lnTo>
                  <a:pt x="74470" y="60180"/>
                </a:lnTo>
                <a:lnTo>
                  <a:pt x="74470" y="60190"/>
                </a:lnTo>
                <a:lnTo>
                  <a:pt x="74470" y="60200"/>
                </a:lnTo>
                <a:lnTo>
                  <a:pt x="74480" y="60210"/>
                </a:lnTo>
                <a:lnTo>
                  <a:pt x="74480" y="60220"/>
                </a:lnTo>
                <a:lnTo>
                  <a:pt x="74480" y="60230"/>
                </a:lnTo>
                <a:lnTo>
                  <a:pt x="74490" y="60230"/>
                </a:lnTo>
                <a:lnTo>
                  <a:pt x="74490" y="60240"/>
                </a:lnTo>
                <a:lnTo>
                  <a:pt x="74490" y="60250"/>
                </a:lnTo>
                <a:lnTo>
                  <a:pt x="74480" y="60250"/>
                </a:lnTo>
                <a:lnTo>
                  <a:pt x="74480" y="60260"/>
                </a:lnTo>
                <a:lnTo>
                  <a:pt x="74480" y="60270"/>
                </a:lnTo>
                <a:lnTo>
                  <a:pt x="74490" y="60270"/>
                </a:lnTo>
                <a:lnTo>
                  <a:pt x="74490" y="60280"/>
                </a:lnTo>
                <a:lnTo>
                  <a:pt x="74490" y="60290"/>
                </a:lnTo>
                <a:lnTo>
                  <a:pt x="74500" y="60290"/>
                </a:lnTo>
                <a:lnTo>
                  <a:pt x="74500" y="60300"/>
                </a:lnTo>
                <a:lnTo>
                  <a:pt x="74500" y="60310"/>
                </a:lnTo>
                <a:lnTo>
                  <a:pt x="74500" y="60320"/>
                </a:lnTo>
                <a:lnTo>
                  <a:pt x="74500" y="60330"/>
                </a:lnTo>
                <a:lnTo>
                  <a:pt x="74500" y="60340"/>
                </a:lnTo>
                <a:lnTo>
                  <a:pt x="74500" y="60350"/>
                </a:lnTo>
                <a:lnTo>
                  <a:pt x="74500" y="60360"/>
                </a:lnTo>
                <a:lnTo>
                  <a:pt x="74510" y="60370"/>
                </a:lnTo>
                <a:lnTo>
                  <a:pt x="74510" y="60380"/>
                </a:lnTo>
                <a:lnTo>
                  <a:pt x="74510" y="60390"/>
                </a:lnTo>
                <a:lnTo>
                  <a:pt x="74500" y="60400"/>
                </a:lnTo>
                <a:lnTo>
                  <a:pt x="74500" y="60410"/>
                </a:lnTo>
                <a:lnTo>
                  <a:pt x="74500" y="60420"/>
                </a:lnTo>
                <a:lnTo>
                  <a:pt x="74500" y="60430"/>
                </a:lnTo>
                <a:lnTo>
                  <a:pt x="74510" y="60430"/>
                </a:lnTo>
                <a:lnTo>
                  <a:pt x="74510" y="60440"/>
                </a:lnTo>
                <a:lnTo>
                  <a:pt x="74500" y="60450"/>
                </a:lnTo>
                <a:lnTo>
                  <a:pt x="74500" y="60460"/>
                </a:lnTo>
                <a:lnTo>
                  <a:pt x="74490" y="60460"/>
                </a:lnTo>
                <a:lnTo>
                  <a:pt x="74490" y="60470"/>
                </a:lnTo>
                <a:lnTo>
                  <a:pt x="74500" y="60480"/>
                </a:lnTo>
                <a:lnTo>
                  <a:pt x="74490" y="60490"/>
                </a:lnTo>
                <a:lnTo>
                  <a:pt x="74490" y="60500"/>
                </a:lnTo>
                <a:lnTo>
                  <a:pt x="74490" y="60510"/>
                </a:lnTo>
                <a:lnTo>
                  <a:pt x="74490" y="60520"/>
                </a:lnTo>
                <a:lnTo>
                  <a:pt x="74490" y="60530"/>
                </a:lnTo>
                <a:lnTo>
                  <a:pt x="74500" y="60540"/>
                </a:lnTo>
                <a:lnTo>
                  <a:pt x="74500" y="60550"/>
                </a:lnTo>
                <a:lnTo>
                  <a:pt x="74500" y="60560"/>
                </a:lnTo>
                <a:lnTo>
                  <a:pt x="74500" y="60570"/>
                </a:lnTo>
                <a:lnTo>
                  <a:pt x="74490" y="60570"/>
                </a:lnTo>
                <a:lnTo>
                  <a:pt x="74490" y="60580"/>
                </a:lnTo>
                <a:lnTo>
                  <a:pt x="74480" y="60580"/>
                </a:lnTo>
                <a:lnTo>
                  <a:pt x="74480" y="60590"/>
                </a:lnTo>
                <a:lnTo>
                  <a:pt x="74490" y="60590"/>
                </a:lnTo>
                <a:lnTo>
                  <a:pt x="74500" y="60590"/>
                </a:lnTo>
                <a:lnTo>
                  <a:pt x="74500" y="60580"/>
                </a:lnTo>
                <a:lnTo>
                  <a:pt x="74510" y="60580"/>
                </a:lnTo>
                <a:lnTo>
                  <a:pt x="74520" y="60580"/>
                </a:lnTo>
                <a:lnTo>
                  <a:pt x="74520" y="60590"/>
                </a:lnTo>
                <a:lnTo>
                  <a:pt x="74520" y="60600"/>
                </a:lnTo>
                <a:lnTo>
                  <a:pt x="74530" y="60610"/>
                </a:lnTo>
                <a:lnTo>
                  <a:pt x="74530" y="60620"/>
                </a:lnTo>
                <a:lnTo>
                  <a:pt x="74520" y="60620"/>
                </a:lnTo>
                <a:lnTo>
                  <a:pt x="74510" y="60630"/>
                </a:lnTo>
                <a:lnTo>
                  <a:pt x="74520" y="60630"/>
                </a:lnTo>
                <a:lnTo>
                  <a:pt x="74530" y="60640"/>
                </a:lnTo>
                <a:lnTo>
                  <a:pt x="74540" y="60640"/>
                </a:lnTo>
                <a:lnTo>
                  <a:pt x="74550" y="60640"/>
                </a:lnTo>
                <a:lnTo>
                  <a:pt x="74560" y="60630"/>
                </a:lnTo>
                <a:lnTo>
                  <a:pt x="74570" y="60630"/>
                </a:lnTo>
                <a:lnTo>
                  <a:pt x="74570" y="60620"/>
                </a:lnTo>
                <a:lnTo>
                  <a:pt x="74580" y="60630"/>
                </a:lnTo>
                <a:lnTo>
                  <a:pt x="74580" y="60640"/>
                </a:lnTo>
                <a:lnTo>
                  <a:pt x="74590" y="60640"/>
                </a:lnTo>
                <a:lnTo>
                  <a:pt x="74590" y="60650"/>
                </a:lnTo>
                <a:lnTo>
                  <a:pt x="74600" y="60650"/>
                </a:lnTo>
                <a:lnTo>
                  <a:pt x="74600" y="60660"/>
                </a:lnTo>
                <a:lnTo>
                  <a:pt x="74610" y="60660"/>
                </a:lnTo>
                <a:lnTo>
                  <a:pt x="74610" y="60670"/>
                </a:lnTo>
                <a:lnTo>
                  <a:pt x="74620" y="60670"/>
                </a:lnTo>
                <a:lnTo>
                  <a:pt x="74610" y="60670"/>
                </a:lnTo>
                <a:lnTo>
                  <a:pt x="74610" y="60680"/>
                </a:lnTo>
                <a:lnTo>
                  <a:pt x="74600" y="60690"/>
                </a:lnTo>
                <a:lnTo>
                  <a:pt x="74610" y="60690"/>
                </a:lnTo>
                <a:lnTo>
                  <a:pt x="74610" y="60700"/>
                </a:lnTo>
                <a:lnTo>
                  <a:pt x="74610" y="60710"/>
                </a:lnTo>
                <a:lnTo>
                  <a:pt x="74600" y="60710"/>
                </a:lnTo>
                <a:lnTo>
                  <a:pt x="74600" y="60720"/>
                </a:lnTo>
                <a:lnTo>
                  <a:pt x="74590" y="60720"/>
                </a:lnTo>
                <a:lnTo>
                  <a:pt x="74590" y="60730"/>
                </a:lnTo>
                <a:lnTo>
                  <a:pt x="74580" y="60730"/>
                </a:lnTo>
                <a:lnTo>
                  <a:pt x="74570" y="60730"/>
                </a:lnTo>
                <a:lnTo>
                  <a:pt x="74560" y="60740"/>
                </a:lnTo>
                <a:lnTo>
                  <a:pt x="74550" y="60740"/>
                </a:lnTo>
                <a:lnTo>
                  <a:pt x="74540" y="60740"/>
                </a:lnTo>
                <a:lnTo>
                  <a:pt x="74530" y="60740"/>
                </a:lnTo>
                <a:lnTo>
                  <a:pt x="74520" y="60730"/>
                </a:lnTo>
                <a:lnTo>
                  <a:pt x="74520" y="60740"/>
                </a:lnTo>
                <a:lnTo>
                  <a:pt x="74510" y="60740"/>
                </a:lnTo>
                <a:lnTo>
                  <a:pt x="74510" y="60750"/>
                </a:lnTo>
                <a:lnTo>
                  <a:pt x="74520" y="60760"/>
                </a:lnTo>
                <a:lnTo>
                  <a:pt x="74510" y="60770"/>
                </a:lnTo>
                <a:lnTo>
                  <a:pt x="74510" y="60780"/>
                </a:lnTo>
                <a:lnTo>
                  <a:pt x="74520" y="60770"/>
                </a:lnTo>
                <a:lnTo>
                  <a:pt x="74530" y="60770"/>
                </a:lnTo>
                <a:lnTo>
                  <a:pt x="74540" y="60770"/>
                </a:lnTo>
                <a:lnTo>
                  <a:pt x="74550" y="60770"/>
                </a:lnTo>
                <a:lnTo>
                  <a:pt x="74560" y="60770"/>
                </a:lnTo>
                <a:lnTo>
                  <a:pt x="74570" y="60770"/>
                </a:lnTo>
                <a:lnTo>
                  <a:pt x="74570" y="60780"/>
                </a:lnTo>
                <a:lnTo>
                  <a:pt x="74570" y="60790"/>
                </a:lnTo>
                <a:lnTo>
                  <a:pt x="74580" y="60790"/>
                </a:lnTo>
                <a:lnTo>
                  <a:pt x="74580" y="60800"/>
                </a:lnTo>
                <a:lnTo>
                  <a:pt x="74590" y="60800"/>
                </a:lnTo>
                <a:lnTo>
                  <a:pt x="74590" y="60810"/>
                </a:lnTo>
                <a:lnTo>
                  <a:pt x="74600" y="60810"/>
                </a:lnTo>
                <a:lnTo>
                  <a:pt x="74610" y="60810"/>
                </a:lnTo>
                <a:lnTo>
                  <a:pt x="74620" y="60800"/>
                </a:lnTo>
                <a:lnTo>
                  <a:pt x="74630" y="60800"/>
                </a:lnTo>
                <a:lnTo>
                  <a:pt x="74630" y="60790"/>
                </a:lnTo>
                <a:lnTo>
                  <a:pt x="74640" y="60790"/>
                </a:lnTo>
                <a:lnTo>
                  <a:pt x="74650" y="60790"/>
                </a:lnTo>
                <a:lnTo>
                  <a:pt x="74660" y="60790"/>
                </a:lnTo>
                <a:lnTo>
                  <a:pt x="74660" y="60780"/>
                </a:lnTo>
                <a:lnTo>
                  <a:pt x="74670" y="60780"/>
                </a:lnTo>
                <a:lnTo>
                  <a:pt x="74670" y="60790"/>
                </a:lnTo>
                <a:lnTo>
                  <a:pt x="74670" y="60800"/>
                </a:lnTo>
                <a:lnTo>
                  <a:pt x="74680" y="60800"/>
                </a:lnTo>
                <a:lnTo>
                  <a:pt x="74690" y="60800"/>
                </a:lnTo>
                <a:lnTo>
                  <a:pt x="74700" y="60810"/>
                </a:lnTo>
                <a:lnTo>
                  <a:pt x="74700" y="60800"/>
                </a:lnTo>
                <a:lnTo>
                  <a:pt x="74710" y="60800"/>
                </a:lnTo>
                <a:lnTo>
                  <a:pt x="74720" y="60800"/>
                </a:lnTo>
                <a:lnTo>
                  <a:pt x="74720" y="60810"/>
                </a:lnTo>
                <a:lnTo>
                  <a:pt x="74720" y="60820"/>
                </a:lnTo>
                <a:lnTo>
                  <a:pt x="74730" y="60820"/>
                </a:lnTo>
                <a:lnTo>
                  <a:pt x="74740" y="60810"/>
                </a:lnTo>
                <a:lnTo>
                  <a:pt x="74750" y="60810"/>
                </a:lnTo>
                <a:lnTo>
                  <a:pt x="74760" y="60810"/>
                </a:lnTo>
                <a:lnTo>
                  <a:pt x="74770" y="60810"/>
                </a:lnTo>
                <a:lnTo>
                  <a:pt x="74770" y="60820"/>
                </a:lnTo>
                <a:lnTo>
                  <a:pt x="74770" y="60830"/>
                </a:lnTo>
                <a:lnTo>
                  <a:pt x="74780" y="60830"/>
                </a:lnTo>
                <a:lnTo>
                  <a:pt x="74780" y="60840"/>
                </a:lnTo>
                <a:lnTo>
                  <a:pt x="74770" y="60840"/>
                </a:lnTo>
                <a:lnTo>
                  <a:pt x="74760" y="60840"/>
                </a:lnTo>
                <a:lnTo>
                  <a:pt x="74760" y="60850"/>
                </a:lnTo>
                <a:lnTo>
                  <a:pt x="74760" y="60860"/>
                </a:lnTo>
                <a:lnTo>
                  <a:pt x="74770" y="60860"/>
                </a:lnTo>
                <a:lnTo>
                  <a:pt x="74770" y="60880"/>
                </a:lnTo>
                <a:lnTo>
                  <a:pt x="74770" y="60890"/>
                </a:lnTo>
                <a:lnTo>
                  <a:pt x="74770" y="60900"/>
                </a:lnTo>
                <a:lnTo>
                  <a:pt x="74770" y="60910"/>
                </a:lnTo>
                <a:lnTo>
                  <a:pt x="74760" y="60910"/>
                </a:lnTo>
                <a:lnTo>
                  <a:pt x="74750" y="60910"/>
                </a:lnTo>
                <a:lnTo>
                  <a:pt x="74740" y="60910"/>
                </a:lnTo>
                <a:lnTo>
                  <a:pt x="74730" y="60910"/>
                </a:lnTo>
                <a:lnTo>
                  <a:pt x="74720" y="60920"/>
                </a:lnTo>
                <a:lnTo>
                  <a:pt x="74720" y="60930"/>
                </a:lnTo>
                <a:lnTo>
                  <a:pt x="74710" y="60930"/>
                </a:lnTo>
                <a:lnTo>
                  <a:pt x="74710" y="60940"/>
                </a:lnTo>
                <a:lnTo>
                  <a:pt x="74710" y="60950"/>
                </a:lnTo>
                <a:lnTo>
                  <a:pt x="74710" y="60960"/>
                </a:lnTo>
                <a:lnTo>
                  <a:pt x="74700" y="60960"/>
                </a:lnTo>
                <a:lnTo>
                  <a:pt x="74700" y="60970"/>
                </a:lnTo>
                <a:lnTo>
                  <a:pt x="74690" y="60970"/>
                </a:lnTo>
                <a:lnTo>
                  <a:pt x="74690" y="60980"/>
                </a:lnTo>
                <a:lnTo>
                  <a:pt x="74690" y="60990"/>
                </a:lnTo>
                <a:lnTo>
                  <a:pt x="74690" y="61000"/>
                </a:lnTo>
                <a:lnTo>
                  <a:pt x="74690" y="61010"/>
                </a:lnTo>
                <a:lnTo>
                  <a:pt x="74680" y="61010"/>
                </a:lnTo>
                <a:lnTo>
                  <a:pt x="74680" y="61020"/>
                </a:lnTo>
                <a:lnTo>
                  <a:pt x="74670" y="61020"/>
                </a:lnTo>
                <a:lnTo>
                  <a:pt x="74660" y="61020"/>
                </a:lnTo>
                <a:lnTo>
                  <a:pt x="74660" y="61010"/>
                </a:lnTo>
                <a:lnTo>
                  <a:pt x="74660" y="61000"/>
                </a:lnTo>
                <a:lnTo>
                  <a:pt x="74650" y="61000"/>
                </a:lnTo>
                <a:lnTo>
                  <a:pt x="74640" y="60990"/>
                </a:lnTo>
                <a:lnTo>
                  <a:pt x="74630" y="60990"/>
                </a:lnTo>
                <a:lnTo>
                  <a:pt x="74620" y="60990"/>
                </a:lnTo>
                <a:lnTo>
                  <a:pt x="74610" y="60990"/>
                </a:lnTo>
                <a:lnTo>
                  <a:pt x="74590" y="60980"/>
                </a:lnTo>
                <a:lnTo>
                  <a:pt x="74580" y="60980"/>
                </a:lnTo>
                <a:lnTo>
                  <a:pt x="74570" y="60970"/>
                </a:lnTo>
                <a:lnTo>
                  <a:pt x="74570" y="60980"/>
                </a:lnTo>
                <a:lnTo>
                  <a:pt x="74560" y="60980"/>
                </a:lnTo>
                <a:lnTo>
                  <a:pt x="74560" y="60990"/>
                </a:lnTo>
                <a:lnTo>
                  <a:pt x="74560" y="61000"/>
                </a:lnTo>
                <a:lnTo>
                  <a:pt x="74550" y="61000"/>
                </a:lnTo>
                <a:lnTo>
                  <a:pt x="74540" y="61000"/>
                </a:lnTo>
                <a:lnTo>
                  <a:pt x="74530" y="61000"/>
                </a:lnTo>
                <a:lnTo>
                  <a:pt x="74520" y="61000"/>
                </a:lnTo>
                <a:lnTo>
                  <a:pt x="74510" y="61020"/>
                </a:lnTo>
                <a:lnTo>
                  <a:pt x="74510" y="61030"/>
                </a:lnTo>
                <a:lnTo>
                  <a:pt x="74510" y="61040"/>
                </a:lnTo>
                <a:lnTo>
                  <a:pt x="74500" y="61050"/>
                </a:lnTo>
                <a:lnTo>
                  <a:pt x="74500" y="61060"/>
                </a:lnTo>
                <a:lnTo>
                  <a:pt x="74470" y="61110"/>
                </a:lnTo>
                <a:lnTo>
                  <a:pt x="74480" y="61110"/>
                </a:lnTo>
                <a:lnTo>
                  <a:pt x="74490" y="61110"/>
                </a:lnTo>
                <a:lnTo>
                  <a:pt x="74500" y="61110"/>
                </a:lnTo>
                <a:lnTo>
                  <a:pt x="74500" y="61120"/>
                </a:lnTo>
                <a:lnTo>
                  <a:pt x="74510" y="61120"/>
                </a:lnTo>
                <a:lnTo>
                  <a:pt x="74520" y="61120"/>
                </a:lnTo>
                <a:lnTo>
                  <a:pt x="74520" y="61130"/>
                </a:lnTo>
                <a:lnTo>
                  <a:pt x="74520" y="61120"/>
                </a:lnTo>
                <a:lnTo>
                  <a:pt x="74530" y="61120"/>
                </a:lnTo>
                <a:lnTo>
                  <a:pt x="74540" y="61120"/>
                </a:lnTo>
                <a:lnTo>
                  <a:pt x="74540" y="61130"/>
                </a:lnTo>
                <a:lnTo>
                  <a:pt x="74550" y="61130"/>
                </a:lnTo>
                <a:lnTo>
                  <a:pt x="74560" y="61140"/>
                </a:lnTo>
                <a:lnTo>
                  <a:pt x="74580" y="61140"/>
                </a:lnTo>
                <a:lnTo>
                  <a:pt x="74590" y="61140"/>
                </a:lnTo>
                <a:lnTo>
                  <a:pt x="74590" y="61150"/>
                </a:lnTo>
                <a:lnTo>
                  <a:pt x="74600" y="61150"/>
                </a:lnTo>
                <a:lnTo>
                  <a:pt x="74610" y="61160"/>
                </a:lnTo>
                <a:lnTo>
                  <a:pt x="74620" y="61160"/>
                </a:lnTo>
                <a:lnTo>
                  <a:pt x="74630" y="61170"/>
                </a:lnTo>
                <a:lnTo>
                  <a:pt x="74650" y="61170"/>
                </a:lnTo>
                <a:lnTo>
                  <a:pt x="74650" y="61180"/>
                </a:lnTo>
                <a:lnTo>
                  <a:pt x="74660" y="61180"/>
                </a:lnTo>
                <a:lnTo>
                  <a:pt x="74680" y="61190"/>
                </a:lnTo>
                <a:lnTo>
                  <a:pt x="74690" y="61190"/>
                </a:lnTo>
                <a:lnTo>
                  <a:pt x="74700" y="61200"/>
                </a:lnTo>
                <a:lnTo>
                  <a:pt x="74710" y="61200"/>
                </a:lnTo>
                <a:lnTo>
                  <a:pt x="74710" y="61210"/>
                </a:lnTo>
                <a:lnTo>
                  <a:pt x="74700" y="61210"/>
                </a:lnTo>
                <a:lnTo>
                  <a:pt x="74700" y="61200"/>
                </a:lnTo>
                <a:lnTo>
                  <a:pt x="74690" y="61210"/>
                </a:lnTo>
                <a:lnTo>
                  <a:pt x="74680" y="61210"/>
                </a:lnTo>
                <a:lnTo>
                  <a:pt x="74680" y="61220"/>
                </a:lnTo>
                <a:lnTo>
                  <a:pt x="74680" y="61230"/>
                </a:lnTo>
                <a:lnTo>
                  <a:pt x="74670" y="61230"/>
                </a:lnTo>
                <a:lnTo>
                  <a:pt x="74670" y="61240"/>
                </a:lnTo>
                <a:lnTo>
                  <a:pt x="74660" y="61240"/>
                </a:lnTo>
                <a:lnTo>
                  <a:pt x="74660" y="61250"/>
                </a:lnTo>
                <a:lnTo>
                  <a:pt x="74650" y="61250"/>
                </a:lnTo>
                <a:lnTo>
                  <a:pt x="74640" y="61250"/>
                </a:lnTo>
                <a:lnTo>
                  <a:pt x="74640" y="61260"/>
                </a:lnTo>
                <a:lnTo>
                  <a:pt x="74640" y="61270"/>
                </a:lnTo>
                <a:lnTo>
                  <a:pt x="74640" y="61280"/>
                </a:lnTo>
                <a:lnTo>
                  <a:pt x="74650" y="61280"/>
                </a:lnTo>
                <a:lnTo>
                  <a:pt x="74660" y="61280"/>
                </a:lnTo>
                <a:lnTo>
                  <a:pt x="74670" y="61290"/>
                </a:lnTo>
                <a:lnTo>
                  <a:pt x="74680" y="61300"/>
                </a:lnTo>
                <a:lnTo>
                  <a:pt x="74680" y="61310"/>
                </a:lnTo>
                <a:lnTo>
                  <a:pt x="74680" y="61320"/>
                </a:lnTo>
                <a:lnTo>
                  <a:pt x="74680" y="61330"/>
                </a:lnTo>
                <a:lnTo>
                  <a:pt x="74680" y="61340"/>
                </a:lnTo>
                <a:lnTo>
                  <a:pt x="74690" y="61340"/>
                </a:lnTo>
                <a:lnTo>
                  <a:pt x="74690" y="61350"/>
                </a:lnTo>
                <a:lnTo>
                  <a:pt x="74700" y="61360"/>
                </a:lnTo>
                <a:lnTo>
                  <a:pt x="74700" y="61370"/>
                </a:lnTo>
                <a:lnTo>
                  <a:pt x="74690" y="61380"/>
                </a:lnTo>
                <a:lnTo>
                  <a:pt x="74700" y="61380"/>
                </a:lnTo>
                <a:lnTo>
                  <a:pt x="74700" y="61390"/>
                </a:lnTo>
                <a:lnTo>
                  <a:pt x="74710" y="61390"/>
                </a:lnTo>
                <a:lnTo>
                  <a:pt x="74710" y="61400"/>
                </a:lnTo>
                <a:lnTo>
                  <a:pt x="74720" y="61400"/>
                </a:lnTo>
                <a:lnTo>
                  <a:pt x="74730" y="61400"/>
                </a:lnTo>
                <a:lnTo>
                  <a:pt x="74740" y="61410"/>
                </a:lnTo>
                <a:lnTo>
                  <a:pt x="74750" y="61420"/>
                </a:lnTo>
                <a:lnTo>
                  <a:pt x="74750" y="61430"/>
                </a:lnTo>
                <a:lnTo>
                  <a:pt x="74750" y="61440"/>
                </a:lnTo>
                <a:lnTo>
                  <a:pt x="74760" y="61440"/>
                </a:lnTo>
                <a:lnTo>
                  <a:pt x="74760" y="61450"/>
                </a:lnTo>
                <a:lnTo>
                  <a:pt x="74770" y="61460"/>
                </a:lnTo>
                <a:lnTo>
                  <a:pt x="74780" y="61470"/>
                </a:lnTo>
                <a:lnTo>
                  <a:pt x="74780" y="61480"/>
                </a:lnTo>
                <a:lnTo>
                  <a:pt x="74780" y="61490"/>
                </a:lnTo>
                <a:lnTo>
                  <a:pt x="74790" y="61490"/>
                </a:lnTo>
                <a:lnTo>
                  <a:pt x="74800" y="61500"/>
                </a:lnTo>
                <a:lnTo>
                  <a:pt x="74810" y="61510"/>
                </a:lnTo>
                <a:lnTo>
                  <a:pt x="74810" y="61520"/>
                </a:lnTo>
                <a:lnTo>
                  <a:pt x="74820" y="61520"/>
                </a:lnTo>
                <a:lnTo>
                  <a:pt x="74820" y="61530"/>
                </a:lnTo>
                <a:lnTo>
                  <a:pt x="74830" y="61530"/>
                </a:lnTo>
                <a:lnTo>
                  <a:pt x="74840" y="61530"/>
                </a:lnTo>
                <a:lnTo>
                  <a:pt x="74850" y="61530"/>
                </a:lnTo>
                <a:lnTo>
                  <a:pt x="74860" y="61530"/>
                </a:lnTo>
                <a:lnTo>
                  <a:pt x="74870" y="61530"/>
                </a:lnTo>
                <a:lnTo>
                  <a:pt x="74870" y="61540"/>
                </a:lnTo>
                <a:lnTo>
                  <a:pt x="74880" y="61540"/>
                </a:lnTo>
                <a:lnTo>
                  <a:pt x="74880" y="61550"/>
                </a:lnTo>
                <a:lnTo>
                  <a:pt x="74880" y="61560"/>
                </a:lnTo>
                <a:lnTo>
                  <a:pt x="74890" y="61560"/>
                </a:lnTo>
                <a:lnTo>
                  <a:pt x="74900" y="61560"/>
                </a:lnTo>
                <a:lnTo>
                  <a:pt x="74900" y="61570"/>
                </a:lnTo>
                <a:lnTo>
                  <a:pt x="74910" y="61570"/>
                </a:lnTo>
                <a:lnTo>
                  <a:pt x="74910" y="61580"/>
                </a:lnTo>
                <a:lnTo>
                  <a:pt x="74920" y="61580"/>
                </a:lnTo>
                <a:lnTo>
                  <a:pt x="74920" y="61590"/>
                </a:lnTo>
                <a:lnTo>
                  <a:pt x="74930" y="61590"/>
                </a:lnTo>
                <a:lnTo>
                  <a:pt x="74940" y="61590"/>
                </a:lnTo>
                <a:lnTo>
                  <a:pt x="74940" y="61600"/>
                </a:lnTo>
                <a:lnTo>
                  <a:pt x="74950" y="61600"/>
                </a:lnTo>
                <a:lnTo>
                  <a:pt x="74960" y="61600"/>
                </a:lnTo>
                <a:lnTo>
                  <a:pt x="74970" y="61600"/>
                </a:lnTo>
                <a:lnTo>
                  <a:pt x="74970" y="61610"/>
                </a:lnTo>
                <a:lnTo>
                  <a:pt x="74980" y="61610"/>
                </a:lnTo>
                <a:lnTo>
                  <a:pt x="74990" y="61610"/>
                </a:lnTo>
                <a:lnTo>
                  <a:pt x="74990" y="61620"/>
                </a:lnTo>
                <a:lnTo>
                  <a:pt x="74990" y="61630"/>
                </a:lnTo>
                <a:lnTo>
                  <a:pt x="74990" y="61640"/>
                </a:lnTo>
                <a:lnTo>
                  <a:pt x="74980" y="61650"/>
                </a:lnTo>
                <a:lnTo>
                  <a:pt x="74970" y="61650"/>
                </a:lnTo>
                <a:lnTo>
                  <a:pt x="74970" y="61660"/>
                </a:lnTo>
                <a:lnTo>
                  <a:pt x="74970" y="61670"/>
                </a:lnTo>
                <a:lnTo>
                  <a:pt x="74960" y="61670"/>
                </a:lnTo>
                <a:lnTo>
                  <a:pt x="74960" y="61680"/>
                </a:lnTo>
                <a:lnTo>
                  <a:pt x="74950" y="61680"/>
                </a:lnTo>
                <a:lnTo>
                  <a:pt x="74940" y="61680"/>
                </a:lnTo>
                <a:lnTo>
                  <a:pt x="74940" y="61690"/>
                </a:lnTo>
                <a:lnTo>
                  <a:pt x="74930" y="61700"/>
                </a:lnTo>
                <a:lnTo>
                  <a:pt x="74930" y="61710"/>
                </a:lnTo>
                <a:lnTo>
                  <a:pt x="74920" y="61710"/>
                </a:lnTo>
                <a:lnTo>
                  <a:pt x="74920" y="61720"/>
                </a:lnTo>
                <a:lnTo>
                  <a:pt x="74920" y="61730"/>
                </a:lnTo>
                <a:lnTo>
                  <a:pt x="74910" y="61730"/>
                </a:lnTo>
                <a:lnTo>
                  <a:pt x="74900" y="61730"/>
                </a:lnTo>
                <a:lnTo>
                  <a:pt x="74910" y="61730"/>
                </a:lnTo>
                <a:lnTo>
                  <a:pt x="74910" y="61740"/>
                </a:lnTo>
                <a:lnTo>
                  <a:pt x="74920" y="61740"/>
                </a:lnTo>
                <a:lnTo>
                  <a:pt x="74930" y="61740"/>
                </a:lnTo>
                <a:lnTo>
                  <a:pt x="74940" y="61740"/>
                </a:lnTo>
                <a:lnTo>
                  <a:pt x="74950" y="61740"/>
                </a:lnTo>
                <a:lnTo>
                  <a:pt x="74960" y="61740"/>
                </a:lnTo>
                <a:lnTo>
                  <a:pt x="74970" y="61750"/>
                </a:lnTo>
                <a:lnTo>
                  <a:pt x="74960" y="61750"/>
                </a:lnTo>
                <a:lnTo>
                  <a:pt x="74960" y="61760"/>
                </a:lnTo>
                <a:lnTo>
                  <a:pt x="74970" y="61760"/>
                </a:lnTo>
                <a:lnTo>
                  <a:pt x="74970" y="61770"/>
                </a:lnTo>
                <a:lnTo>
                  <a:pt x="74980" y="61770"/>
                </a:lnTo>
                <a:lnTo>
                  <a:pt x="74980" y="61780"/>
                </a:lnTo>
                <a:lnTo>
                  <a:pt x="74990" y="61780"/>
                </a:lnTo>
                <a:lnTo>
                  <a:pt x="74990" y="61790"/>
                </a:lnTo>
                <a:lnTo>
                  <a:pt x="74990" y="61800"/>
                </a:lnTo>
                <a:lnTo>
                  <a:pt x="74990" y="61810"/>
                </a:lnTo>
                <a:lnTo>
                  <a:pt x="74990" y="61820"/>
                </a:lnTo>
                <a:lnTo>
                  <a:pt x="74990" y="61830"/>
                </a:lnTo>
                <a:lnTo>
                  <a:pt x="75000" y="61830"/>
                </a:lnTo>
                <a:lnTo>
                  <a:pt x="74990" y="61840"/>
                </a:lnTo>
                <a:lnTo>
                  <a:pt x="74990" y="61850"/>
                </a:lnTo>
                <a:lnTo>
                  <a:pt x="74990" y="61860"/>
                </a:lnTo>
                <a:lnTo>
                  <a:pt x="74990" y="61870"/>
                </a:lnTo>
                <a:lnTo>
                  <a:pt x="75000" y="61870"/>
                </a:lnTo>
                <a:lnTo>
                  <a:pt x="75010" y="61880"/>
                </a:lnTo>
                <a:lnTo>
                  <a:pt x="75020" y="61880"/>
                </a:lnTo>
                <a:lnTo>
                  <a:pt x="75030" y="61880"/>
                </a:lnTo>
                <a:lnTo>
                  <a:pt x="75030" y="61890"/>
                </a:lnTo>
                <a:lnTo>
                  <a:pt x="75030" y="61900"/>
                </a:lnTo>
                <a:lnTo>
                  <a:pt x="75040" y="61900"/>
                </a:lnTo>
                <a:lnTo>
                  <a:pt x="75040" y="61890"/>
                </a:lnTo>
                <a:lnTo>
                  <a:pt x="75050" y="61890"/>
                </a:lnTo>
                <a:lnTo>
                  <a:pt x="75050" y="61900"/>
                </a:lnTo>
                <a:lnTo>
                  <a:pt x="75060" y="61900"/>
                </a:lnTo>
                <a:lnTo>
                  <a:pt x="75060" y="61910"/>
                </a:lnTo>
                <a:lnTo>
                  <a:pt x="75070" y="61910"/>
                </a:lnTo>
                <a:lnTo>
                  <a:pt x="75080" y="61910"/>
                </a:lnTo>
                <a:lnTo>
                  <a:pt x="75080" y="61920"/>
                </a:lnTo>
                <a:lnTo>
                  <a:pt x="75080" y="61930"/>
                </a:lnTo>
                <a:lnTo>
                  <a:pt x="75090" y="61930"/>
                </a:lnTo>
                <a:lnTo>
                  <a:pt x="75100" y="61930"/>
                </a:lnTo>
                <a:lnTo>
                  <a:pt x="75100" y="61940"/>
                </a:lnTo>
                <a:lnTo>
                  <a:pt x="75110" y="61950"/>
                </a:lnTo>
                <a:lnTo>
                  <a:pt x="75120" y="61960"/>
                </a:lnTo>
                <a:lnTo>
                  <a:pt x="75120" y="61970"/>
                </a:lnTo>
                <a:lnTo>
                  <a:pt x="75130" y="61970"/>
                </a:lnTo>
                <a:lnTo>
                  <a:pt x="75130" y="61980"/>
                </a:lnTo>
                <a:lnTo>
                  <a:pt x="75130" y="61990"/>
                </a:lnTo>
                <a:lnTo>
                  <a:pt x="75140" y="61990"/>
                </a:lnTo>
                <a:lnTo>
                  <a:pt x="75140" y="62000"/>
                </a:lnTo>
                <a:lnTo>
                  <a:pt x="75150" y="62010"/>
                </a:lnTo>
                <a:lnTo>
                  <a:pt x="75150" y="62020"/>
                </a:lnTo>
                <a:lnTo>
                  <a:pt x="75150" y="62030"/>
                </a:lnTo>
                <a:lnTo>
                  <a:pt x="75150" y="62040"/>
                </a:lnTo>
                <a:lnTo>
                  <a:pt x="75150" y="62050"/>
                </a:lnTo>
                <a:lnTo>
                  <a:pt x="75150" y="62060"/>
                </a:lnTo>
                <a:lnTo>
                  <a:pt x="75160" y="62070"/>
                </a:lnTo>
                <a:lnTo>
                  <a:pt x="75160" y="62080"/>
                </a:lnTo>
                <a:lnTo>
                  <a:pt x="75160" y="62090"/>
                </a:lnTo>
                <a:lnTo>
                  <a:pt x="75160" y="62100"/>
                </a:lnTo>
                <a:lnTo>
                  <a:pt x="75160" y="62110"/>
                </a:lnTo>
                <a:lnTo>
                  <a:pt x="75160" y="62120"/>
                </a:lnTo>
                <a:lnTo>
                  <a:pt x="75170" y="62120"/>
                </a:lnTo>
                <a:lnTo>
                  <a:pt x="75170" y="62130"/>
                </a:lnTo>
                <a:lnTo>
                  <a:pt x="75180" y="62130"/>
                </a:lnTo>
                <a:lnTo>
                  <a:pt x="75190" y="62140"/>
                </a:lnTo>
                <a:lnTo>
                  <a:pt x="75200" y="62150"/>
                </a:lnTo>
                <a:lnTo>
                  <a:pt x="75210" y="62150"/>
                </a:lnTo>
                <a:lnTo>
                  <a:pt x="75210" y="62160"/>
                </a:lnTo>
                <a:lnTo>
                  <a:pt x="75220" y="62160"/>
                </a:lnTo>
                <a:lnTo>
                  <a:pt x="75230" y="62160"/>
                </a:lnTo>
                <a:lnTo>
                  <a:pt x="75230" y="62170"/>
                </a:lnTo>
                <a:lnTo>
                  <a:pt x="75240" y="62170"/>
                </a:lnTo>
                <a:lnTo>
                  <a:pt x="75250" y="62170"/>
                </a:lnTo>
                <a:lnTo>
                  <a:pt x="75260" y="62180"/>
                </a:lnTo>
                <a:lnTo>
                  <a:pt x="75270" y="62190"/>
                </a:lnTo>
                <a:lnTo>
                  <a:pt x="75280" y="62190"/>
                </a:lnTo>
                <a:lnTo>
                  <a:pt x="75290" y="62190"/>
                </a:lnTo>
                <a:lnTo>
                  <a:pt x="75300" y="62190"/>
                </a:lnTo>
                <a:lnTo>
                  <a:pt x="75310" y="62190"/>
                </a:lnTo>
                <a:lnTo>
                  <a:pt x="75320" y="62190"/>
                </a:lnTo>
                <a:lnTo>
                  <a:pt x="75330" y="62190"/>
                </a:lnTo>
                <a:lnTo>
                  <a:pt x="75340" y="62190"/>
                </a:lnTo>
                <a:lnTo>
                  <a:pt x="75340" y="62200"/>
                </a:lnTo>
                <a:lnTo>
                  <a:pt x="75350" y="62200"/>
                </a:lnTo>
                <a:lnTo>
                  <a:pt x="75350" y="62210"/>
                </a:lnTo>
                <a:lnTo>
                  <a:pt x="75360" y="62220"/>
                </a:lnTo>
                <a:lnTo>
                  <a:pt x="75350" y="62220"/>
                </a:lnTo>
                <a:lnTo>
                  <a:pt x="75360" y="62230"/>
                </a:lnTo>
                <a:lnTo>
                  <a:pt x="75360" y="62240"/>
                </a:lnTo>
                <a:lnTo>
                  <a:pt x="75370" y="62250"/>
                </a:lnTo>
                <a:lnTo>
                  <a:pt x="75380" y="62250"/>
                </a:lnTo>
                <a:lnTo>
                  <a:pt x="75380" y="62260"/>
                </a:lnTo>
                <a:lnTo>
                  <a:pt x="75390" y="62260"/>
                </a:lnTo>
                <a:lnTo>
                  <a:pt x="75390" y="62270"/>
                </a:lnTo>
                <a:lnTo>
                  <a:pt x="75400" y="62270"/>
                </a:lnTo>
                <a:lnTo>
                  <a:pt x="75410" y="62270"/>
                </a:lnTo>
                <a:lnTo>
                  <a:pt x="75420" y="62270"/>
                </a:lnTo>
                <a:lnTo>
                  <a:pt x="75420" y="62280"/>
                </a:lnTo>
                <a:lnTo>
                  <a:pt x="75420" y="62290"/>
                </a:lnTo>
                <a:lnTo>
                  <a:pt x="75430" y="62290"/>
                </a:lnTo>
                <a:lnTo>
                  <a:pt x="75430" y="62300"/>
                </a:lnTo>
                <a:lnTo>
                  <a:pt x="75440" y="62300"/>
                </a:lnTo>
                <a:lnTo>
                  <a:pt x="75450" y="62310"/>
                </a:lnTo>
                <a:lnTo>
                  <a:pt x="75460" y="62320"/>
                </a:lnTo>
                <a:lnTo>
                  <a:pt x="75470" y="62320"/>
                </a:lnTo>
                <a:lnTo>
                  <a:pt x="75470" y="62330"/>
                </a:lnTo>
                <a:lnTo>
                  <a:pt x="75480" y="62330"/>
                </a:lnTo>
                <a:lnTo>
                  <a:pt x="75490" y="62340"/>
                </a:lnTo>
                <a:lnTo>
                  <a:pt x="75500" y="62340"/>
                </a:lnTo>
                <a:lnTo>
                  <a:pt x="75500" y="62350"/>
                </a:lnTo>
                <a:lnTo>
                  <a:pt x="75510" y="62350"/>
                </a:lnTo>
                <a:lnTo>
                  <a:pt x="75510" y="62360"/>
                </a:lnTo>
                <a:lnTo>
                  <a:pt x="75510" y="62370"/>
                </a:lnTo>
                <a:lnTo>
                  <a:pt x="75510" y="62380"/>
                </a:lnTo>
                <a:lnTo>
                  <a:pt x="75520" y="62380"/>
                </a:lnTo>
                <a:lnTo>
                  <a:pt x="75520" y="62390"/>
                </a:lnTo>
                <a:lnTo>
                  <a:pt x="75530" y="62390"/>
                </a:lnTo>
                <a:lnTo>
                  <a:pt x="75530" y="62400"/>
                </a:lnTo>
                <a:lnTo>
                  <a:pt x="75530" y="62410"/>
                </a:lnTo>
                <a:lnTo>
                  <a:pt x="75530" y="62420"/>
                </a:lnTo>
                <a:lnTo>
                  <a:pt x="75530" y="62430"/>
                </a:lnTo>
                <a:lnTo>
                  <a:pt x="75540" y="62430"/>
                </a:lnTo>
                <a:lnTo>
                  <a:pt x="75550" y="62430"/>
                </a:lnTo>
                <a:lnTo>
                  <a:pt x="75550" y="62440"/>
                </a:lnTo>
                <a:lnTo>
                  <a:pt x="75560" y="62440"/>
                </a:lnTo>
                <a:lnTo>
                  <a:pt x="75570" y="62450"/>
                </a:lnTo>
                <a:lnTo>
                  <a:pt x="75580" y="62450"/>
                </a:lnTo>
                <a:lnTo>
                  <a:pt x="75590" y="62460"/>
                </a:lnTo>
                <a:lnTo>
                  <a:pt x="75600" y="62460"/>
                </a:lnTo>
                <a:lnTo>
                  <a:pt x="75610" y="62460"/>
                </a:lnTo>
                <a:lnTo>
                  <a:pt x="75600" y="62470"/>
                </a:lnTo>
                <a:lnTo>
                  <a:pt x="75590" y="62470"/>
                </a:lnTo>
                <a:lnTo>
                  <a:pt x="75580" y="62480"/>
                </a:lnTo>
                <a:lnTo>
                  <a:pt x="75580" y="62490"/>
                </a:lnTo>
                <a:lnTo>
                  <a:pt x="75570" y="62500"/>
                </a:lnTo>
                <a:lnTo>
                  <a:pt x="75570" y="62510"/>
                </a:lnTo>
                <a:lnTo>
                  <a:pt x="75570" y="62520"/>
                </a:lnTo>
                <a:lnTo>
                  <a:pt x="75570" y="62530"/>
                </a:lnTo>
                <a:lnTo>
                  <a:pt x="75570" y="62540"/>
                </a:lnTo>
                <a:lnTo>
                  <a:pt x="75570" y="62550"/>
                </a:lnTo>
                <a:lnTo>
                  <a:pt x="75560" y="62560"/>
                </a:lnTo>
                <a:lnTo>
                  <a:pt x="75560" y="62570"/>
                </a:lnTo>
                <a:lnTo>
                  <a:pt x="75560" y="62580"/>
                </a:lnTo>
                <a:lnTo>
                  <a:pt x="75550" y="62580"/>
                </a:lnTo>
                <a:lnTo>
                  <a:pt x="75540" y="62590"/>
                </a:lnTo>
                <a:lnTo>
                  <a:pt x="75540" y="62600"/>
                </a:lnTo>
                <a:lnTo>
                  <a:pt x="75530" y="62600"/>
                </a:lnTo>
                <a:lnTo>
                  <a:pt x="75520" y="62610"/>
                </a:lnTo>
                <a:lnTo>
                  <a:pt x="75510" y="62610"/>
                </a:lnTo>
                <a:lnTo>
                  <a:pt x="75510" y="62620"/>
                </a:lnTo>
                <a:lnTo>
                  <a:pt x="75500" y="62620"/>
                </a:lnTo>
                <a:lnTo>
                  <a:pt x="75500" y="62630"/>
                </a:lnTo>
                <a:lnTo>
                  <a:pt x="75490" y="62640"/>
                </a:lnTo>
                <a:lnTo>
                  <a:pt x="75490" y="62650"/>
                </a:lnTo>
                <a:lnTo>
                  <a:pt x="75490" y="62660"/>
                </a:lnTo>
                <a:lnTo>
                  <a:pt x="75480" y="62670"/>
                </a:lnTo>
                <a:lnTo>
                  <a:pt x="75470" y="62680"/>
                </a:lnTo>
                <a:lnTo>
                  <a:pt x="75470" y="62690"/>
                </a:lnTo>
                <a:lnTo>
                  <a:pt x="75460" y="62690"/>
                </a:lnTo>
                <a:lnTo>
                  <a:pt x="75460" y="62700"/>
                </a:lnTo>
                <a:lnTo>
                  <a:pt x="75460" y="62710"/>
                </a:lnTo>
                <a:lnTo>
                  <a:pt x="75460" y="62720"/>
                </a:lnTo>
                <a:lnTo>
                  <a:pt x="75450" y="62720"/>
                </a:lnTo>
                <a:lnTo>
                  <a:pt x="75450" y="62730"/>
                </a:lnTo>
                <a:lnTo>
                  <a:pt x="75450" y="62740"/>
                </a:lnTo>
                <a:lnTo>
                  <a:pt x="75460" y="62740"/>
                </a:lnTo>
                <a:lnTo>
                  <a:pt x="75460" y="62750"/>
                </a:lnTo>
                <a:lnTo>
                  <a:pt x="75470" y="62760"/>
                </a:lnTo>
                <a:lnTo>
                  <a:pt x="75470" y="62770"/>
                </a:lnTo>
                <a:lnTo>
                  <a:pt x="75480" y="62770"/>
                </a:lnTo>
                <a:lnTo>
                  <a:pt x="75480" y="62780"/>
                </a:lnTo>
                <a:lnTo>
                  <a:pt x="75490" y="62780"/>
                </a:lnTo>
                <a:lnTo>
                  <a:pt x="75490" y="62790"/>
                </a:lnTo>
                <a:lnTo>
                  <a:pt x="75490" y="62800"/>
                </a:lnTo>
                <a:lnTo>
                  <a:pt x="75500" y="62800"/>
                </a:lnTo>
                <a:lnTo>
                  <a:pt x="75510" y="62810"/>
                </a:lnTo>
                <a:lnTo>
                  <a:pt x="75520" y="62820"/>
                </a:lnTo>
                <a:lnTo>
                  <a:pt x="75530" y="62830"/>
                </a:lnTo>
                <a:lnTo>
                  <a:pt x="75540" y="62830"/>
                </a:lnTo>
                <a:lnTo>
                  <a:pt x="75540" y="62840"/>
                </a:lnTo>
                <a:lnTo>
                  <a:pt x="75540" y="62850"/>
                </a:lnTo>
                <a:lnTo>
                  <a:pt x="75550" y="62850"/>
                </a:lnTo>
                <a:lnTo>
                  <a:pt x="75550" y="62860"/>
                </a:lnTo>
                <a:lnTo>
                  <a:pt x="75560" y="62860"/>
                </a:lnTo>
                <a:lnTo>
                  <a:pt x="75560" y="62870"/>
                </a:lnTo>
                <a:lnTo>
                  <a:pt x="75570" y="62870"/>
                </a:lnTo>
                <a:lnTo>
                  <a:pt x="75570" y="62880"/>
                </a:lnTo>
                <a:lnTo>
                  <a:pt x="75580" y="62890"/>
                </a:lnTo>
                <a:lnTo>
                  <a:pt x="75590" y="62890"/>
                </a:lnTo>
                <a:lnTo>
                  <a:pt x="75590" y="62900"/>
                </a:lnTo>
                <a:lnTo>
                  <a:pt x="75600" y="62910"/>
                </a:lnTo>
                <a:lnTo>
                  <a:pt x="75610" y="62910"/>
                </a:lnTo>
                <a:lnTo>
                  <a:pt x="75620" y="62920"/>
                </a:lnTo>
                <a:lnTo>
                  <a:pt x="75630" y="62920"/>
                </a:lnTo>
                <a:lnTo>
                  <a:pt x="75630" y="62930"/>
                </a:lnTo>
                <a:lnTo>
                  <a:pt x="75640" y="62930"/>
                </a:lnTo>
                <a:lnTo>
                  <a:pt x="75650" y="62930"/>
                </a:lnTo>
                <a:lnTo>
                  <a:pt x="75660" y="62940"/>
                </a:lnTo>
                <a:lnTo>
                  <a:pt x="75670" y="62940"/>
                </a:lnTo>
                <a:lnTo>
                  <a:pt x="75670" y="62950"/>
                </a:lnTo>
                <a:lnTo>
                  <a:pt x="75680" y="62950"/>
                </a:lnTo>
                <a:lnTo>
                  <a:pt x="75690" y="62950"/>
                </a:lnTo>
                <a:lnTo>
                  <a:pt x="75680" y="62950"/>
                </a:lnTo>
                <a:lnTo>
                  <a:pt x="75680" y="62960"/>
                </a:lnTo>
                <a:lnTo>
                  <a:pt x="75670" y="62960"/>
                </a:lnTo>
                <a:lnTo>
                  <a:pt x="75670" y="62970"/>
                </a:lnTo>
                <a:lnTo>
                  <a:pt x="75670" y="62980"/>
                </a:lnTo>
                <a:lnTo>
                  <a:pt x="75670" y="62990"/>
                </a:lnTo>
                <a:lnTo>
                  <a:pt x="75670" y="63000"/>
                </a:lnTo>
                <a:lnTo>
                  <a:pt x="75680" y="63000"/>
                </a:lnTo>
                <a:lnTo>
                  <a:pt x="75680" y="63010"/>
                </a:lnTo>
                <a:lnTo>
                  <a:pt x="75680" y="63020"/>
                </a:lnTo>
                <a:lnTo>
                  <a:pt x="75680" y="63030"/>
                </a:lnTo>
                <a:lnTo>
                  <a:pt x="75690" y="63030"/>
                </a:lnTo>
                <a:lnTo>
                  <a:pt x="75690" y="6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