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Champasack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Champasa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330" y="79700"/>
                </a:moveTo>
                <a:lnTo>
                  <a:pt x="67340" y="79710"/>
                </a:lnTo>
                <a:lnTo>
                  <a:pt x="67340" y="79720"/>
                </a:lnTo>
                <a:lnTo>
                  <a:pt x="67340" y="79730"/>
                </a:lnTo>
                <a:lnTo>
                  <a:pt x="67350" y="79720"/>
                </a:lnTo>
                <a:lnTo>
                  <a:pt x="67370" y="79710"/>
                </a:lnTo>
                <a:lnTo>
                  <a:pt x="67380" y="79700"/>
                </a:lnTo>
                <a:lnTo>
                  <a:pt x="67390" y="79700"/>
                </a:lnTo>
                <a:lnTo>
                  <a:pt x="67390" y="79690"/>
                </a:lnTo>
                <a:lnTo>
                  <a:pt x="67400" y="79680"/>
                </a:lnTo>
                <a:lnTo>
                  <a:pt x="67400" y="79670"/>
                </a:lnTo>
                <a:lnTo>
                  <a:pt x="67400" y="79660"/>
                </a:lnTo>
                <a:lnTo>
                  <a:pt x="67400" y="79650"/>
                </a:lnTo>
                <a:lnTo>
                  <a:pt x="67410" y="79650"/>
                </a:lnTo>
                <a:lnTo>
                  <a:pt x="67430" y="79650"/>
                </a:lnTo>
                <a:lnTo>
                  <a:pt x="67440" y="79650"/>
                </a:lnTo>
                <a:lnTo>
                  <a:pt x="67450" y="79650"/>
                </a:lnTo>
                <a:lnTo>
                  <a:pt x="67460" y="79650"/>
                </a:lnTo>
                <a:lnTo>
                  <a:pt x="67470" y="79650"/>
                </a:lnTo>
                <a:lnTo>
                  <a:pt x="67480" y="79650"/>
                </a:lnTo>
                <a:lnTo>
                  <a:pt x="67490" y="79650"/>
                </a:lnTo>
                <a:lnTo>
                  <a:pt x="67490" y="79640"/>
                </a:lnTo>
                <a:lnTo>
                  <a:pt x="67500" y="79640"/>
                </a:lnTo>
                <a:lnTo>
                  <a:pt x="67500" y="79630"/>
                </a:lnTo>
                <a:lnTo>
                  <a:pt x="67500" y="79620"/>
                </a:lnTo>
                <a:lnTo>
                  <a:pt x="67510" y="79610"/>
                </a:lnTo>
                <a:lnTo>
                  <a:pt x="67520" y="79600"/>
                </a:lnTo>
                <a:lnTo>
                  <a:pt x="67520" y="79590"/>
                </a:lnTo>
                <a:lnTo>
                  <a:pt x="67530" y="79590"/>
                </a:lnTo>
                <a:lnTo>
                  <a:pt x="67540" y="79600"/>
                </a:lnTo>
                <a:lnTo>
                  <a:pt x="67550" y="79600"/>
                </a:lnTo>
                <a:lnTo>
                  <a:pt x="67560" y="79590"/>
                </a:lnTo>
                <a:lnTo>
                  <a:pt x="67570" y="79590"/>
                </a:lnTo>
                <a:lnTo>
                  <a:pt x="67580" y="79590"/>
                </a:lnTo>
                <a:lnTo>
                  <a:pt x="67590" y="79580"/>
                </a:lnTo>
                <a:lnTo>
                  <a:pt x="67600" y="79580"/>
                </a:lnTo>
                <a:lnTo>
                  <a:pt x="67600" y="79590"/>
                </a:lnTo>
                <a:lnTo>
                  <a:pt x="67610" y="79590"/>
                </a:lnTo>
                <a:lnTo>
                  <a:pt x="67620" y="79590"/>
                </a:lnTo>
                <a:lnTo>
                  <a:pt x="67630" y="79580"/>
                </a:lnTo>
                <a:lnTo>
                  <a:pt x="67630" y="79570"/>
                </a:lnTo>
                <a:lnTo>
                  <a:pt x="67640" y="79560"/>
                </a:lnTo>
                <a:lnTo>
                  <a:pt x="67650" y="79560"/>
                </a:lnTo>
                <a:lnTo>
                  <a:pt x="67660" y="79560"/>
                </a:lnTo>
                <a:lnTo>
                  <a:pt x="67670" y="79560"/>
                </a:lnTo>
                <a:lnTo>
                  <a:pt x="67680" y="79560"/>
                </a:lnTo>
                <a:lnTo>
                  <a:pt x="67680" y="79550"/>
                </a:lnTo>
                <a:lnTo>
                  <a:pt x="67680" y="79540"/>
                </a:lnTo>
                <a:lnTo>
                  <a:pt x="67690" y="79540"/>
                </a:lnTo>
                <a:lnTo>
                  <a:pt x="67690" y="79530"/>
                </a:lnTo>
                <a:lnTo>
                  <a:pt x="67700" y="79530"/>
                </a:lnTo>
                <a:lnTo>
                  <a:pt x="67710" y="79530"/>
                </a:lnTo>
                <a:lnTo>
                  <a:pt x="67720" y="79530"/>
                </a:lnTo>
                <a:lnTo>
                  <a:pt x="67720" y="79540"/>
                </a:lnTo>
                <a:lnTo>
                  <a:pt x="67730" y="79550"/>
                </a:lnTo>
                <a:lnTo>
                  <a:pt x="67740" y="79550"/>
                </a:lnTo>
                <a:lnTo>
                  <a:pt x="67750" y="79540"/>
                </a:lnTo>
                <a:lnTo>
                  <a:pt x="67760" y="79530"/>
                </a:lnTo>
                <a:lnTo>
                  <a:pt x="67760" y="79520"/>
                </a:lnTo>
                <a:lnTo>
                  <a:pt x="67760" y="79510"/>
                </a:lnTo>
                <a:lnTo>
                  <a:pt x="67760" y="79500"/>
                </a:lnTo>
                <a:lnTo>
                  <a:pt x="67760" y="79490"/>
                </a:lnTo>
                <a:lnTo>
                  <a:pt x="67760" y="79480"/>
                </a:lnTo>
                <a:lnTo>
                  <a:pt x="67770" y="79470"/>
                </a:lnTo>
                <a:lnTo>
                  <a:pt x="67770" y="79480"/>
                </a:lnTo>
                <a:lnTo>
                  <a:pt x="67780" y="79480"/>
                </a:lnTo>
                <a:lnTo>
                  <a:pt x="67790" y="79480"/>
                </a:lnTo>
                <a:lnTo>
                  <a:pt x="67800" y="79480"/>
                </a:lnTo>
                <a:lnTo>
                  <a:pt x="67800" y="79470"/>
                </a:lnTo>
                <a:lnTo>
                  <a:pt x="67810" y="79460"/>
                </a:lnTo>
                <a:lnTo>
                  <a:pt x="67810" y="79450"/>
                </a:lnTo>
                <a:lnTo>
                  <a:pt x="67820" y="79440"/>
                </a:lnTo>
                <a:lnTo>
                  <a:pt x="67830" y="79440"/>
                </a:lnTo>
                <a:lnTo>
                  <a:pt x="67840" y="79440"/>
                </a:lnTo>
                <a:lnTo>
                  <a:pt x="67850" y="79440"/>
                </a:lnTo>
                <a:lnTo>
                  <a:pt x="67860" y="79430"/>
                </a:lnTo>
                <a:lnTo>
                  <a:pt x="67870" y="79430"/>
                </a:lnTo>
                <a:lnTo>
                  <a:pt x="67880" y="79430"/>
                </a:lnTo>
                <a:lnTo>
                  <a:pt x="67890" y="79430"/>
                </a:lnTo>
                <a:lnTo>
                  <a:pt x="67900" y="79430"/>
                </a:lnTo>
                <a:lnTo>
                  <a:pt x="67910" y="79430"/>
                </a:lnTo>
                <a:lnTo>
                  <a:pt x="67920" y="79430"/>
                </a:lnTo>
                <a:lnTo>
                  <a:pt x="67930" y="79430"/>
                </a:lnTo>
                <a:lnTo>
                  <a:pt x="67940" y="79440"/>
                </a:lnTo>
                <a:lnTo>
                  <a:pt x="67950" y="79440"/>
                </a:lnTo>
                <a:lnTo>
                  <a:pt x="67960" y="79430"/>
                </a:lnTo>
                <a:lnTo>
                  <a:pt x="67980" y="79430"/>
                </a:lnTo>
                <a:lnTo>
                  <a:pt x="67980" y="79420"/>
                </a:lnTo>
                <a:lnTo>
                  <a:pt x="67990" y="79420"/>
                </a:lnTo>
                <a:lnTo>
                  <a:pt x="67990" y="79430"/>
                </a:lnTo>
                <a:lnTo>
                  <a:pt x="68000" y="79430"/>
                </a:lnTo>
                <a:lnTo>
                  <a:pt x="68000" y="79420"/>
                </a:lnTo>
                <a:lnTo>
                  <a:pt x="68010" y="79420"/>
                </a:lnTo>
                <a:lnTo>
                  <a:pt x="68020" y="79390"/>
                </a:lnTo>
                <a:lnTo>
                  <a:pt x="68030" y="79390"/>
                </a:lnTo>
                <a:lnTo>
                  <a:pt x="68040" y="79390"/>
                </a:lnTo>
                <a:lnTo>
                  <a:pt x="68050" y="79390"/>
                </a:lnTo>
                <a:lnTo>
                  <a:pt x="68060" y="79400"/>
                </a:lnTo>
                <a:lnTo>
                  <a:pt x="68070" y="79400"/>
                </a:lnTo>
                <a:lnTo>
                  <a:pt x="68080" y="79400"/>
                </a:lnTo>
                <a:lnTo>
                  <a:pt x="68090" y="79390"/>
                </a:lnTo>
                <a:lnTo>
                  <a:pt x="68100" y="79380"/>
                </a:lnTo>
                <a:lnTo>
                  <a:pt x="68110" y="79380"/>
                </a:lnTo>
                <a:lnTo>
                  <a:pt x="68120" y="79380"/>
                </a:lnTo>
                <a:lnTo>
                  <a:pt x="68120" y="79390"/>
                </a:lnTo>
                <a:lnTo>
                  <a:pt x="68110" y="79400"/>
                </a:lnTo>
                <a:lnTo>
                  <a:pt x="68110" y="79410"/>
                </a:lnTo>
                <a:lnTo>
                  <a:pt x="68120" y="79410"/>
                </a:lnTo>
                <a:lnTo>
                  <a:pt x="68120" y="79420"/>
                </a:lnTo>
                <a:lnTo>
                  <a:pt x="68130" y="79420"/>
                </a:lnTo>
                <a:lnTo>
                  <a:pt x="68130" y="79410"/>
                </a:lnTo>
                <a:lnTo>
                  <a:pt x="68140" y="79410"/>
                </a:lnTo>
                <a:lnTo>
                  <a:pt x="68150" y="79400"/>
                </a:lnTo>
                <a:lnTo>
                  <a:pt x="68160" y="79400"/>
                </a:lnTo>
                <a:lnTo>
                  <a:pt x="68170" y="79410"/>
                </a:lnTo>
                <a:lnTo>
                  <a:pt x="68160" y="79420"/>
                </a:lnTo>
                <a:lnTo>
                  <a:pt x="68160" y="79430"/>
                </a:lnTo>
                <a:lnTo>
                  <a:pt x="68170" y="79430"/>
                </a:lnTo>
                <a:lnTo>
                  <a:pt x="68170" y="79440"/>
                </a:lnTo>
                <a:lnTo>
                  <a:pt x="68180" y="79440"/>
                </a:lnTo>
                <a:lnTo>
                  <a:pt x="68190" y="79450"/>
                </a:lnTo>
                <a:lnTo>
                  <a:pt x="68200" y="79460"/>
                </a:lnTo>
                <a:lnTo>
                  <a:pt x="68200" y="79470"/>
                </a:lnTo>
                <a:lnTo>
                  <a:pt x="68190" y="79480"/>
                </a:lnTo>
                <a:lnTo>
                  <a:pt x="68190" y="79490"/>
                </a:lnTo>
                <a:lnTo>
                  <a:pt x="68200" y="79490"/>
                </a:lnTo>
                <a:lnTo>
                  <a:pt x="68210" y="79490"/>
                </a:lnTo>
                <a:lnTo>
                  <a:pt x="68220" y="79490"/>
                </a:lnTo>
                <a:lnTo>
                  <a:pt x="68230" y="79490"/>
                </a:lnTo>
                <a:lnTo>
                  <a:pt x="68240" y="79500"/>
                </a:lnTo>
                <a:lnTo>
                  <a:pt x="68250" y="79500"/>
                </a:lnTo>
                <a:lnTo>
                  <a:pt x="68260" y="79500"/>
                </a:lnTo>
                <a:lnTo>
                  <a:pt x="68270" y="79500"/>
                </a:lnTo>
                <a:lnTo>
                  <a:pt x="68270" y="79510"/>
                </a:lnTo>
                <a:lnTo>
                  <a:pt x="68280" y="79510"/>
                </a:lnTo>
                <a:lnTo>
                  <a:pt x="68290" y="79520"/>
                </a:lnTo>
                <a:lnTo>
                  <a:pt x="68300" y="79530"/>
                </a:lnTo>
                <a:lnTo>
                  <a:pt x="68310" y="79530"/>
                </a:lnTo>
                <a:lnTo>
                  <a:pt x="68320" y="79540"/>
                </a:lnTo>
                <a:lnTo>
                  <a:pt x="68320" y="79550"/>
                </a:lnTo>
                <a:lnTo>
                  <a:pt x="68330" y="79550"/>
                </a:lnTo>
                <a:lnTo>
                  <a:pt x="68340" y="79560"/>
                </a:lnTo>
                <a:lnTo>
                  <a:pt x="68350" y="79570"/>
                </a:lnTo>
                <a:lnTo>
                  <a:pt x="68360" y="79570"/>
                </a:lnTo>
                <a:lnTo>
                  <a:pt x="68370" y="79570"/>
                </a:lnTo>
                <a:lnTo>
                  <a:pt x="68380" y="79570"/>
                </a:lnTo>
                <a:lnTo>
                  <a:pt x="68390" y="79570"/>
                </a:lnTo>
                <a:lnTo>
                  <a:pt x="68400" y="79570"/>
                </a:lnTo>
                <a:lnTo>
                  <a:pt x="68410" y="79570"/>
                </a:lnTo>
                <a:lnTo>
                  <a:pt x="68430" y="79590"/>
                </a:lnTo>
                <a:lnTo>
                  <a:pt x="68440" y="79590"/>
                </a:lnTo>
                <a:lnTo>
                  <a:pt x="68450" y="79600"/>
                </a:lnTo>
                <a:lnTo>
                  <a:pt x="68460" y="79610"/>
                </a:lnTo>
                <a:lnTo>
                  <a:pt x="68470" y="79610"/>
                </a:lnTo>
                <a:lnTo>
                  <a:pt x="68480" y="79600"/>
                </a:lnTo>
                <a:lnTo>
                  <a:pt x="68480" y="79610"/>
                </a:lnTo>
                <a:lnTo>
                  <a:pt x="68490" y="79610"/>
                </a:lnTo>
                <a:lnTo>
                  <a:pt x="68500" y="79620"/>
                </a:lnTo>
                <a:lnTo>
                  <a:pt x="68510" y="79630"/>
                </a:lnTo>
                <a:lnTo>
                  <a:pt x="68520" y="79640"/>
                </a:lnTo>
                <a:lnTo>
                  <a:pt x="68560" y="79590"/>
                </a:lnTo>
                <a:lnTo>
                  <a:pt x="68570" y="79570"/>
                </a:lnTo>
                <a:lnTo>
                  <a:pt x="68600" y="79550"/>
                </a:lnTo>
                <a:lnTo>
                  <a:pt x="68610" y="79540"/>
                </a:lnTo>
                <a:lnTo>
                  <a:pt x="68630" y="79540"/>
                </a:lnTo>
                <a:lnTo>
                  <a:pt x="68640" y="79540"/>
                </a:lnTo>
                <a:lnTo>
                  <a:pt x="68680" y="79550"/>
                </a:lnTo>
                <a:lnTo>
                  <a:pt x="68690" y="79550"/>
                </a:lnTo>
                <a:lnTo>
                  <a:pt x="68710" y="79540"/>
                </a:lnTo>
                <a:lnTo>
                  <a:pt x="68720" y="79530"/>
                </a:lnTo>
                <a:lnTo>
                  <a:pt x="68720" y="79510"/>
                </a:lnTo>
                <a:lnTo>
                  <a:pt x="68720" y="79500"/>
                </a:lnTo>
                <a:lnTo>
                  <a:pt x="68730" y="79490"/>
                </a:lnTo>
                <a:lnTo>
                  <a:pt x="68740" y="79480"/>
                </a:lnTo>
                <a:lnTo>
                  <a:pt x="68750" y="79480"/>
                </a:lnTo>
                <a:lnTo>
                  <a:pt x="68750" y="79470"/>
                </a:lnTo>
                <a:lnTo>
                  <a:pt x="68760" y="79470"/>
                </a:lnTo>
                <a:lnTo>
                  <a:pt x="68760" y="79460"/>
                </a:lnTo>
                <a:lnTo>
                  <a:pt x="68760" y="79450"/>
                </a:lnTo>
                <a:lnTo>
                  <a:pt x="68770" y="79440"/>
                </a:lnTo>
                <a:lnTo>
                  <a:pt x="68780" y="79440"/>
                </a:lnTo>
                <a:lnTo>
                  <a:pt x="68790" y="79430"/>
                </a:lnTo>
                <a:lnTo>
                  <a:pt x="68800" y="79430"/>
                </a:lnTo>
                <a:lnTo>
                  <a:pt x="68810" y="79410"/>
                </a:lnTo>
                <a:lnTo>
                  <a:pt x="68830" y="79400"/>
                </a:lnTo>
                <a:lnTo>
                  <a:pt x="68840" y="79400"/>
                </a:lnTo>
                <a:lnTo>
                  <a:pt x="68860" y="79410"/>
                </a:lnTo>
                <a:lnTo>
                  <a:pt x="68900" y="79430"/>
                </a:lnTo>
                <a:lnTo>
                  <a:pt x="68920" y="79450"/>
                </a:lnTo>
                <a:lnTo>
                  <a:pt x="68930" y="79470"/>
                </a:lnTo>
                <a:lnTo>
                  <a:pt x="68940" y="79490"/>
                </a:lnTo>
                <a:lnTo>
                  <a:pt x="68970" y="79520"/>
                </a:lnTo>
                <a:lnTo>
                  <a:pt x="69010" y="79580"/>
                </a:lnTo>
                <a:lnTo>
                  <a:pt x="69020" y="79580"/>
                </a:lnTo>
                <a:lnTo>
                  <a:pt x="69040" y="79570"/>
                </a:lnTo>
                <a:lnTo>
                  <a:pt x="69070" y="79560"/>
                </a:lnTo>
                <a:lnTo>
                  <a:pt x="69100" y="79530"/>
                </a:lnTo>
                <a:lnTo>
                  <a:pt x="69120" y="79520"/>
                </a:lnTo>
                <a:lnTo>
                  <a:pt x="69200" y="79520"/>
                </a:lnTo>
                <a:lnTo>
                  <a:pt x="69220" y="79530"/>
                </a:lnTo>
                <a:lnTo>
                  <a:pt x="69230" y="79530"/>
                </a:lnTo>
                <a:lnTo>
                  <a:pt x="69230" y="79540"/>
                </a:lnTo>
                <a:lnTo>
                  <a:pt x="69220" y="79550"/>
                </a:lnTo>
                <a:lnTo>
                  <a:pt x="69220" y="79560"/>
                </a:lnTo>
                <a:lnTo>
                  <a:pt x="69220" y="79580"/>
                </a:lnTo>
                <a:lnTo>
                  <a:pt x="69230" y="79590"/>
                </a:lnTo>
                <a:lnTo>
                  <a:pt x="69250" y="79610"/>
                </a:lnTo>
                <a:lnTo>
                  <a:pt x="69250" y="79620"/>
                </a:lnTo>
                <a:lnTo>
                  <a:pt x="69270" y="79650"/>
                </a:lnTo>
                <a:lnTo>
                  <a:pt x="69280" y="79670"/>
                </a:lnTo>
                <a:lnTo>
                  <a:pt x="69290" y="79680"/>
                </a:lnTo>
                <a:lnTo>
                  <a:pt x="69300" y="79700"/>
                </a:lnTo>
                <a:lnTo>
                  <a:pt x="69310" y="79720"/>
                </a:lnTo>
                <a:lnTo>
                  <a:pt x="69320" y="79720"/>
                </a:lnTo>
                <a:lnTo>
                  <a:pt x="69340" y="79720"/>
                </a:lnTo>
                <a:lnTo>
                  <a:pt x="69370" y="79700"/>
                </a:lnTo>
                <a:lnTo>
                  <a:pt x="69390" y="79690"/>
                </a:lnTo>
                <a:lnTo>
                  <a:pt x="69410" y="79670"/>
                </a:lnTo>
                <a:lnTo>
                  <a:pt x="69430" y="79650"/>
                </a:lnTo>
                <a:lnTo>
                  <a:pt x="69460" y="79620"/>
                </a:lnTo>
                <a:lnTo>
                  <a:pt x="69500" y="79580"/>
                </a:lnTo>
                <a:lnTo>
                  <a:pt x="69520" y="79560"/>
                </a:lnTo>
                <a:lnTo>
                  <a:pt x="69550" y="79530"/>
                </a:lnTo>
                <a:lnTo>
                  <a:pt x="69570" y="79520"/>
                </a:lnTo>
                <a:lnTo>
                  <a:pt x="69600" y="79510"/>
                </a:lnTo>
                <a:lnTo>
                  <a:pt x="69620" y="79510"/>
                </a:lnTo>
                <a:lnTo>
                  <a:pt x="69660" y="79520"/>
                </a:lnTo>
                <a:lnTo>
                  <a:pt x="69690" y="79520"/>
                </a:lnTo>
                <a:lnTo>
                  <a:pt x="69730" y="79520"/>
                </a:lnTo>
                <a:lnTo>
                  <a:pt x="69750" y="79520"/>
                </a:lnTo>
                <a:lnTo>
                  <a:pt x="69830" y="79540"/>
                </a:lnTo>
                <a:lnTo>
                  <a:pt x="69910" y="79560"/>
                </a:lnTo>
                <a:lnTo>
                  <a:pt x="69940" y="79560"/>
                </a:lnTo>
                <a:lnTo>
                  <a:pt x="69970" y="79550"/>
                </a:lnTo>
                <a:lnTo>
                  <a:pt x="70010" y="79520"/>
                </a:lnTo>
                <a:lnTo>
                  <a:pt x="70050" y="79500"/>
                </a:lnTo>
                <a:lnTo>
                  <a:pt x="70100" y="79480"/>
                </a:lnTo>
                <a:lnTo>
                  <a:pt x="70120" y="79480"/>
                </a:lnTo>
                <a:lnTo>
                  <a:pt x="70240" y="79470"/>
                </a:lnTo>
                <a:lnTo>
                  <a:pt x="70290" y="79480"/>
                </a:lnTo>
                <a:lnTo>
                  <a:pt x="70390" y="79500"/>
                </a:lnTo>
                <a:lnTo>
                  <a:pt x="70480" y="79530"/>
                </a:lnTo>
                <a:lnTo>
                  <a:pt x="70530" y="79560"/>
                </a:lnTo>
                <a:lnTo>
                  <a:pt x="70550" y="79560"/>
                </a:lnTo>
                <a:lnTo>
                  <a:pt x="70590" y="79540"/>
                </a:lnTo>
                <a:lnTo>
                  <a:pt x="70610" y="79530"/>
                </a:lnTo>
                <a:lnTo>
                  <a:pt x="70660" y="79510"/>
                </a:lnTo>
                <a:lnTo>
                  <a:pt x="70680" y="79490"/>
                </a:lnTo>
                <a:lnTo>
                  <a:pt x="70710" y="79470"/>
                </a:lnTo>
                <a:lnTo>
                  <a:pt x="70780" y="79420"/>
                </a:lnTo>
                <a:lnTo>
                  <a:pt x="70810" y="79370"/>
                </a:lnTo>
                <a:lnTo>
                  <a:pt x="70830" y="79260"/>
                </a:lnTo>
                <a:lnTo>
                  <a:pt x="70830" y="79240"/>
                </a:lnTo>
                <a:lnTo>
                  <a:pt x="70840" y="79200"/>
                </a:lnTo>
                <a:lnTo>
                  <a:pt x="70900" y="79150"/>
                </a:lnTo>
                <a:lnTo>
                  <a:pt x="70900" y="79160"/>
                </a:lnTo>
                <a:lnTo>
                  <a:pt x="70930" y="79190"/>
                </a:lnTo>
                <a:lnTo>
                  <a:pt x="70970" y="79200"/>
                </a:lnTo>
                <a:lnTo>
                  <a:pt x="70990" y="79220"/>
                </a:lnTo>
                <a:lnTo>
                  <a:pt x="71030" y="79250"/>
                </a:lnTo>
                <a:lnTo>
                  <a:pt x="71110" y="79280"/>
                </a:lnTo>
                <a:lnTo>
                  <a:pt x="71170" y="79330"/>
                </a:lnTo>
                <a:lnTo>
                  <a:pt x="71220" y="79370"/>
                </a:lnTo>
                <a:lnTo>
                  <a:pt x="71240" y="79420"/>
                </a:lnTo>
                <a:lnTo>
                  <a:pt x="71280" y="79470"/>
                </a:lnTo>
                <a:lnTo>
                  <a:pt x="71280" y="79550"/>
                </a:lnTo>
                <a:lnTo>
                  <a:pt x="71300" y="79580"/>
                </a:lnTo>
                <a:lnTo>
                  <a:pt x="71320" y="79610"/>
                </a:lnTo>
                <a:lnTo>
                  <a:pt x="71330" y="79650"/>
                </a:lnTo>
                <a:lnTo>
                  <a:pt x="71330" y="79690"/>
                </a:lnTo>
                <a:lnTo>
                  <a:pt x="71340" y="79770"/>
                </a:lnTo>
                <a:lnTo>
                  <a:pt x="71370" y="79740"/>
                </a:lnTo>
                <a:lnTo>
                  <a:pt x="71390" y="79720"/>
                </a:lnTo>
                <a:lnTo>
                  <a:pt x="71410" y="79700"/>
                </a:lnTo>
                <a:lnTo>
                  <a:pt x="71430" y="79690"/>
                </a:lnTo>
                <a:lnTo>
                  <a:pt x="71450" y="79690"/>
                </a:lnTo>
                <a:lnTo>
                  <a:pt x="71470" y="79690"/>
                </a:lnTo>
                <a:lnTo>
                  <a:pt x="71480" y="79680"/>
                </a:lnTo>
                <a:lnTo>
                  <a:pt x="71490" y="79680"/>
                </a:lnTo>
                <a:lnTo>
                  <a:pt x="71510" y="79670"/>
                </a:lnTo>
                <a:lnTo>
                  <a:pt x="71520" y="79660"/>
                </a:lnTo>
                <a:lnTo>
                  <a:pt x="71530" y="79650"/>
                </a:lnTo>
                <a:lnTo>
                  <a:pt x="71550" y="79640"/>
                </a:lnTo>
                <a:lnTo>
                  <a:pt x="71560" y="79630"/>
                </a:lnTo>
                <a:lnTo>
                  <a:pt x="71570" y="79620"/>
                </a:lnTo>
                <a:lnTo>
                  <a:pt x="71580" y="79600"/>
                </a:lnTo>
                <a:lnTo>
                  <a:pt x="71600" y="79580"/>
                </a:lnTo>
                <a:lnTo>
                  <a:pt x="71610" y="79560"/>
                </a:lnTo>
                <a:lnTo>
                  <a:pt x="71620" y="79550"/>
                </a:lnTo>
                <a:lnTo>
                  <a:pt x="71630" y="79530"/>
                </a:lnTo>
                <a:lnTo>
                  <a:pt x="71650" y="79510"/>
                </a:lnTo>
                <a:lnTo>
                  <a:pt x="71720" y="79430"/>
                </a:lnTo>
                <a:lnTo>
                  <a:pt x="71730" y="79430"/>
                </a:lnTo>
                <a:lnTo>
                  <a:pt x="71750" y="79430"/>
                </a:lnTo>
                <a:lnTo>
                  <a:pt x="71770" y="79430"/>
                </a:lnTo>
                <a:lnTo>
                  <a:pt x="71790" y="79430"/>
                </a:lnTo>
                <a:lnTo>
                  <a:pt x="71800" y="79410"/>
                </a:lnTo>
                <a:lnTo>
                  <a:pt x="71830" y="79390"/>
                </a:lnTo>
                <a:lnTo>
                  <a:pt x="71850" y="79370"/>
                </a:lnTo>
                <a:lnTo>
                  <a:pt x="71870" y="79350"/>
                </a:lnTo>
                <a:lnTo>
                  <a:pt x="71900" y="79320"/>
                </a:lnTo>
                <a:lnTo>
                  <a:pt x="71950" y="79290"/>
                </a:lnTo>
                <a:lnTo>
                  <a:pt x="71960" y="79280"/>
                </a:lnTo>
                <a:lnTo>
                  <a:pt x="71990" y="79270"/>
                </a:lnTo>
                <a:lnTo>
                  <a:pt x="72020" y="79260"/>
                </a:lnTo>
                <a:lnTo>
                  <a:pt x="72080" y="79260"/>
                </a:lnTo>
                <a:lnTo>
                  <a:pt x="72100" y="79270"/>
                </a:lnTo>
                <a:lnTo>
                  <a:pt x="72130" y="79280"/>
                </a:lnTo>
                <a:lnTo>
                  <a:pt x="72160" y="79300"/>
                </a:lnTo>
                <a:lnTo>
                  <a:pt x="72180" y="79310"/>
                </a:lnTo>
                <a:lnTo>
                  <a:pt x="72210" y="79340"/>
                </a:lnTo>
                <a:lnTo>
                  <a:pt x="72230" y="79360"/>
                </a:lnTo>
                <a:lnTo>
                  <a:pt x="72260" y="79390"/>
                </a:lnTo>
                <a:lnTo>
                  <a:pt x="72310" y="79430"/>
                </a:lnTo>
                <a:lnTo>
                  <a:pt x="72350" y="79450"/>
                </a:lnTo>
                <a:lnTo>
                  <a:pt x="72360" y="79460"/>
                </a:lnTo>
                <a:lnTo>
                  <a:pt x="72360" y="79490"/>
                </a:lnTo>
                <a:lnTo>
                  <a:pt x="72360" y="79520"/>
                </a:lnTo>
                <a:lnTo>
                  <a:pt x="72370" y="79550"/>
                </a:lnTo>
                <a:lnTo>
                  <a:pt x="72380" y="79560"/>
                </a:lnTo>
                <a:lnTo>
                  <a:pt x="72400" y="79590"/>
                </a:lnTo>
                <a:lnTo>
                  <a:pt x="72420" y="79600"/>
                </a:lnTo>
                <a:lnTo>
                  <a:pt x="72440" y="79600"/>
                </a:lnTo>
                <a:lnTo>
                  <a:pt x="72460" y="79610"/>
                </a:lnTo>
                <a:lnTo>
                  <a:pt x="72490" y="79620"/>
                </a:lnTo>
                <a:lnTo>
                  <a:pt x="72520" y="79640"/>
                </a:lnTo>
                <a:lnTo>
                  <a:pt x="72540" y="79690"/>
                </a:lnTo>
                <a:lnTo>
                  <a:pt x="72530" y="79720"/>
                </a:lnTo>
                <a:lnTo>
                  <a:pt x="72510" y="79730"/>
                </a:lnTo>
                <a:lnTo>
                  <a:pt x="72490" y="79760"/>
                </a:lnTo>
                <a:lnTo>
                  <a:pt x="72450" y="79780"/>
                </a:lnTo>
                <a:lnTo>
                  <a:pt x="72390" y="79840"/>
                </a:lnTo>
                <a:lnTo>
                  <a:pt x="72360" y="79850"/>
                </a:lnTo>
                <a:lnTo>
                  <a:pt x="72340" y="79870"/>
                </a:lnTo>
                <a:lnTo>
                  <a:pt x="72330" y="79880"/>
                </a:lnTo>
                <a:lnTo>
                  <a:pt x="72330" y="79890"/>
                </a:lnTo>
                <a:lnTo>
                  <a:pt x="72330" y="79910"/>
                </a:lnTo>
                <a:lnTo>
                  <a:pt x="72340" y="79920"/>
                </a:lnTo>
                <a:lnTo>
                  <a:pt x="72330" y="80000"/>
                </a:lnTo>
                <a:lnTo>
                  <a:pt x="72340" y="80040"/>
                </a:lnTo>
                <a:lnTo>
                  <a:pt x="72370" y="80080"/>
                </a:lnTo>
                <a:lnTo>
                  <a:pt x="72430" y="80110"/>
                </a:lnTo>
                <a:lnTo>
                  <a:pt x="72470" y="80160"/>
                </a:lnTo>
                <a:lnTo>
                  <a:pt x="72480" y="80240"/>
                </a:lnTo>
                <a:lnTo>
                  <a:pt x="72450" y="80300"/>
                </a:lnTo>
                <a:lnTo>
                  <a:pt x="72420" y="80330"/>
                </a:lnTo>
                <a:lnTo>
                  <a:pt x="72440" y="80410"/>
                </a:lnTo>
                <a:lnTo>
                  <a:pt x="72460" y="80480"/>
                </a:lnTo>
                <a:lnTo>
                  <a:pt x="72480" y="80530"/>
                </a:lnTo>
                <a:lnTo>
                  <a:pt x="72510" y="80570"/>
                </a:lnTo>
                <a:lnTo>
                  <a:pt x="72510" y="80630"/>
                </a:lnTo>
                <a:lnTo>
                  <a:pt x="72540" y="80660"/>
                </a:lnTo>
                <a:lnTo>
                  <a:pt x="72550" y="80670"/>
                </a:lnTo>
                <a:lnTo>
                  <a:pt x="72560" y="80690"/>
                </a:lnTo>
                <a:lnTo>
                  <a:pt x="72570" y="80690"/>
                </a:lnTo>
                <a:lnTo>
                  <a:pt x="72590" y="80710"/>
                </a:lnTo>
                <a:lnTo>
                  <a:pt x="72630" y="80740"/>
                </a:lnTo>
                <a:lnTo>
                  <a:pt x="72650" y="80760"/>
                </a:lnTo>
                <a:lnTo>
                  <a:pt x="72670" y="80770"/>
                </a:lnTo>
                <a:lnTo>
                  <a:pt x="72690" y="80810"/>
                </a:lnTo>
                <a:lnTo>
                  <a:pt x="72700" y="80840"/>
                </a:lnTo>
                <a:lnTo>
                  <a:pt x="72720" y="80900"/>
                </a:lnTo>
                <a:lnTo>
                  <a:pt x="72730" y="80970"/>
                </a:lnTo>
                <a:lnTo>
                  <a:pt x="72730" y="81050"/>
                </a:lnTo>
                <a:lnTo>
                  <a:pt x="72740" y="81070"/>
                </a:lnTo>
                <a:lnTo>
                  <a:pt x="72750" y="81080"/>
                </a:lnTo>
                <a:lnTo>
                  <a:pt x="72760" y="81090"/>
                </a:lnTo>
                <a:lnTo>
                  <a:pt x="72790" y="81130"/>
                </a:lnTo>
                <a:lnTo>
                  <a:pt x="72800" y="81150"/>
                </a:lnTo>
                <a:lnTo>
                  <a:pt x="72800" y="81170"/>
                </a:lnTo>
                <a:lnTo>
                  <a:pt x="72810" y="81170"/>
                </a:lnTo>
                <a:lnTo>
                  <a:pt x="72830" y="81180"/>
                </a:lnTo>
                <a:lnTo>
                  <a:pt x="72850" y="81180"/>
                </a:lnTo>
                <a:lnTo>
                  <a:pt x="72890" y="81160"/>
                </a:lnTo>
                <a:lnTo>
                  <a:pt x="72910" y="81150"/>
                </a:lnTo>
                <a:lnTo>
                  <a:pt x="72940" y="81140"/>
                </a:lnTo>
                <a:lnTo>
                  <a:pt x="72960" y="81140"/>
                </a:lnTo>
                <a:lnTo>
                  <a:pt x="72980" y="81150"/>
                </a:lnTo>
                <a:lnTo>
                  <a:pt x="73010" y="81170"/>
                </a:lnTo>
                <a:lnTo>
                  <a:pt x="73030" y="81190"/>
                </a:lnTo>
                <a:lnTo>
                  <a:pt x="73040" y="81230"/>
                </a:lnTo>
                <a:lnTo>
                  <a:pt x="73050" y="81250"/>
                </a:lnTo>
                <a:lnTo>
                  <a:pt x="73060" y="81250"/>
                </a:lnTo>
                <a:lnTo>
                  <a:pt x="73070" y="81250"/>
                </a:lnTo>
                <a:lnTo>
                  <a:pt x="73100" y="81230"/>
                </a:lnTo>
                <a:lnTo>
                  <a:pt x="73160" y="81190"/>
                </a:lnTo>
                <a:lnTo>
                  <a:pt x="73240" y="81140"/>
                </a:lnTo>
                <a:lnTo>
                  <a:pt x="73300" y="81100"/>
                </a:lnTo>
                <a:lnTo>
                  <a:pt x="73350" y="81060"/>
                </a:lnTo>
                <a:lnTo>
                  <a:pt x="73420" y="80990"/>
                </a:lnTo>
                <a:lnTo>
                  <a:pt x="73430" y="80970"/>
                </a:lnTo>
                <a:lnTo>
                  <a:pt x="73440" y="80950"/>
                </a:lnTo>
                <a:lnTo>
                  <a:pt x="73440" y="80930"/>
                </a:lnTo>
                <a:lnTo>
                  <a:pt x="73480" y="80880"/>
                </a:lnTo>
                <a:lnTo>
                  <a:pt x="73530" y="80810"/>
                </a:lnTo>
                <a:lnTo>
                  <a:pt x="73550" y="80790"/>
                </a:lnTo>
                <a:lnTo>
                  <a:pt x="73570" y="80750"/>
                </a:lnTo>
                <a:lnTo>
                  <a:pt x="73590" y="80730"/>
                </a:lnTo>
                <a:lnTo>
                  <a:pt x="73600" y="80710"/>
                </a:lnTo>
                <a:lnTo>
                  <a:pt x="73590" y="80690"/>
                </a:lnTo>
                <a:lnTo>
                  <a:pt x="73620" y="80680"/>
                </a:lnTo>
                <a:lnTo>
                  <a:pt x="73640" y="80660"/>
                </a:lnTo>
                <a:lnTo>
                  <a:pt x="73680" y="80640"/>
                </a:lnTo>
                <a:lnTo>
                  <a:pt x="73710" y="80620"/>
                </a:lnTo>
                <a:lnTo>
                  <a:pt x="73740" y="80610"/>
                </a:lnTo>
                <a:lnTo>
                  <a:pt x="73760" y="80600"/>
                </a:lnTo>
                <a:lnTo>
                  <a:pt x="73780" y="80580"/>
                </a:lnTo>
                <a:lnTo>
                  <a:pt x="73820" y="80550"/>
                </a:lnTo>
                <a:lnTo>
                  <a:pt x="73850" y="80530"/>
                </a:lnTo>
                <a:lnTo>
                  <a:pt x="73880" y="80520"/>
                </a:lnTo>
                <a:lnTo>
                  <a:pt x="73920" y="80510"/>
                </a:lnTo>
                <a:lnTo>
                  <a:pt x="73950" y="80490"/>
                </a:lnTo>
                <a:lnTo>
                  <a:pt x="73990" y="80470"/>
                </a:lnTo>
                <a:lnTo>
                  <a:pt x="74030" y="80450"/>
                </a:lnTo>
                <a:lnTo>
                  <a:pt x="74070" y="80420"/>
                </a:lnTo>
                <a:lnTo>
                  <a:pt x="74110" y="80410"/>
                </a:lnTo>
                <a:lnTo>
                  <a:pt x="74150" y="80390"/>
                </a:lnTo>
                <a:lnTo>
                  <a:pt x="74180" y="80370"/>
                </a:lnTo>
                <a:lnTo>
                  <a:pt x="74190" y="80350"/>
                </a:lnTo>
                <a:lnTo>
                  <a:pt x="74230" y="80320"/>
                </a:lnTo>
                <a:lnTo>
                  <a:pt x="74280" y="80290"/>
                </a:lnTo>
                <a:lnTo>
                  <a:pt x="74310" y="80270"/>
                </a:lnTo>
                <a:lnTo>
                  <a:pt x="74350" y="80250"/>
                </a:lnTo>
                <a:lnTo>
                  <a:pt x="74390" y="80220"/>
                </a:lnTo>
                <a:lnTo>
                  <a:pt x="74440" y="80180"/>
                </a:lnTo>
                <a:lnTo>
                  <a:pt x="74460" y="80170"/>
                </a:lnTo>
                <a:lnTo>
                  <a:pt x="74510" y="80130"/>
                </a:lnTo>
                <a:lnTo>
                  <a:pt x="74530" y="80120"/>
                </a:lnTo>
                <a:lnTo>
                  <a:pt x="74560" y="80110"/>
                </a:lnTo>
                <a:lnTo>
                  <a:pt x="74620" y="80090"/>
                </a:lnTo>
                <a:lnTo>
                  <a:pt x="74690" y="80080"/>
                </a:lnTo>
                <a:lnTo>
                  <a:pt x="74650" y="80220"/>
                </a:lnTo>
                <a:lnTo>
                  <a:pt x="74720" y="80300"/>
                </a:lnTo>
                <a:lnTo>
                  <a:pt x="74840" y="80340"/>
                </a:lnTo>
                <a:lnTo>
                  <a:pt x="74940" y="80380"/>
                </a:lnTo>
                <a:lnTo>
                  <a:pt x="75030" y="80420"/>
                </a:lnTo>
                <a:lnTo>
                  <a:pt x="75090" y="80550"/>
                </a:lnTo>
                <a:lnTo>
                  <a:pt x="75130" y="80680"/>
                </a:lnTo>
                <a:lnTo>
                  <a:pt x="75260" y="80790"/>
                </a:lnTo>
                <a:lnTo>
                  <a:pt x="75360" y="80800"/>
                </a:lnTo>
                <a:lnTo>
                  <a:pt x="75490" y="80810"/>
                </a:lnTo>
                <a:lnTo>
                  <a:pt x="75550" y="80770"/>
                </a:lnTo>
                <a:lnTo>
                  <a:pt x="75680" y="80690"/>
                </a:lnTo>
                <a:lnTo>
                  <a:pt x="75830" y="80680"/>
                </a:lnTo>
                <a:lnTo>
                  <a:pt x="75960" y="80700"/>
                </a:lnTo>
                <a:lnTo>
                  <a:pt x="76100" y="80690"/>
                </a:lnTo>
                <a:lnTo>
                  <a:pt x="76120" y="80710"/>
                </a:lnTo>
                <a:lnTo>
                  <a:pt x="76150" y="80720"/>
                </a:lnTo>
                <a:lnTo>
                  <a:pt x="76170" y="80720"/>
                </a:lnTo>
                <a:lnTo>
                  <a:pt x="76220" y="80750"/>
                </a:lnTo>
                <a:lnTo>
                  <a:pt x="76270" y="80770"/>
                </a:lnTo>
                <a:lnTo>
                  <a:pt x="76310" y="80790"/>
                </a:lnTo>
                <a:lnTo>
                  <a:pt x="76380" y="80810"/>
                </a:lnTo>
                <a:lnTo>
                  <a:pt x="76430" y="80830"/>
                </a:lnTo>
                <a:lnTo>
                  <a:pt x="76440" y="80830"/>
                </a:lnTo>
                <a:lnTo>
                  <a:pt x="76480" y="80840"/>
                </a:lnTo>
                <a:lnTo>
                  <a:pt x="76520" y="80850"/>
                </a:lnTo>
                <a:lnTo>
                  <a:pt x="76570" y="80860"/>
                </a:lnTo>
                <a:lnTo>
                  <a:pt x="76600" y="80860"/>
                </a:lnTo>
                <a:lnTo>
                  <a:pt x="76650" y="80870"/>
                </a:lnTo>
                <a:lnTo>
                  <a:pt x="76690" y="80880"/>
                </a:lnTo>
                <a:lnTo>
                  <a:pt x="76730" y="80880"/>
                </a:lnTo>
                <a:lnTo>
                  <a:pt x="76790" y="80890"/>
                </a:lnTo>
                <a:lnTo>
                  <a:pt x="76850" y="80890"/>
                </a:lnTo>
                <a:lnTo>
                  <a:pt x="76880" y="80880"/>
                </a:lnTo>
                <a:lnTo>
                  <a:pt x="76890" y="80880"/>
                </a:lnTo>
                <a:lnTo>
                  <a:pt x="76890" y="80890"/>
                </a:lnTo>
                <a:lnTo>
                  <a:pt x="76900" y="80890"/>
                </a:lnTo>
                <a:lnTo>
                  <a:pt x="76910" y="80890"/>
                </a:lnTo>
                <a:lnTo>
                  <a:pt x="76920" y="80890"/>
                </a:lnTo>
                <a:lnTo>
                  <a:pt x="76920" y="80900"/>
                </a:lnTo>
                <a:lnTo>
                  <a:pt x="76920" y="80910"/>
                </a:lnTo>
                <a:lnTo>
                  <a:pt x="76920" y="80920"/>
                </a:lnTo>
                <a:lnTo>
                  <a:pt x="76930" y="80920"/>
                </a:lnTo>
                <a:lnTo>
                  <a:pt x="76940" y="80930"/>
                </a:lnTo>
                <a:lnTo>
                  <a:pt x="76940" y="80940"/>
                </a:lnTo>
                <a:lnTo>
                  <a:pt x="76950" y="80940"/>
                </a:lnTo>
                <a:lnTo>
                  <a:pt x="76950" y="80950"/>
                </a:lnTo>
                <a:lnTo>
                  <a:pt x="76960" y="80950"/>
                </a:lnTo>
                <a:lnTo>
                  <a:pt x="76970" y="80950"/>
                </a:lnTo>
                <a:lnTo>
                  <a:pt x="76970" y="80960"/>
                </a:lnTo>
                <a:lnTo>
                  <a:pt x="76980" y="80960"/>
                </a:lnTo>
                <a:lnTo>
                  <a:pt x="76990" y="80970"/>
                </a:lnTo>
                <a:lnTo>
                  <a:pt x="77000" y="80970"/>
                </a:lnTo>
                <a:lnTo>
                  <a:pt x="77000" y="80980"/>
                </a:lnTo>
                <a:lnTo>
                  <a:pt x="77010" y="80980"/>
                </a:lnTo>
                <a:lnTo>
                  <a:pt x="77020" y="80980"/>
                </a:lnTo>
                <a:lnTo>
                  <a:pt x="77030" y="80980"/>
                </a:lnTo>
                <a:lnTo>
                  <a:pt x="77030" y="80970"/>
                </a:lnTo>
                <a:lnTo>
                  <a:pt x="77030" y="80960"/>
                </a:lnTo>
                <a:lnTo>
                  <a:pt x="77040" y="80950"/>
                </a:lnTo>
                <a:lnTo>
                  <a:pt x="77050" y="80950"/>
                </a:lnTo>
                <a:lnTo>
                  <a:pt x="77060" y="80960"/>
                </a:lnTo>
                <a:lnTo>
                  <a:pt x="77070" y="80960"/>
                </a:lnTo>
                <a:lnTo>
                  <a:pt x="77080" y="80960"/>
                </a:lnTo>
                <a:lnTo>
                  <a:pt x="77090" y="80950"/>
                </a:lnTo>
                <a:lnTo>
                  <a:pt x="77100" y="80940"/>
                </a:lnTo>
                <a:lnTo>
                  <a:pt x="77100" y="80930"/>
                </a:lnTo>
                <a:lnTo>
                  <a:pt x="77110" y="80930"/>
                </a:lnTo>
                <a:lnTo>
                  <a:pt x="77120" y="80930"/>
                </a:lnTo>
                <a:lnTo>
                  <a:pt x="77140" y="80940"/>
                </a:lnTo>
                <a:lnTo>
                  <a:pt x="77180" y="80950"/>
                </a:lnTo>
                <a:lnTo>
                  <a:pt x="77210" y="80970"/>
                </a:lnTo>
                <a:lnTo>
                  <a:pt x="77240" y="81000"/>
                </a:lnTo>
                <a:lnTo>
                  <a:pt x="77260" y="81020"/>
                </a:lnTo>
                <a:lnTo>
                  <a:pt x="77290" y="81060"/>
                </a:lnTo>
                <a:lnTo>
                  <a:pt x="77300" y="81080"/>
                </a:lnTo>
                <a:lnTo>
                  <a:pt x="77330" y="81100"/>
                </a:lnTo>
                <a:lnTo>
                  <a:pt x="77350" y="81100"/>
                </a:lnTo>
                <a:lnTo>
                  <a:pt x="77390" y="81100"/>
                </a:lnTo>
                <a:lnTo>
                  <a:pt x="77400" y="81110"/>
                </a:lnTo>
                <a:lnTo>
                  <a:pt x="77420" y="81130"/>
                </a:lnTo>
                <a:lnTo>
                  <a:pt x="77440" y="81160"/>
                </a:lnTo>
                <a:lnTo>
                  <a:pt x="77470" y="81190"/>
                </a:lnTo>
                <a:lnTo>
                  <a:pt x="77530" y="81240"/>
                </a:lnTo>
                <a:lnTo>
                  <a:pt x="77560" y="81260"/>
                </a:lnTo>
                <a:lnTo>
                  <a:pt x="77620" y="81300"/>
                </a:lnTo>
                <a:lnTo>
                  <a:pt x="77640" y="81320"/>
                </a:lnTo>
                <a:lnTo>
                  <a:pt x="77680" y="81330"/>
                </a:lnTo>
                <a:lnTo>
                  <a:pt x="77730" y="81360"/>
                </a:lnTo>
                <a:lnTo>
                  <a:pt x="77790" y="81380"/>
                </a:lnTo>
                <a:lnTo>
                  <a:pt x="77820" y="81390"/>
                </a:lnTo>
                <a:lnTo>
                  <a:pt x="77860" y="81400"/>
                </a:lnTo>
                <a:lnTo>
                  <a:pt x="77870" y="81410"/>
                </a:lnTo>
                <a:lnTo>
                  <a:pt x="77900" y="81450"/>
                </a:lnTo>
                <a:lnTo>
                  <a:pt x="77900" y="81490"/>
                </a:lnTo>
                <a:lnTo>
                  <a:pt x="77900" y="81500"/>
                </a:lnTo>
                <a:lnTo>
                  <a:pt x="77920" y="81510"/>
                </a:lnTo>
                <a:lnTo>
                  <a:pt x="77960" y="81540"/>
                </a:lnTo>
                <a:lnTo>
                  <a:pt x="77990" y="81560"/>
                </a:lnTo>
                <a:lnTo>
                  <a:pt x="78020" y="81560"/>
                </a:lnTo>
                <a:lnTo>
                  <a:pt x="78040" y="81570"/>
                </a:lnTo>
                <a:lnTo>
                  <a:pt x="78060" y="81580"/>
                </a:lnTo>
                <a:lnTo>
                  <a:pt x="78070" y="81600"/>
                </a:lnTo>
                <a:lnTo>
                  <a:pt x="78090" y="81610"/>
                </a:lnTo>
                <a:lnTo>
                  <a:pt x="78120" y="81620"/>
                </a:lnTo>
                <a:lnTo>
                  <a:pt x="78160" y="81630"/>
                </a:lnTo>
                <a:lnTo>
                  <a:pt x="78170" y="81630"/>
                </a:lnTo>
                <a:lnTo>
                  <a:pt x="78180" y="81630"/>
                </a:lnTo>
                <a:lnTo>
                  <a:pt x="78190" y="81650"/>
                </a:lnTo>
                <a:lnTo>
                  <a:pt x="78210" y="81680"/>
                </a:lnTo>
                <a:lnTo>
                  <a:pt x="78220" y="81690"/>
                </a:lnTo>
                <a:lnTo>
                  <a:pt x="78230" y="81710"/>
                </a:lnTo>
                <a:lnTo>
                  <a:pt x="78240" y="81720"/>
                </a:lnTo>
                <a:lnTo>
                  <a:pt x="78270" y="81730"/>
                </a:lnTo>
                <a:lnTo>
                  <a:pt x="78290" y="81740"/>
                </a:lnTo>
                <a:lnTo>
                  <a:pt x="78300" y="81750"/>
                </a:lnTo>
                <a:lnTo>
                  <a:pt x="78310" y="81770"/>
                </a:lnTo>
                <a:lnTo>
                  <a:pt x="78320" y="81780"/>
                </a:lnTo>
                <a:lnTo>
                  <a:pt x="78340" y="81810"/>
                </a:lnTo>
                <a:lnTo>
                  <a:pt x="78340" y="81830"/>
                </a:lnTo>
                <a:lnTo>
                  <a:pt x="78340" y="81860"/>
                </a:lnTo>
                <a:lnTo>
                  <a:pt x="78360" y="81900"/>
                </a:lnTo>
                <a:lnTo>
                  <a:pt x="78360" y="81920"/>
                </a:lnTo>
                <a:lnTo>
                  <a:pt x="78390" y="81960"/>
                </a:lnTo>
                <a:lnTo>
                  <a:pt x="78410" y="81990"/>
                </a:lnTo>
                <a:lnTo>
                  <a:pt x="78410" y="82010"/>
                </a:lnTo>
                <a:lnTo>
                  <a:pt x="78410" y="82030"/>
                </a:lnTo>
                <a:lnTo>
                  <a:pt x="78400" y="82070"/>
                </a:lnTo>
                <a:lnTo>
                  <a:pt x="78390" y="82090"/>
                </a:lnTo>
                <a:lnTo>
                  <a:pt x="78390" y="82110"/>
                </a:lnTo>
                <a:lnTo>
                  <a:pt x="78400" y="82130"/>
                </a:lnTo>
                <a:lnTo>
                  <a:pt x="78410" y="82140"/>
                </a:lnTo>
                <a:lnTo>
                  <a:pt x="78440" y="82180"/>
                </a:lnTo>
                <a:lnTo>
                  <a:pt x="78450" y="82200"/>
                </a:lnTo>
                <a:lnTo>
                  <a:pt x="78460" y="82220"/>
                </a:lnTo>
                <a:lnTo>
                  <a:pt x="78460" y="82290"/>
                </a:lnTo>
                <a:lnTo>
                  <a:pt x="78450" y="82300"/>
                </a:lnTo>
                <a:lnTo>
                  <a:pt x="78430" y="82310"/>
                </a:lnTo>
                <a:lnTo>
                  <a:pt x="78420" y="82310"/>
                </a:lnTo>
                <a:lnTo>
                  <a:pt x="78410" y="82310"/>
                </a:lnTo>
                <a:lnTo>
                  <a:pt x="78400" y="82320"/>
                </a:lnTo>
                <a:lnTo>
                  <a:pt x="78390" y="82330"/>
                </a:lnTo>
                <a:lnTo>
                  <a:pt x="78380" y="82370"/>
                </a:lnTo>
                <a:lnTo>
                  <a:pt x="78360" y="82380"/>
                </a:lnTo>
                <a:lnTo>
                  <a:pt x="78340" y="82410"/>
                </a:lnTo>
                <a:lnTo>
                  <a:pt x="78300" y="82450"/>
                </a:lnTo>
                <a:lnTo>
                  <a:pt x="78240" y="82490"/>
                </a:lnTo>
                <a:lnTo>
                  <a:pt x="78190" y="82530"/>
                </a:lnTo>
                <a:lnTo>
                  <a:pt x="78110" y="82600"/>
                </a:lnTo>
                <a:lnTo>
                  <a:pt x="78050" y="82650"/>
                </a:lnTo>
                <a:lnTo>
                  <a:pt x="78030" y="82670"/>
                </a:lnTo>
                <a:lnTo>
                  <a:pt x="78010" y="82680"/>
                </a:lnTo>
                <a:lnTo>
                  <a:pt x="78000" y="82700"/>
                </a:lnTo>
                <a:lnTo>
                  <a:pt x="78000" y="82740"/>
                </a:lnTo>
                <a:lnTo>
                  <a:pt x="78010" y="82760"/>
                </a:lnTo>
                <a:lnTo>
                  <a:pt x="78020" y="82780"/>
                </a:lnTo>
                <a:lnTo>
                  <a:pt x="78030" y="82780"/>
                </a:lnTo>
                <a:lnTo>
                  <a:pt x="78040" y="82790"/>
                </a:lnTo>
                <a:lnTo>
                  <a:pt x="78060" y="82800"/>
                </a:lnTo>
                <a:lnTo>
                  <a:pt x="78120" y="82800"/>
                </a:lnTo>
                <a:lnTo>
                  <a:pt x="78130" y="82800"/>
                </a:lnTo>
                <a:lnTo>
                  <a:pt x="78160" y="82810"/>
                </a:lnTo>
                <a:lnTo>
                  <a:pt x="78190" y="82830"/>
                </a:lnTo>
                <a:lnTo>
                  <a:pt x="78210" y="82840"/>
                </a:lnTo>
                <a:lnTo>
                  <a:pt x="78240" y="82840"/>
                </a:lnTo>
                <a:lnTo>
                  <a:pt x="78270" y="82840"/>
                </a:lnTo>
                <a:lnTo>
                  <a:pt x="78300" y="82830"/>
                </a:lnTo>
                <a:lnTo>
                  <a:pt x="78320" y="82820"/>
                </a:lnTo>
                <a:lnTo>
                  <a:pt x="78370" y="82820"/>
                </a:lnTo>
                <a:lnTo>
                  <a:pt x="78420" y="82830"/>
                </a:lnTo>
                <a:lnTo>
                  <a:pt x="78450" y="82840"/>
                </a:lnTo>
                <a:lnTo>
                  <a:pt x="78490" y="82860"/>
                </a:lnTo>
                <a:lnTo>
                  <a:pt x="78500" y="82870"/>
                </a:lnTo>
                <a:lnTo>
                  <a:pt x="78590" y="82870"/>
                </a:lnTo>
                <a:lnTo>
                  <a:pt x="78610" y="82880"/>
                </a:lnTo>
                <a:lnTo>
                  <a:pt x="78680" y="82900"/>
                </a:lnTo>
                <a:lnTo>
                  <a:pt x="78700" y="82900"/>
                </a:lnTo>
                <a:lnTo>
                  <a:pt x="78740" y="82890"/>
                </a:lnTo>
                <a:lnTo>
                  <a:pt x="78770" y="82880"/>
                </a:lnTo>
                <a:lnTo>
                  <a:pt x="78820" y="82870"/>
                </a:lnTo>
                <a:lnTo>
                  <a:pt x="78860" y="82850"/>
                </a:lnTo>
                <a:lnTo>
                  <a:pt x="78910" y="82820"/>
                </a:lnTo>
                <a:lnTo>
                  <a:pt x="78950" y="82800"/>
                </a:lnTo>
                <a:lnTo>
                  <a:pt x="78990" y="82780"/>
                </a:lnTo>
                <a:lnTo>
                  <a:pt x="79020" y="82760"/>
                </a:lnTo>
                <a:lnTo>
                  <a:pt x="79050" y="82740"/>
                </a:lnTo>
                <a:lnTo>
                  <a:pt x="79070" y="82730"/>
                </a:lnTo>
                <a:lnTo>
                  <a:pt x="79090" y="82730"/>
                </a:lnTo>
                <a:lnTo>
                  <a:pt x="79110" y="82730"/>
                </a:lnTo>
                <a:lnTo>
                  <a:pt x="79130" y="82740"/>
                </a:lnTo>
                <a:lnTo>
                  <a:pt x="79140" y="82760"/>
                </a:lnTo>
                <a:lnTo>
                  <a:pt x="79140" y="82770"/>
                </a:lnTo>
                <a:lnTo>
                  <a:pt x="79150" y="82800"/>
                </a:lnTo>
                <a:lnTo>
                  <a:pt x="79160" y="82800"/>
                </a:lnTo>
                <a:lnTo>
                  <a:pt x="79180" y="82830"/>
                </a:lnTo>
                <a:lnTo>
                  <a:pt x="79200" y="82850"/>
                </a:lnTo>
                <a:lnTo>
                  <a:pt x="79220" y="82870"/>
                </a:lnTo>
                <a:lnTo>
                  <a:pt x="79240" y="82890"/>
                </a:lnTo>
                <a:lnTo>
                  <a:pt x="79270" y="82900"/>
                </a:lnTo>
                <a:lnTo>
                  <a:pt x="79310" y="82930"/>
                </a:lnTo>
                <a:lnTo>
                  <a:pt x="79340" y="82960"/>
                </a:lnTo>
                <a:lnTo>
                  <a:pt x="79360" y="82990"/>
                </a:lnTo>
                <a:lnTo>
                  <a:pt x="79380" y="83010"/>
                </a:lnTo>
                <a:lnTo>
                  <a:pt x="79390" y="83050"/>
                </a:lnTo>
                <a:lnTo>
                  <a:pt x="79400" y="83100"/>
                </a:lnTo>
                <a:lnTo>
                  <a:pt x="79400" y="83110"/>
                </a:lnTo>
                <a:lnTo>
                  <a:pt x="79400" y="83140"/>
                </a:lnTo>
                <a:lnTo>
                  <a:pt x="79400" y="83150"/>
                </a:lnTo>
                <a:lnTo>
                  <a:pt x="79410" y="83170"/>
                </a:lnTo>
                <a:lnTo>
                  <a:pt x="79420" y="83200"/>
                </a:lnTo>
                <a:lnTo>
                  <a:pt x="79430" y="83210"/>
                </a:lnTo>
                <a:lnTo>
                  <a:pt x="79440" y="83230"/>
                </a:lnTo>
                <a:lnTo>
                  <a:pt x="79450" y="83250"/>
                </a:lnTo>
                <a:lnTo>
                  <a:pt x="79450" y="83260"/>
                </a:lnTo>
                <a:lnTo>
                  <a:pt x="79470" y="83270"/>
                </a:lnTo>
                <a:lnTo>
                  <a:pt x="79490" y="83280"/>
                </a:lnTo>
                <a:lnTo>
                  <a:pt x="79510" y="83290"/>
                </a:lnTo>
                <a:lnTo>
                  <a:pt x="79530" y="83320"/>
                </a:lnTo>
                <a:lnTo>
                  <a:pt x="79550" y="83340"/>
                </a:lnTo>
                <a:lnTo>
                  <a:pt x="79550" y="83360"/>
                </a:lnTo>
                <a:lnTo>
                  <a:pt x="79570" y="83390"/>
                </a:lnTo>
                <a:lnTo>
                  <a:pt x="79580" y="83410"/>
                </a:lnTo>
                <a:lnTo>
                  <a:pt x="79620" y="83450"/>
                </a:lnTo>
                <a:lnTo>
                  <a:pt x="79620" y="83470"/>
                </a:lnTo>
                <a:lnTo>
                  <a:pt x="79640" y="83510"/>
                </a:lnTo>
                <a:lnTo>
                  <a:pt x="79650" y="83520"/>
                </a:lnTo>
                <a:lnTo>
                  <a:pt x="79660" y="83540"/>
                </a:lnTo>
                <a:lnTo>
                  <a:pt x="79680" y="83550"/>
                </a:lnTo>
                <a:lnTo>
                  <a:pt x="79680" y="83570"/>
                </a:lnTo>
                <a:lnTo>
                  <a:pt x="79690" y="83630"/>
                </a:lnTo>
                <a:lnTo>
                  <a:pt x="79700" y="83660"/>
                </a:lnTo>
                <a:lnTo>
                  <a:pt x="79700" y="83740"/>
                </a:lnTo>
                <a:lnTo>
                  <a:pt x="79710" y="83780"/>
                </a:lnTo>
                <a:lnTo>
                  <a:pt x="79720" y="83830"/>
                </a:lnTo>
                <a:lnTo>
                  <a:pt x="79720" y="83860"/>
                </a:lnTo>
                <a:lnTo>
                  <a:pt x="79730" y="83900"/>
                </a:lnTo>
                <a:lnTo>
                  <a:pt x="79720" y="83940"/>
                </a:lnTo>
                <a:lnTo>
                  <a:pt x="79720" y="83980"/>
                </a:lnTo>
                <a:lnTo>
                  <a:pt x="79710" y="84000"/>
                </a:lnTo>
                <a:lnTo>
                  <a:pt x="79690" y="84030"/>
                </a:lnTo>
                <a:lnTo>
                  <a:pt x="79680" y="84040"/>
                </a:lnTo>
                <a:lnTo>
                  <a:pt x="79690" y="84060"/>
                </a:lnTo>
                <a:lnTo>
                  <a:pt x="79700" y="84080"/>
                </a:lnTo>
                <a:lnTo>
                  <a:pt x="79700" y="84110"/>
                </a:lnTo>
                <a:lnTo>
                  <a:pt x="79700" y="84160"/>
                </a:lnTo>
                <a:lnTo>
                  <a:pt x="79700" y="84210"/>
                </a:lnTo>
                <a:lnTo>
                  <a:pt x="79690" y="84260"/>
                </a:lnTo>
                <a:lnTo>
                  <a:pt x="79680" y="84290"/>
                </a:lnTo>
                <a:lnTo>
                  <a:pt x="79690" y="84320"/>
                </a:lnTo>
                <a:lnTo>
                  <a:pt x="79700" y="84380"/>
                </a:lnTo>
                <a:lnTo>
                  <a:pt x="79700" y="84400"/>
                </a:lnTo>
                <a:lnTo>
                  <a:pt x="79690" y="84420"/>
                </a:lnTo>
                <a:lnTo>
                  <a:pt x="79680" y="84470"/>
                </a:lnTo>
                <a:lnTo>
                  <a:pt x="79680" y="84500"/>
                </a:lnTo>
                <a:lnTo>
                  <a:pt x="79690" y="84540"/>
                </a:lnTo>
                <a:lnTo>
                  <a:pt x="79690" y="84570"/>
                </a:lnTo>
                <a:lnTo>
                  <a:pt x="79690" y="84600"/>
                </a:lnTo>
                <a:lnTo>
                  <a:pt x="79670" y="84620"/>
                </a:lnTo>
                <a:lnTo>
                  <a:pt x="79650" y="84650"/>
                </a:lnTo>
                <a:lnTo>
                  <a:pt x="79650" y="84660"/>
                </a:lnTo>
                <a:lnTo>
                  <a:pt x="79630" y="84680"/>
                </a:lnTo>
                <a:lnTo>
                  <a:pt x="79600" y="84710"/>
                </a:lnTo>
                <a:lnTo>
                  <a:pt x="79570" y="84740"/>
                </a:lnTo>
                <a:lnTo>
                  <a:pt x="79560" y="84770"/>
                </a:lnTo>
                <a:lnTo>
                  <a:pt x="79540" y="84810"/>
                </a:lnTo>
                <a:lnTo>
                  <a:pt x="79530" y="84840"/>
                </a:lnTo>
                <a:lnTo>
                  <a:pt x="79520" y="84860"/>
                </a:lnTo>
                <a:lnTo>
                  <a:pt x="79520" y="84870"/>
                </a:lnTo>
                <a:lnTo>
                  <a:pt x="79510" y="84870"/>
                </a:lnTo>
                <a:lnTo>
                  <a:pt x="79490" y="84870"/>
                </a:lnTo>
                <a:lnTo>
                  <a:pt x="79480" y="84880"/>
                </a:lnTo>
                <a:lnTo>
                  <a:pt x="79460" y="84900"/>
                </a:lnTo>
                <a:lnTo>
                  <a:pt x="79450" y="84910"/>
                </a:lnTo>
                <a:lnTo>
                  <a:pt x="79420" y="84890"/>
                </a:lnTo>
                <a:lnTo>
                  <a:pt x="79410" y="84890"/>
                </a:lnTo>
                <a:lnTo>
                  <a:pt x="79390" y="84910"/>
                </a:lnTo>
                <a:lnTo>
                  <a:pt x="79370" y="84920"/>
                </a:lnTo>
                <a:lnTo>
                  <a:pt x="79360" y="84940"/>
                </a:lnTo>
                <a:lnTo>
                  <a:pt x="79350" y="84940"/>
                </a:lnTo>
                <a:lnTo>
                  <a:pt x="79350" y="84950"/>
                </a:lnTo>
                <a:lnTo>
                  <a:pt x="79340" y="84960"/>
                </a:lnTo>
                <a:lnTo>
                  <a:pt x="79320" y="84980"/>
                </a:lnTo>
                <a:lnTo>
                  <a:pt x="79310" y="85000"/>
                </a:lnTo>
                <a:lnTo>
                  <a:pt x="79310" y="85010"/>
                </a:lnTo>
                <a:lnTo>
                  <a:pt x="79310" y="85040"/>
                </a:lnTo>
                <a:lnTo>
                  <a:pt x="79310" y="85070"/>
                </a:lnTo>
                <a:lnTo>
                  <a:pt x="79320" y="85100"/>
                </a:lnTo>
                <a:lnTo>
                  <a:pt x="79320" y="85120"/>
                </a:lnTo>
                <a:lnTo>
                  <a:pt x="79310" y="85130"/>
                </a:lnTo>
                <a:lnTo>
                  <a:pt x="79300" y="85140"/>
                </a:lnTo>
                <a:lnTo>
                  <a:pt x="79290" y="85140"/>
                </a:lnTo>
                <a:lnTo>
                  <a:pt x="79240" y="85140"/>
                </a:lnTo>
                <a:lnTo>
                  <a:pt x="79170" y="85140"/>
                </a:lnTo>
                <a:lnTo>
                  <a:pt x="79110" y="85130"/>
                </a:lnTo>
                <a:lnTo>
                  <a:pt x="79090" y="85140"/>
                </a:lnTo>
                <a:lnTo>
                  <a:pt x="79060" y="85150"/>
                </a:lnTo>
                <a:lnTo>
                  <a:pt x="79050" y="85160"/>
                </a:lnTo>
                <a:lnTo>
                  <a:pt x="79030" y="85190"/>
                </a:lnTo>
                <a:lnTo>
                  <a:pt x="78990" y="85280"/>
                </a:lnTo>
                <a:lnTo>
                  <a:pt x="78970" y="85310"/>
                </a:lnTo>
                <a:lnTo>
                  <a:pt x="78960" y="85320"/>
                </a:lnTo>
                <a:lnTo>
                  <a:pt x="78940" y="85320"/>
                </a:lnTo>
                <a:lnTo>
                  <a:pt x="78910" y="85330"/>
                </a:lnTo>
                <a:lnTo>
                  <a:pt x="78850" y="85360"/>
                </a:lnTo>
                <a:lnTo>
                  <a:pt x="78790" y="85400"/>
                </a:lnTo>
                <a:lnTo>
                  <a:pt x="78760" y="85420"/>
                </a:lnTo>
                <a:lnTo>
                  <a:pt x="78680" y="85520"/>
                </a:lnTo>
                <a:lnTo>
                  <a:pt x="78640" y="85590"/>
                </a:lnTo>
                <a:lnTo>
                  <a:pt x="78600" y="85630"/>
                </a:lnTo>
                <a:lnTo>
                  <a:pt x="78540" y="85680"/>
                </a:lnTo>
                <a:lnTo>
                  <a:pt x="78520" y="85710"/>
                </a:lnTo>
                <a:lnTo>
                  <a:pt x="78500" y="85740"/>
                </a:lnTo>
                <a:lnTo>
                  <a:pt x="78490" y="85770"/>
                </a:lnTo>
                <a:lnTo>
                  <a:pt x="78480" y="85790"/>
                </a:lnTo>
                <a:lnTo>
                  <a:pt x="78440" y="85850"/>
                </a:lnTo>
                <a:lnTo>
                  <a:pt x="78440" y="85870"/>
                </a:lnTo>
                <a:lnTo>
                  <a:pt x="78440" y="85880"/>
                </a:lnTo>
                <a:lnTo>
                  <a:pt x="78460" y="85900"/>
                </a:lnTo>
                <a:lnTo>
                  <a:pt x="78490" y="85930"/>
                </a:lnTo>
                <a:lnTo>
                  <a:pt x="78520" y="85950"/>
                </a:lnTo>
                <a:lnTo>
                  <a:pt x="78550" y="85980"/>
                </a:lnTo>
                <a:lnTo>
                  <a:pt x="78560" y="86000"/>
                </a:lnTo>
                <a:lnTo>
                  <a:pt x="78570" y="86020"/>
                </a:lnTo>
                <a:lnTo>
                  <a:pt x="78570" y="86040"/>
                </a:lnTo>
                <a:lnTo>
                  <a:pt x="78560" y="86070"/>
                </a:lnTo>
                <a:lnTo>
                  <a:pt x="78540" y="86100"/>
                </a:lnTo>
                <a:lnTo>
                  <a:pt x="78530" y="86120"/>
                </a:lnTo>
                <a:lnTo>
                  <a:pt x="78530" y="86130"/>
                </a:lnTo>
                <a:lnTo>
                  <a:pt x="78530" y="86150"/>
                </a:lnTo>
                <a:lnTo>
                  <a:pt x="78550" y="86170"/>
                </a:lnTo>
                <a:lnTo>
                  <a:pt x="78560" y="86190"/>
                </a:lnTo>
                <a:lnTo>
                  <a:pt x="78550" y="86200"/>
                </a:lnTo>
                <a:lnTo>
                  <a:pt x="78550" y="86210"/>
                </a:lnTo>
                <a:lnTo>
                  <a:pt x="78530" y="86220"/>
                </a:lnTo>
                <a:lnTo>
                  <a:pt x="78510" y="86230"/>
                </a:lnTo>
                <a:lnTo>
                  <a:pt x="78500" y="86230"/>
                </a:lnTo>
                <a:lnTo>
                  <a:pt x="78460" y="86240"/>
                </a:lnTo>
                <a:lnTo>
                  <a:pt x="78430" y="86260"/>
                </a:lnTo>
                <a:lnTo>
                  <a:pt x="78410" y="86270"/>
                </a:lnTo>
                <a:lnTo>
                  <a:pt x="78400" y="86280"/>
                </a:lnTo>
                <a:lnTo>
                  <a:pt x="78390" y="86310"/>
                </a:lnTo>
                <a:lnTo>
                  <a:pt x="78390" y="86330"/>
                </a:lnTo>
                <a:lnTo>
                  <a:pt x="78370" y="86340"/>
                </a:lnTo>
                <a:lnTo>
                  <a:pt x="78350" y="86360"/>
                </a:lnTo>
                <a:lnTo>
                  <a:pt x="78330" y="86380"/>
                </a:lnTo>
                <a:lnTo>
                  <a:pt x="78320" y="86420"/>
                </a:lnTo>
                <a:lnTo>
                  <a:pt x="78300" y="86440"/>
                </a:lnTo>
                <a:lnTo>
                  <a:pt x="78250" y="86450"/>
                </a:lnTo>
                <a:lnTo>
                  <a:pt x="78220" y="86450"/>
                </a:lnTo>
                <a:lnTo>
                  <a:pt x="78160" y="86470"/>
                </a:lnTo>
                <a:lnTo>
                  <a:pt x="78100" y="86480"/>
                </a:lnTo>
                <a:lnTo>
                  <a:pt x="78060" y="86440"/>
                </a:lnTo>
                <a:lnTo>
                  <a:pt x="78020" y="86420"/>
                </a:lnTo>
                <a:lnTo>
                  <a:pt x="77960" y="86380"/>
                </a:lnTo>
                <a:lnTo>
                  <a:pt x="77940" y="86380"/>
                </a:lnTo>
                <a:lnTo>
                  <a:pt x="77910" y="86380"/>
                </a:lnTo>
                <a:lnTo>
                  <a:pt x="77890" y="86390"/>
                </a:lnTo>
                <a:lnTo>
                  <a:pt x="77810" y="86430"/>
                </a:lnTo>
                <a:lnTo>
                  <a:pt x="77760" y="86450"/>
                </a:lnTo>
                <a:lnTo>
                  <a:pt x="77730" y="86480"/>
                </a:lnTo>
                <a:lnTo>
                  <a:pt x="77650" y="86570"/>
                </a:lnTo>
                <a:lnTo>
                  <a:pt x="77590" y="86620"/>
                </a:lnTo>
                <a:lnTo>
                  <a:pt x="77540" y="86650"/>
                </a:lnTo>
                <a:lnTo>
                  <a:pt x="77510" y="86650"/>
                </a:lnTo>
                <a:lnTo>
                  <a:pt x="77480" y="86650"/>
                </a:lnTo>
                <a:lnTo>
                  <a:pt x="77460" y="86640"/>
                </a:lnTo>
                <a:lnTo>
                  <a:pt x="77450" y="86630"/>
                </a:lnTo>
                <a:lnTo>
                  <a:pt x="77440" y="86600"/>
                </a:lnTo>
                <a:lnTo>
                  <a:pt x="77430" y="86570"/>
                </a:lnTo>
                <a:lnTo>
                  <a:pt x="77420" y="86520"/>
                </a:lnTo>
                <a:lnTo>
                  <a:pt x="77400" y="86480"/>
                </a:lnTo>
                <a:lnTo>
                  <a:pt x="77390" y="86460"/>
                </a:lnTo>
                <a:lnTo>
                  <a:pt x="77350" y="86440"/>
                </a:lnTo>
                <a:lnTo>
                  <a:pt x="77330" y="86420"/>
                </a:lnTo>
                <a:lnTo>
                  <a:pt x="77340" y="86410"/>
                </a:lnTo>
                <a:lnTo>
                  <a:pt x="77340" y="86370"/>
                </a:lnTo>
                <a:lnTo>
                  <a:pt x="77340" y="86360"/>
                </a:lnTo>
                <a:lnTo>
                  <a:pt x="77340" y="86340"/>
                </a:lnTo>
                <a:lnTo>
                  <a:pt x="77320" y="86330"/>
                </a:lnTo>
                <a:lnTo>
                  <a:pt x="77300" y="86320"/>
                </a:lnTo>
                <a:lnTo>
                  <a:pt x="77250" y="86320"/>
                </a:lnTo>
                <a:lnTo>
                  <a:pt x="77230" y="86310"/>
                </a:lnTo>
                <a:lnTo>
                  <a:pt x="77220" y="86310"/>
                </a:lnTo>
                <a:lnTo>
                  <a:pt x="77160" y="86340"/>
                </a:lnTo>
                <a:lnTo>
                  <a:pt x="77090" y="86360"/>
                </a:lnTo>
                <a:lnTo>
                  <a:pt x="77040" y="86380"/>
                </a:lnTo>
                <a:lnTo>
                  <a:pt x="77000" y="86400"/>
                </a:lnTo>
                <a:lnTo>
                  <a:pt x="76960" y="86400"/>
                </a:lnTo>
                <a:lnTo>
                  <a:pt x="76910" y="86400"/>
                </a:lnTo>
                <a:lnTo>
                  <a:pt x="76860" y="86380"/>
                </a:lnTo>
                <a:lnTo>
                  <a:pt x="76810" y="86380"/>
                </a:lnTo>
                <a:lnTo>
                  <a:pt x="76770" y="86370"/>
                </a:lnTo>
                <a:lnTo>
                  <a:pt x="76690" y="86340"/>
                </a:lnTo>
                <a:lnTo>
                  <a:pt x="76640" y="86320"/>
                </a:lnTo>
                <a:lnTo>
                  <a:pt x="76600" y="86290"/>
                </a:lnTo>
                <a:lnTo>
                  <a:pt x="76520" y="86210"/>
                </a:lnTo>
                <a:lnTo>
                  <a:pt x="76480" y="86170"/>
                </a:lnTo>
                <a:lnTo>
                  <a:pt x="76470" y="86150"/>
                </a:lnTo>
                <a:lnTo>
                  <a:pt x="76450" y="86110"/>
                </a:lnTo>
                <a:lnTo>
                  <a:pt x="76430" y="86090"/>
                </a:lnTo>
                <a:lnTo>
                  <a:pt x="76420" y="86080"/>
                </a:lnTo>
                <a:lnTo>
                  <a:pt x="76400" y="86070"/>
                </a:lnTo>
                <a:lnTo>
                  <a:pt x="76390" y="86050"/>
                </a:lnTo>
                <a:lnTo>
                  <a:pt x="76380" y="86030"/>
                </a:lnTo>
                <a:lnTo>
                  <a:pt x="76370" y="86020"/>
                </a:lnTo>
                <a:lnTo>
                  <a:pt x="76350" y="86000"/>
                </a:lnTo>
                <a:lnTo>
                  <a:pt x="76330" y="85990"/>
                </a:lnTo>
                <a:lnTo>
                  <a:pt x="76330" y="85970"/>
                </a:lnTo>
                <a:lnTo>
                  <a:pt x="76320" y="85960"/>
                </a:lnTo>
                <a:lnTo>
                  <a:pt x="76320" y="85950"/>
                </a:lnTo>
                <a:lnTo>
                  <a:pt x="76330" y="85930"/>
                </a:lnTo>
                <a:lnTo>
                  <a:pt x="76350" y="85920"/>
                </a:lnTo>
                <a:lnTo>
                  <a:pt x="76350" y="85900"/>
                </a:lnTo>
                <a:lnTo>
                  <a:pt x="76350" y="85880"/>
                </a:lnTo>
                <a:lnTo>
                  <a:pt x="76330" y="85860"/>
                </a:lnTo>
                <a:lnTo>
                  <a:pt x="76300" y="85840"/>
                </a:lnTo>
                <a:lnTo>
                  <a:pt x="76260" y="85820"/>
                </a:lnTo>
                <a:lnTo>
                  <a:pt x="76250" y="85800"/>
                </a:lnTo>
                <a:lnTo>
                  <a:pt x="76240" y="85790"/>
                </a:lnTo>
                <a:lnTo>
                  <a:pt x="76250" y="85780"/>
                </a:lnTo>
                <a:lnTo>
                  <a:pt x="76270" y="85760"/>
                </a:lnTo>
                <a:lnTo>
                  <a:pt x="76300" y="85730"/>
                </a:lnTo>
                <a:lnTo>
                  <a:pt x="76320" y="85710"/>
                </a:lnTo>
                <a:lnTo>
                  <a:pt x="76370" y="85650"/>
                </a:lnTo>
                <a:lnTo>
                  <a:pt x="76390" y="85640"/>
                </a:lnTo>
                <a:lnTo>
                  <a:pt x="76390" y="85630"/>
                </a:lnTo>
                <a:lnTo>
                  <a:pt x="76410" y="85590"/>
                </a:lnTo>
                <a:lnTo>
                  <a:pt x="76420" y="85570"/>
                </a:lnTo>
                <a:lnTo>
                  <a:pt x="76420" y="85560"/>
                </a:lnTo>
                <a:lnTo>
                  <a:pt x="76410" y="85540"/>
                </a:lnTo>
                <a:lnTo>
                  <a:pt x="76400" y="85520"/>
                </a:lnTo>
                <a:lnTo>
                  <a:pt x="76400" y="85490"/>
                </a:lnTo>
                <a:lnTo>
                  <a:pt x="76390" y="85470"/>
                </a:lnTo>
                <a:lnTo>
                  <a:pt x="76360" y="85450"/>
                </a:lnTo>
                <a:lnTo>
                  <a:pt x="76320" y="85430"/>
                </a:lnTo>
                <a:lnTo>
                  <a:pt x="76270" y="85390"/>
                </a:lnTo>
                <a:lnTo>
                  <a:pt x="76260" y="85380"/>
                </a:lnTo>
                <a:lnTo>
                  <a:pt x="76260" y="85360"/>
                </a:lnTo>
                <a:lnTo>
                  <a:pt x="76260" y="85330"/>
                </a:lnTo>
                <a:lnTo>
                  <a:pt x="76270" y="85320"/>
                </a:lnTo>
                <a:lnTo>
                  <a:pt x="76300" y="85290"/>
                </a:lnTo>
                <a:lnTo>
                  <a:pt x="76310" y="85260"/>
                </a:lnTo>
                <a:lnTo>
                  <a:pt x="76330" y="85240"/>
                </a:lnTo>
                <a:lnTo>
                  <a:pt x="76350" y="85230"/>
                </a:lnTo>
                <a:lnTo>
                  <a:pt x="76370" y="85210"/>
                </a:lnTo>
                <a:lnTo>
                  <a:pt x="76390" y="85190"/>
                </a:lnTo>
                <a:lnTo>
                  <a:pt x="76420" y="85170"/>
                </a:lnTo>
                <a:lnTo>
                  <a:pt x="76420" y="85150"/>
                </a:lnTo>
                <a:lnTo>
                  <a:pt x="76420" y="85120"/>
                </a:lnTo>
                <a:lnTo>
                  <a:pt x="76420" y="85090"/>
                </a:lnTo>
                <a:lnTo>
                  <a:pt x="76410" y="85040"/>
                </a:lnTo>
                <a:lnTo>
                  <a:pt x="76390" y="84990"/>
                </a:lnTo>
                <a:lnTo>
                  <a:pt x="76390" y="84970"/>
                </a:lnTo>
                <a:lnTo>
                  <a:pt x="76400" y="84960"/>
                </a:lnTo>
                <a:lnTo>
                  <a:pt x="76420" y="84930"/>
                </a:lnTo>
                <a:lnTo>
                  <a:pt x="76420" y="84920"/>
                </a:lnTo>
                <a:lnTo>
                  <a:pt x="76410" y="84910"/>
                </a:lnTo>
                <a:lnTo>
                  <a:pt x="76400" y="84900"/>
                </a:lnTo>
                <a:lnTo>
                  <a:pt x="76410" y="84880"/>
                </a:lnTo>
                <a:lnTo>
                  <a:pt x="76410" y="84860"/>
                </a:lnTo>
                <a:lnTo>
                  <a:pt x="76420" y="84830"/>
                </a:lnTo>
                <a:lnTo>
                  <a:pt x="76430" y="84820"/>
                </a:lnTo>
                <a:lnTo>
                  <a:pt x="76440" y="84810"/>
                </a:lnTo>
                <a:lnTo>
                  <a:pt x="76450" y="84800"/>
                </a:lnTo>
                <a:lnTo>
                  <a:pt x="76480" y="84750"/>
                </a:lnTo>
                <a:lnTo>
                  <a:pt x="76500" y="84710"/>
                </a:lnTo>
                <a:lnTo>
                  <a:pt x="76500" y="84680"/>
                </a:lnTo>
                <a:lnTo>
                  <a:pt x="76520" y="84630"/>
                </a:lnTo>
                <a:lnTo>
                  <a:pt x="76520" y="84590"/>
                </a:lnTo>
                <a:lnTo>
                  <a:pt x="76510" y="84570"/>
                </a:lnTo>
                <a:lnTo>
                  <a:pt x="76500" y="84530"/>
                </a:lnTo>
                <a:lnTo>
                  <a:pt x="76490" y="84520"/>
                </a:lnTo>
                <a:lnTo>
                  <a:pt x="76500" y="84510"/>
                </a:lnTo>
                <a:lnTo>
                  <a:pt x="76510" y="84470"/>
                </a:lnTo>
                <a:lnTo>
                  <a:pt x="76520" y="84400"/>
                </a:lnTo>
                <a:lnTo>
                  <a:pt x="76530" y="84370"/>
                </a:lnTo>
                <a:lnTo>
                  <a:pt x="76530" y="84330"/>
                </a:lnTo>
                <a:lnTo>
                  <a:pt x="76540" y="84310"/>
                </a:lnTo>
                <a:lnTo>
                  <a:pt x="76550" y="84300"/>
                </a:lnTo>
                <a:lnTo>
                  <a:pt x="76570" y="84290"/>
                </a:lnTo>
                <a:lnTo>
                  <a:pt x="76580" y="84280"/>
                </a:lnTo>
                <a:lnTo>
                  <a:pt x="76570" y="84230"/>
                </a:lnTo>
                <a:lnTo>
                  <a:pt x="76560" y="84220"/>
                </a:lnTo>
                <a:lnTo>
                  <a:pt x="76510" y="84200"/>
                </a:lnTo>
                <a:lnTo>
                  <a:pt x="76480" y="84200"/>
                </a:lnTo>
                <a:lnTo>
                  <a:pt x="76440" y="84200"/>
                </a:lnTo>
                <a:lnTo>
                  <a:pt x="76430" y="84200"/>
                </a:lnTo>
                <a:lnTo>
                  <a:pt x="76410" y="84200"/>
                </a:lnTo>
                <a:lnTo>
                  <a:pt x="76370" y="84230"/>
                </a:lnTo>
                <a:lnTo>
                  <a:pt x="76340" y="84260"/>
                </a:lnTo>
                <a:lnTo>
                  <a:pt x="76310" y="84270"/>
                </a:lnTo>
                <a:lnTo>
                  <a:pt x="76290" y="84280"/>
                </a:lnTo>
                <a:lnTo>
                  <a:pt x="76260" y="84280"/>
                </a:lnTo>
                <a:lnTo>
                  <a:pt x="76250" y="84290"/>
                </a:lnTo>
                <a:lnTo>
                  <a:pt x="76240" y="84300"/>
                </a:lnTo>
                <a:lnTo>
                  <a:pt x="76220" y="84320"/>
                </a:lnTo>
                <a:lnTo>
                  <a:pt x="76200" y="84330"/>
                </a:lnTo>
                <a:lnTo>
                  <a:pt x="76180" y="84330"/>
                </a:lnTo>
                <a:lnTo>
                  <a:pt x="76160" y="84330"/>
                </a:lnTo>
                <a:lnTo>
                  <a:pt x="76130" y="84330"/>
                </a:lnTo>
                <a:lnTo>
                  <a:pt x="76110" y="84330"/>
                </a:lnTo>
                <a:lnTo>
                  <a:pt x="76100" y="84330"/>
                </a:lnTo>
                <a:lnTo>
                  <a:pt x="76080" y="84370"/>
                </a:lnTo>
                <a:lnTo>
                  <a:pt x="76080" y="84380"/>
                </a:lnTo>
                <a:lnTo>
                  <a:pt x="76060" y="84400"/>
                </a:lnTo>
                <a:lnTo>
                  <a:pt x="76030" y="84410"/>
                </a:lnTo>
                <a:lnTo>
                  <a:pt x="76010" y="84420"/>
                </a:lnTo>
                <a:lnTo>
                  <a:pt x="75990" y="84430"/>
                </a:lnTo>
                <a:lnTo>
                  <a:pt x="75970" y="84450"/>
                </a:lnTo>
                <a:lnTo>
                  <a:pt x="75950" y="84480"/>
                </a:lnTo>
                <a:lnTo>
                  <a:pt x="75930" y="84530"/>
                </a:lnTo>
                <a:lnTo>
                  <a:pt x="75920" y="84550"/>
                </a:lnTo>
                <a:lnTo>
                  <a:pt x="75890" y="84600"/>
                </a:lnTo>
                <a:lnTo>
                  <a:pt x="75880" y="84630"/>
                </a:lnTo>
                <a:lnTo>
                  <a:pt x="75880" y="84660"/>
                </a:lnTo>
                <a:lnTo>
                  <a:pt x="75880" y="84710"/>
                </a:lnTo>
                <a:lnTo>
                  <a:pt x="75880" y="84720"/>
                </a:lnTo>
                <a:lnTo>
                  <a:pt x="75870" y="84730"/>
                </a:lnTo>
                <a:lnTo>
                  <a:pt x="75860" y="84740"/>
                </a:lnTo>
                <a:lnTo>
                  <a:pt x="75840" y="84740"/>
                </a:lnTo>
                <a:lnTo>
                  <a:pt x="75830" y="84740"/>
                </a:lnTo>
                <a:lnTo>
                  <a:pt x="75810" y="84730"/>
                </a:lnTo>
                <a:lnTo>
                  <a:pt x="75790" y="84710"/>
                </a:lnTo>
                <a:lnTo>
                  <a:pt x="75750" y="84670"/>
                </a:lnTo>
                <a:lnTo>
                  <a:pt x="75720" y="84650"/>
                </a:lnTo>
                <a:lnTo>
                  <a:pt x="75700" y="84630"/>
                </a:lnTo>
                <a:lnTo>
                  <a:pt x="75670" y="84620"/>
                </a:lnTo>
                <a:lnTo>
                  <a:pt x="75650" y="84600"/>
                </a:lnTo>
                <a:lnTo>
                  <a:pt x="75650" y="84590"/>
                </a:lnTo>
                <a:lnTo>
                  <a:pt x="75650" y="84580"/>
                </a:lnTo>
                <a:lnTo>
                  <a:pt x="75670" y="84570"/>
                </a:lnTo>
                <a:lnTo>
                  <a:pt x="75700" y="84560"/>
                </a:lnTo>
                <a:lnTo>
                  <a:pt x="75720" y="84550"/>
                </a:lnTo>
                <a:lnTo>
                  <a:pt x="75730" y="84540"/>
                </a:lnTo>
                <a:lnTo>
                  <a:pt x="75730" y="84530"/>
                </a:lnTo>
                <a:lnTo>
                  <a:pt x="75720" y="84520"/>
                </a:lnTo>
                <a:lnTo>
                  <a:pt x="75710" y="84510"/>
                </a:lnTo>
                <a:lnTo>
                  <a:pt x="75700" y="84510"/>
                </a:lnTo>
                <a:lnTo>
                  <a:pt x="75690" y="84500"/>
                </a:lnTo>
                <a:lnTo>
                  <a:pt x="75680" y="84490"/>
                </a:lnTo>
                <a:lnTo>
                  <a:pt x="75670" y="84460"/>
                </a:lnTo>
                <a:lnTo>
                  <a:pt x="75650" y="84440"/>
                </a:lnTo>
                <a:lnTo>
                  <a:pt x="75640" y="84420"/>
                </a:lnTo>
                <a:lnTo>
                  <a:pt x="75610" y="84400"/>
                </a:lnTo>
                <a:lnTo>
                  <a:pt x="75580" y="84390"/>
                </a:lnTo>
                <a:lnTo>
                  <a:pt x="75560" y="84370"/>
                </a:lnTo>
                <a:lnTo>
                  <a:pt x="75540" y="84370"/>
                </a:lnTo>
                <a:lnTo>
                  <a:pt x="75520" y="84360"/>
                </a:lnTo>
                <a:lnTo>
                  <a:pt x="75510" y="84360"/>
                </a:lnTo>
                <a:lnTo>
                  <a:pt x="75500" y="84340"/>
                </a:lnTo>
                <a:lnTo>
                  <a:pt x="75480" y="84320"/>
                </a:lnTo>
                <a:lnTo>
                  <a:pt x="75470" y="84280"/>
                </a:lnTo>
                <a:lnTo>
                  <a:pt x="75470" y="84260"/>
                </a:lnTo>
                <a:lnTo>
                  <a:pt x="75460" y="84250"/>
                </a:lnTo>
                <a:lnTo>
                  <a:pt x="75450" y="84230"/>
                </a:lnTo>
                <a:lnTo>
                  <a:pt x="75420" y="84220"/>
                </a:lnTo>
                <a:lnTo>
                  <a:pt x="75380" y="84210"/>
                </a:lnTo>
                <a:lnTo>
                  <a:pt x="75370" y="84190"/>
                </a:lnTo>
                <a:lnTo>
                  <a:pt x="75350" y="84170"/>
                </a:lnTo>
                <a:lnTo>
                  <a:pt x="75310" y="84160"/>
                </a:lnTo>
                <a:lnTo>
                  <a:pt x="75290" y="84150"/>
                </a:lnTo>
                <a:lnTo>
                  <a:pt x="75280" y="84140"/>
                </a:lnTo>
                <a:lnTo>
                  <a:pt x="75280" y="84130"/>
                </a:lnTo>
                <a:lnTo>
                  <a:pt x="75270" y="84120"/>
                </a:lnTo>
                <a:lnTo>
                  <a:pt x="75250" y="84120"/>
                </a:lnTo>
                <a:lnTo>
                  <a:pt x="75230" y="84110"/>
                </a:lnTo>
                <a:lnTo>
                  <a:pt x="75220" y="84110"/>
                </a:lnTo>
                <a:lnTo>
                  <a:pt x="75200" y="84120"/>
                </a:lnTo>
                <a:lnTo>
                  <a:pt x="75160" y="84110"/>
                </a:lnTo>
                <a:lnTo>
                  <a:pt x="75140" y="84110"/>
                </a:lnTo>
                <a:lnTo>
                  <a:pt x="75110" y="84100"/>
                </a:lnTo>
                <a:lnTo>
                  <a:pt x="75090" y="84080"/>
                </a:lnTo>
                <a:lnTo>
                  <a:pt x="75080" y="84080"/>
                </a:lnTo>
                <a:lnTo>
                  <a:pt x="75040" y="84080"/>
                </a:lnTo>
                <a:lnTo>
                  <a:pt x="75030" y="84070"/>
                </a:lnTo>
                <a:lnTo>
                  <a:pt x="75020" y="84050"/>
                </a:lnTo>
                <a:lnTo>
                  <a:pt x="75010" y="84030"/>
                </a:lnTo>
                <a:lnTo>
                  <a:pt x="75000" y="84030"/>
                </a:lnTo>
                <a:lnTo>
                  <a:pt x="74990" y="84040"/>
                </a:lnTo>
                <a:lnTo>
                  <a:pt x="74990" y="84060"/>
                </a:lnTo>
                <a:lnTo>
                  <a:pt x="75000" y="84070"/>
                </a:lnTo>
                <a:lnTo>
                  <a:pt x="75000" y="84100"/>
                </a:lnTo>
                <a:lnTo>
                  <a:pt x="75000" y="84110"/>
                </a:lnTo>
                <a:lnTo>
                  <a:pt x="74990" y="84110"/>
                </a:lnTo>
                <a:lnTo>
                  <a:pt x="74960" y="84100"/>
                </a:lnTo>
                <a:lnTo>
                  <a:pt x="74940" y="84100"/>
                </a:lnTo>
                <a:lnTo>
                  <a:pt x="74930" y="84100"/>
                </a:lnTo>
                <a:lnTo>
                  <a:pt x="74910" y="84110"/>
                </a:lnTo>
                <a:lnTo>
                  <a:pt x="74880" y="84120"/>
                </a:lnTo>
                <a:lnTo>
                  <a:pt x="74850" y="84120"/>
                </a:lnTo>
                <a:lnTo>
                  <a:pt x="74840" y="84120"/>
                </a:lnTo>
                <a:lnTo>
                  <a:pt x="74860" y="84150"/>
                </a:lnTo>
                <a:lnTo>
                  <a:pt x="74860" y="84160"/>
                </a:lnTo>
                <a:lnTo>
                  <a:pt x="74860" y="84170"/>
                </a:lnTo>
                <a:lnTo>
                  <a:pt x="74840" y="84170"/>
                </a:lnTo>
                <a:lnTo>
                  <a:pt x="74840" y="84160"/>
                </a:lnTo>
                <a:lnTo>
                  <a:pt x="74810" y="84130"/>
                </a:lnTo>
                <a:lnTo>
                  <a:pt x="74810" y="84110"/>
                </a:lnTo>
                <a:lnTo>
                  <a:pt x="74800" y="84080"/>
                </a:lnTo>
                <a:lnTo>
                  <a:pt x="74790" y="84070"/>
                </a:lnTo>
                <a:lnTo>
                  <a:pt x="74780" y="84080"/>
                </a:lnTo>
                <a:lnTo>
                  <a:pt x="74780" y="84110"/>
                </a:lnTo>
                <a:lnTo>
                  <a:pt x="74780" y="84130"/>
                </a:lnTo>
                <a:lnTo>
                  <a:pt x="74770" y="84140"/>
                </a:lnTo>
                <a:lnTo>
                  <a:pt x="74760" y="84140"/>
                </a:lnTo>
                <a:lnTo>
                  <a:pt x="74750" y="84130"/>
                </a:lnTo>
                <a:lnTo>
                  <a:pt x="74750" y="84070"/>
                </a:lnTo>
                <a:lnTo>
                  <a:pt x="74760" y="84030"/>
                </a:lnTo>
                <a:lnTo>
                  <a:pt x="74750" y="84020"/>
                </a:lnTo>
                <a:lnTo>
                  <a:pt x="74740" y="84020"/>
                </a:lnTo>
                <a:lnTo>
                  <a:pt x="74720" y="84040"/>
                </a:lnTo>
                <a:lnTo>
                  <a:pt x="74710" y="84070"/>
                </a:lnTo>
                <a:lnTo>
                  <a:pt x="74710" y="84080"/>
                </a:lnTo>
                <a:lnTo>
                  <a:pt x="74700" y="84080"/>
                </a:lnTo>
                <a:lnTo>
                  <a:pt x="74690" y="84080"/>
                </a:lnTo>
                <a:lnTo>
                  <a:pt x="74690" y="84030"/>
                </a:lnTo>
                <a:lnTo>
                  <a:pt x="74680" y="84030"/>
                </a:lnTo>
                <a:lnTo>
                  <a:pt x="74670" y="84040"/>
                </a:lnTo>
                <a:lnTo>
                  <a:pt x="74670" y="84060"/>
                </a:lnTo>
                <a:lnTo>
                  <a:pt x="74670" y="84080"/>
                </a:lnTo>
                <a:lnTo>
                  <a:pt x="74670" y="84090"/>
                </a:lnTo>
                <a:lnTo>
                  <a:pt x="74660" y="84100"/>
                </a:lnTo>
                <a:lnTo>
                  <a:pt x="74650" y="84100"/>
                </a:lnTo>
                <a:lnTo>
                  <a:pt x="74650" y="84090"/>
                </a:lnTo>
                <a:lnTo>
                  <a:pt x="74650" y="84080"/>
                </a:lnTo>
                <a:lnTo>
                  <a:pt x="74650" y="84060"/>
                </a:lnTo>
                <a:lnTo>
                  <a:pt x="74650" y="84030"/>
                </a:lnTo>
                <a:lnTo>
                  <a:pt x="74640" y="84020"/>
                </a:lnTo>
                <a:lnTo>
                  <a:pt x="74630" y="84020"/>
                </a:lnTo>
                <a:lnTo>
                  <a:pt x="74620" y="84020"/>
                </a:lnTo>
                <a:lnTo>
                  <a:pt x="74620" y="84030"/>
                </a:lnTo>
                <a:lnTo>
                  <a:pt x="74620" y="84050"/>
                </a:lnTo>
                <a:lnTo>
                  <a:pt x="74620" y="84070"/>
                </a:lnTo>
                <a:lnTo>
                  <a:pt x="74610" y="84080"/>
                </a:lnTo>
                <a:lnTo>
                  <a:pt x="74610" y="84100"/>
                </a:lnTo>
                <a:lnTo>
                  <a:pt x="74610" y="84120"/>
                </a:lnTo>
                <a:lnTo>
                  <a:pt x="74610" y="84140"/>
                </a:lnTo>
                <a:lnTo>
                  <a:pt x="74610" y="84160"/>
                </a:lnTo>
                <a:lnTo>
                  <a:pt x="74600" y="84160"/>
                </a:lnTo>
                <a:lnTo>
                  <a:pt x="74600" y="84180"/>
                </a:lnTo>
                <a:lnTo>
                  <a:pt x="74600" y="84190"/>
                </a:lnTo>
                <a:lnTo>
                  <a:pt x="74590" y="84200"/>
                </a:lnTo>
                <a:lnTo>
                  <a:pt x="74580" y="84210"/>
                </a:lnTo>
                <a:lnTo>
                  <a:pt x="74570" y="84220"/>
                </a:lnTo>
                <a:lnTo>
                  <a:pt x="74570" y="84230"/>
                </a:lnTo>
                <a:lnTo>
                  <a:pt x="74560" y="84250"/>
                </a:lnTo>
                <a:lnTo>
                  <a:pt x="74550" y="84260"/>
                </a:lnTo>
                <a:lnTo>
                  <a:pt x="74540" y="84270"/>
                </a:lnTo>
                <a:lnTo>
                  <a:pt x="74520" y="84270"/>
                </a:lnTo>
                <a:lnTo>
                  <a:pt x="74510" y="84260"/>
                </a:lnTo>
                <a:lnTo>
                  <a:pt x="74500" y="84270"/>
                </a:lnTo>
                <a:lnTo>
                  <a:pt x="74490" y="84280"/>
                </a:lnTo>
                <a:lnTo>
                  <a:pt x="74460" y="84300"/>
                </a:lnTo>
                <a:lnTo>
                  <a:pt x="74440" y="84310"/>
                </a:lnTo>
                <a:lnTo>
                  <a:pt x="74400" y="84310"/>
                </a:lnTo>
                <a:lnTo>
                  <a:pt x="74380" y="84300"/>
                </a:lnTo>
                <a:lnTo>
                  <a:pt x="74360" y="84290"/>
                </a:lnTo>
                <a:lnTo>
                  <a:pt x="74340" y="84280"/>
                </a:lnTo>
                <a:lnTo>
                  <a:pt x="74340" y="84290"/>
                </a:lnTo>
                <a:lnTo>
                  <a:pt x="74340" y="84300"/>
                </a:lnTo>
                <a:lnTo>
                  <a:pt x="74350" y="84310"/>
                </a:lnTo>
                <a:lnTo>
                  <a:pt x="74350" y="84320"/>
                </a:lnTo>
                <a:lnTo>
                  <a:pt x="74360" y="84320"/>
                </a:lnTo>
                <a:lnTo>
                  <a:pt x="74360" y="84330"/>
                </a:lnTo>
                <a:lnTo>
                  <a:pt x="74370" y="84330"/>
                </a:lnTo>
                <a:lnTo>
                  <a:pt x="74380" y="84330"/>
                </a:lnTo>
                <a:lnTo>
                  <a:pt x="74390" y="84330"/>
                </a:lnTo>
                <a:lnTo>
                  <a:pt x="74390" y="84340"/>
                </a:lnTo>
                <a:lnTo>
                  <a:pt x="74400" y="84340"/>
                </a:lnTo>
                <a:lnTo>
                  <a:pt x="74400" y="84350"/>
                </a:lnTo>
                <a:lnTo>
                  <a:pt x="74400" y="84360"/>
                </a:lnTo>
                <a:lnTo>
                  <a:pt x="74400" y="84370"/>
                </a:lnTo>
                <a:lnTo>
                  <a:pt x="74400" y="84380"/>
                </a:lnTo>
                <a:lnTo>
                  <a:pt x="74390" y="84390"/>
                </a:lnTo>
                <a:lnTo>
                  <a:pt x="74390" y="84400"/>
                </a:lnTo>
                <a:lnTo>
                  <a:pt x="74400" y="84410"/>
                </a:lnTo>
                <a:lnTo>
                  <a:pt x="74400" y="84420"/>
                </a:lnTo>
                <a:lnTo>
                  <a:pt x="74390" y="84430"/>
                </a:lnTo>
                <a:lnTo>
                  <a:pt x="74380" y="84440"/>
                </a:lnTo>
                <a:lnTo>
                  <a:pt x="74380" y="84450"/>
                </a:lnTo>
                <a:lnTo>
                  <a:pt x="74390" y="84460"/>
                </a:lnTo>
                <a:lnTo>
                  <a:pt x="74400" y="84470"/>
                </a:lnTo>
                <a:lnTo>
                  <a:pt x="74410" y="84470"/>
                </a:lnTo>
                <a:lnTo>
                  <a:pt x="74410" y="84480"/>
                </a:lnTo>
                <a:lnTo>
                  <a:pt x="74420" y="84490"/>
                </a:lnTo>
                <a:lnTo>
                  <a:pt x="74420" y="84500"/>
                </a:lnTo>
                <a:lnTo>
                  <a:pt x="74420" y="84510"/>
                </a:lnTo>
                <a:lnTo>
                  <a:pt x="74420" y="84520"/>
                </a:lnTo>
                <a:lnTo>
                  <a:pt x="74420" y="84530"/>
                </a:lnTo>
                <a:lnTo>
                  <a:pt x="74420" y="84540"/>
                </a:lnTo>
                <a:lnTo>
                  <a:pt x="74420" y="84550"/>
                </a:lnTo>
                <a:lnTo>
                  <a:pt x="74420" y="84560"/>
                </a:lnTo>
                <a:lnTo>
                  <a:pt x="74410" y="84560"/>
                </a:lnTo>
                <a:lnTo>
                  <a:pt x="74410" y="84570"/>
                </a:lnTo>
                <a:lnTo>
                  <a:pt x="74400" y="84580"/>
                </a:lnTo>
                <a:lnTo>
                  <a:pt x="74400" y="84590"/>
                </a:lnTo>
                <a:lnTo>
                  <a:pt x="74390" y="84590"/>
                </a:lnTo>
                <a:lnTo>
                  <a:pt x="74390" y="84600"/>
                </a:lnTo>
                <a:lnTo>
                  <a:pt x="74380" y="84600"/>
                </a:lnTo>
                <a:lnTo>
                  <a:pt x="74380" y="84610"/>
                </a:lnTo>
                <a:lnTo>
                  <a:pt x="74380" y="84620"/>
                </a:lnTo>
                <a:lnTo>
                  <a:pt x="74370" y="84620"/>
                </a:lnTo>
                <a:lnTo>
                  <a:pt x="74370" y="84630"/>
                </a:lnTo>
                <a:lnTo>
                  <a:pt x="74360" y="84630"/>
                </a:lnTo>
                <a:lnTo>
                  <a:pt x="74360" y="84640"/>
                </a:lnTo>
                <a:lnTo>
                  <a:pt x="74360" y="84650"/>
                </a:lnTo>
                <a:lnTo>
                  <a:pt x="74350" y="84640"/>
                </a:lnTo>
                <a:lnTo>
                  <a:pt x="74340" y="84640"/>
                </a:lnTo>
                <a:lnTo>
                  <a:pt x="74340" y="84650"/>
                </a:lnTo>
                <a:lnTo>
                  <a:pt x="74350" y="84660"/>
                </a:lnTo>
                <a:lnTo>
                  <a:pt x="74340" y="84660"/>
                </a:lnTo>
                <a:lnTo>
                  <a:pt x="74340" y="84670"/>
                </a:lnTo>
                <a:lnTo>
                  <a:pt x="74330" y="84670"/>
                </a:lnTo>
                <a:lnTo>
                  <a:pt x="74320" y="84670"/>
                </a:lnTo>
                <a:lnTo>
                  <a:pt x="74310" y="84680"/>
                </a:lnTo>
                <a:lnTo>
                  <a:pt x="74300" y="84680"/>
                </a:lnTo>
                <a:lnTo>
                  <a:pt x="74290" y="84690"/>
                </a:lnTo>
                <a:lnTo>
                  <a:pt x="74280" y="84700"/>
                </a:lnTo>
                <a:lnTo>
                  <a:pt x="74270" y="84690"/>
                </a:lnTo>
                <a:lnTo>
                  <a:pt x="74260" y="84700"/>
                </a:lnTo>
                <a:lnTo>
                  <a:pt x="74250" y="84700"/>
                </a:lnTo>
                <a:lnTo>
                  <a:pt x="74240" y="84700"/>
                </a:lnTo>
                <a:lnTo>
                  <a:pt x="74230" y="84700"/>
                </a:lnTo>
                <a:lnTo>
                  <a:pt x="74220" y="84700"/>
                </a:lnTo>
                <a:lnTo>
                  <a:pt x="74220" y="84710"/>
                </a:lnTo>
                <a:lnTo>
                  <a:pt x="74210" y="84710"/>
                </a:lnTo>
                <a:lnTo>
                  <a:pt x="74210" y="84720"/>
                </a:lnTo>
                <a:lnTo>
                  <a:pt x="74200" y="84720"/>
                </a:lnTo>
                <a:lnTo>
                  <a:pt x="74190" y="84720"/>
                </a:lnTo>
                <a:lnTo>
                  <a:pt x="74190" y="84730"/>
                </a:lnTo>
                <a:lnTo>
                  <a:pt x="74180" y="84730"/>
                </a:lnTo>
                <a:lnTo>
                  <a:pt x="74170" y="84730"/>
                </a:lnTo>
                <a:lnTo>
                  <a:pt x="74170" y="84740"/>
                </a:lnTo>
                <a:lnTo>
                  <a:pt x="74160" y="84740"/>
                </a:lnTo>
                <a:lnTo>
                  <a:pt x="74150" y="84740"/>
                </a:lnTo>
                <a:lnTo>
                  <a:pt x="74140" y="84740"/>
                </a:lnTo>
                <a:lnTo>
                  <a:pt x="74130" y="84740"/>
                </a:lnTo>
                <a:lnTo>
                  <a:pt x="74120" y="84750"/>
                </a:lnTo>
                <a:lnTo>
                  <a:pt x="74110" y="84760"/>
                </a:lnTo>
                <a:lnTo>
                  <a:pt x="74100" y="84760"/>
                </a:lnTo>
                <a:lnTo>
                  <a:pt x="74090" y="84760"/>
                </a:lnTo>
                <a:lnTo>
                  <a:pt x="74090" y="84770"/>
                </a:lnTo>
                <a:lnTo>
                  <a:pt x="74080" y="84770"/>
                </a:lnTo>
                <a:lnTo>
                  <a:pt x="74070" y="84770"/>
                </a:lnTo>
                <a:lnTo>
                  <a:pt x="74060" y="84780"/>
                </a:lnTo>
                <a:lnTo>
                  <a:pt x="74060" y="84790"/>
                </a:lnTo>
                <a:lnTo>
                  <a:pt x="74050" y="84790"/>
                </a:lnTo>
                <a:lnTo>
                  <a:pt x="74040" y="84790"/>
                </a:lnTo>
                <a:lnTo>
                  <a:pt x="74030" y="84790"/>
                </a:lnTo>
                <a:lnTo>
                  <a:pt x="74030" y="84800"/>
                </a:lnTo>
                <a:lnTo>
                  <a:pt x="74020" y="84800"/>
                </a:lnTo>
                <a:lnTo>
                  <a:pt x="74020" y="84790"/>
                </a:lnTo>
                <a:lnTo>
                  <a:pt x="74010" y="84790"/>
                </a:lnTo>
                <a:lnTo>
                  <a:pt x="74000" y="84790"/>
                </a:lnTo>
                <a:lnTo>
                  <a:pt x="73990" y="84790"/>
                </a:lnTo>
                <a:lnTo>
                  <a:pt x="73980" y="84790"/>
                </a:lnTo>
                <a:lnTo>
                  <a:pt x="73970" y="84790"/>
                </a:lnTo>
                <a:lnTo>
                  <a:pt x="73970" y="84800"/>
                </a:lnTo>
                <a:lnTo>
                  <a:pt x="73960" y="84800"/>
                </a:lnTo>
                <a:lnTo>
                  <a:pt x="73950" y="84810"/>
                </a:lnTo>
                <a:lnTo>
                  <a:pt x="73940" y="84820"/>
                </a:lnTo>
                <a:lnTo>
                  <a:pt x="73930" y="84830"/>
                </a:lnTo>
                <a:lnTo>
                  <a:pt x="73920" y="84830"/>
                </a:lnTo>
                <a:lnTo>
                  <a:pt x="73910" y="84840"/>
                </a:lnTo>
                <a:lnTo>
                  <a:pt x="73900" y="84840"/>
                </a:lnTo>
                <a:lnTo>
                  <a:pt x="73890" y="84840"/>
                </a:lnTo>
                <a:lnTo>
                  <a:pt x="73880" y="84840"/>
                </a:lnTo>
                <a:lnTo>
                  <a:pt x="73870" y="84850"/>
                </a:lnTo>
                <a:lnTo>
                  <a:pt x="73860" y="84860"/>
                </a:lnTo>
                <a:lnTo>
                  <a:pt x="73860" y="84870"/>
                </a:lnTo>
                <a:lnTo>
                  <a:pt x="73870" y="84880"/>
                </a:lnTo>
                <a:lnTo>
                  <a:pt x="73880" y="84890"/>
                </a:lnTo>
                <a:lnTo>
                  <a:pt x="73880" y="84900"/>
                </a:lnTo>
                <a:lnTo>
                  <a:pt x="73890" y="84910"/>
                </a:lnTo>
                <a:lnTo>
                  <a:pt x="73890" y="84920"/>
                </a:lnTo>
                <a:lnTo>
                  <a:pt x="73890" y="84930"/>
                </a:lnTo>
                <a:lnTo>
                  <a:pt x="73890" y="84940"/>
                </a:lnTo>
                <a:lnTo>
                  <a:pt x="73890" y="84950"/>
                </a:lnTo>
                <a:lnTo>
                  <a:pt x="73890" y="84960"/>
                </a:lnTo>
                <a:lnTo>
                  <a:pt x="73880" y="84960"/>
                </a:lnTo>
                <a:lnTo>
                  <a:pt x="73870" y="84960"/>
                </a:lnTo>
                <a:lnTo>
                  <a:pt x="73860" y="84960"/>
                </a:lnTo>
                <a:lnTo>
                  <a:pt x="73850" y="84960"/>
                </a:lnTo>
                <a:lnTo>
                  <a:pt x="73840" y="84960"/>
                </a:lnTo>
                <a:lnTo>
                  <a:pt x="73830" y="84960"/>
                </a:lnTo>
                <a:lnTo>
                  <a:pt x="73830" y="84970"/>
                </a:lnTo>
                <a:lnTo>
                  <a:pt x="73830" y="84980"/>
                </a:lnTo>
                <a:lnTo>
                  <a:pt x="73830" y="84990"/>
                </a:lnTo>
                <a:lnTo>
                  <a:pt x="73830" y="85000"/>
                </a:lnTo>
                <a:lnTo>
                  <a:pt x="73830" y="85010"/>
                </a:lnTo>
                <a:lnTo>
                  <a:pt x="73820" y="85010"/>
                </a:lnTo>
                <a:lnTo>
                  <a:pt x="73810" y="85010"/>
                </a:lnTo>
                <a:lnTo>
                  <a:pt x="73800" y="85020"/>
                </a:lnTo>
                <a:lnTo>
                  <a:pt x="73800" y="85030"/>
                </a:lnTo>
                <a:lnTo>
                  <a:pt x="73800" y="85040"/>
                </a:lnTo>
                <a:lnTo>
                  <a:pt x="73800" y="85050"/>
                </a:lnTo>
                <a:lnTo>
                  <a:pt x="73790" y="85050"/>
                </a:lnTo>
                <a:lnTo>
                  <a:pt x="73780" y="85060"/>
                </a:lnTo>
                <a:lnTo>
                  <a:pt x="73770" y="85060"/>
                </a:lnTo>
                <a:lnTo>
                  <a:pt x="73760" y="85060"/>
                </a:lnTo>
                <a:lnTo>
                  <a:pt x="73750" y="85060"/>
                </a:lnTo>
                <a:lnTo>
                  <a:pt x="73750" y="85070"/>
                </a:lnTo>
                <a:lnTo>
                  <a:pt x="73740" y="85070"/>
                </a:lnTo>
                <a:lnTo>
                  <a:pt x="73740" y="85080"/>
                </a:lnTo>
                <a:lnTo>
                  <a:pt x="73730" y="85080"/>
                </a:lnTo>
                <a:lnTo>
                  <a:pt x="73730" y="85090"/>
                </a:lnTo>
                <a:lnTo>
                  <a:pt x="73720" y="85090"/>
                </a:lnTo>
                <a:lnTo>
                  <a:pt x="73720" y="85100"/>
                </a:lnTo>
                <a:lnTo>
                  <a:pt x="73710" y="85100"/>
                </a:lnTo>
                <a:lnTo>
                  <a:pt x="73710" y="85110"/>
                </a:lnTo>
                <a:lnTo>
                  <a:pt x="73710" y="85120"/>
                </a:lnTo>
                <a:lnTo>
                  <a:pt x="73700" y="85130"/>
                </a:lnTo>
                <a:lnTo>
                  <a:pt x="73700" y="85140"/>
                </a:lnTo>
                <a:lnTo>
                  <a:pt x="73690" y="85140"/>
                </a:lnTo>
                <a:lnTo>
                  <a:pt x="73690" y="85150"/>
                </a:lnTo>
                <a:lnTo>
                  <a:pt x="73680" y="85150"/>
                </a:lnTo>
                <a:lnTo>
                  <a:pt x="73680" y="85140"/>
                </a:lnTo>
                <a:lnTo>
                  <a:pt x="73680" y="85150"/>
                </a:lnTo>
                <a:lnTo>
                  <a:pt x="73670" y="85150"/>
                </a:lnTo>
                <a:lnTo>
                  <a:pt x="73660" y="85150"/>
                </a:lnTo>
                <a:lnTo>
                  <a:pt x="73660" y="85160"/>
                </a:lnTo>
                <a:lnTo>
                  <a:pt x="73660" y="85170"/>
                </a:lnTo>
                <a:lnTo>
                  <a:pt x="73660" y="85180"/>
                </a:lnTo>
                <a:lnTo>
                  <a:pt x="73670" y="85180"/>
                </a:lnTo>
                <a:lnTo>
                  <a:pt x="73670" y="85190"/>
                </a:lnTo>
                <a:lnTo>
                  <a:pt x="73670" y="85200"/>
                </a:lnTo>
                <a:lnTo>
                  <a:pt x="73670" y="85210"/>
                </a:lnTo>
                <a:lnTo>
                  <a:pt x="73660" y="85220"/>
                </a:lnTo>
                <a:lnTo>
                  <a:pt x="73660" y="85230"/>
                </a:lnTo>
                <a:lnTo>
                  <a:pt x="73670" y="85230"/>
                </a:lnTo>
                <a:lnTo>
                  <a:pt x="73670" y="85240"/>
                </a:lnTo>
                <a:lnTo>
                  <a:pt x="73670" y="85250"/>
                </a:lnTo>
                <a:lnTo>
                  <a:pt x="73670" y="85260"/>
                </a:lnTo>
                <a:lnTo>
                  <a:pt x="73660" y="85260"/>
                </a:lnTo>
                <a:lnTo>
                  <a:pt x="73650" y="85270"/>
                </a:lnTo>
                <a:lnTo>
                  <a:pt x="73650" y="85280"/>
                </a:lnTo>
                <a:lnTo>
                  <a:pt x="73650" y="85290"/>
                </a:lnTo>
                <a:lnTo>
                  <a:pt x="73640" y="85290"/>
                </a:lnTo>
                <a:lnTo>
                  <a:pt x="73640" y="85300"/>
                </a:lnTo>
                <a:lnTo>
                  <a:pt x="73630" y="85300"/>
                </a:lnTo>
                <a:lnTo>
                  <a:pt x="73630" y="85290"/>
                </a:lnTo>
                <a:lnTo>
                  <a:pt x="73620" y="85290"/>
                </a:lnTo>
                <a:lnTo>
                  <a:pt x="73620" y="85300"/>
                </a:lnTo>
                <a:lnTo>
                  <a:pt x="73610" y="85300"/>
                </a:lnTo>
                <a:lnTo>
                  <a:pt x="73610" y="85310"/>
                </a:lnTo>
                <a:lnTo>
                  <a:pt x="73600" y="85310"/>
                </a:lnTo>
                <a:lnTo>
                  <a:pt x="73590" y="85310"/>
                </a:lnTo>
                <a:lnTo>
                  <a:pt x="73580" y="85310"/>
                </a:lnTo>
                <a:lnTo>
                  <a:pt x="73570" y="85310"/>
                </a:lnTo>
                <a:lnTo>
                  <a:pt x="73570" y="85320"/>
                </a:lnTo>
                <a:lnTo>
                  <a:pt x="73560" y="85320"/>
                </a:lnTo>
                <a:lnTo>
                  <a:pt x="73560" y="85330"/>
                </a:lnTo>
                <a:lnTo>
                  <a:pt x="73550" y="85330"/>
                </a:lnTo>
                <a:lnTo>
                  <a:pt x="73540" y="85340"/>
                </a:lnTo>
                <a:lnTo>
                  <a:pt x="73540" y="85350"/>
                </a:lnTo>
                <a:lnTo>
                  <a:pt x="73540" y="85360"/>
                </a:lnTo>
                <a:lnTo>
                  <a:pt x="73540" y="85370"/>
                </a:lnTo>
                <a:lnTo>
                  <a:pt x="73530" y="85370"/>
                </a:lnTo>
                <a:lnTo>
                  <a:pt x="73520" y="85370"/>
                </a:lnTo>
                <a:lnTo>
                  <a:pt x="73520" y="85380"/>
                </a:lnTo>
                <a:lnTo>
                  <a:pt x="73510" y="85380"/>
                </a:lnTo>
                <a:lnTo>
                  <a:pt x="73510" y="85390"/>
                </a:lnTo>
                <a:lnTo>
                  <a:pt x="73510" y="85400"/>
                </a:lnTo>
                <a:lnTo>
                  <a:pt x="73520" y="85400"/>
                </a:lnTo>
                <a:lnTo>
                  <a:pt x="73520" y="85410"/>
                </a:lnTo>
                <a:lnTo>
                  <a:pt x="73520" y="85420"/>
                </a:lnTo>
                <a:lnTo>
                  <a:pt x="73530" y="85420"/>
                </a:lnTo>
                <a:lnTo>
                  <a:pt x="73530" y="85430"/>
                </a:lnTo>
                <a:lnTo>
                  <a:pt x="73530" y="85440"/>
                </a:lnTo>
                <a:lnTo>
                  <a:pt x="73520" y="85440"/>
                </a:lnTo>
                <a:lnTo>
                  <a:pt x="73510" y="85450"/>
                </a:lnTo>
                <a:lnTo>
                  <a:pt x="73500" y="85450"/>
                </a:lnTo>
                <a:lnTo>
                  <a:pt x="73490" y="85460"/>
                </a:lnTo>
                <a:lnTo>
                  <a:pt x="73490" y="85470"/>
                </a:lnTo>
                <a:lnTo>
                  <a:pt x="73490" y="85480"/>
                </a:lnTo>
                <a:lnTo>
                  <a:pt x="73490" y="85490"/>
                </a:lnTo>
                <a:lnTo>
                  <a:pt x="73490" y="85500"/>
                </a:lnTo>
                <a:lnTo>
                  <a:pt x="73490" y="85510"/>
                </a:lnTo>
                <a:lnTo>
                  <a:pt x="73480" y="85510"/>
                </a:lnTo>
                <a:lnTo>
                  <a:pt x="73480" y="85520"/>
                </a:lnTo>
                <a:lnTo>
                  <a:pt x="73480" y="85530"/>
                </a:lnTo>
                <a:lnTo>
                  <a:pt x="73480" y="85540"/>
                </a:lnTo>
                <a:lnTo>
                  <a:pt x="73480" y="85550"/>
                </a:lnTo>
                <a:lnTo>
                  <a:pt x="73470" y="85550"/>
                </a:lnTo>
                <a:lnTo>
                  <a:pt x="73470" y="85560"/>
                </a:lnTo>
                <a:lnTo>
                  <a:pt x="73460" y="85560"/>
                </a:lnTo>
                <a:lnTo>
                  <a:pt x="73460" y="85570"/>
                </a:lnTo>
                <a:lnTo>
                  <a:pt x="73450" y="85570"/>
                </a:lnTo>
                <a:lnTo>
                  <a:pt x="73440" y="85570"/>
                </a:lnTo>
                <a:lnTo>
                  <a:pt x="73440" y="85580"/>
                </a:lnTo>
                <a:lnTo>
                  <a:pt x="73430" y="85580"/>
                </a:lnTo>
                <a:lnTo>
                  <a:pt x="73430" y="85590"/>
                </a:lnTo>
                <a:lnTo>
                  <a:pt x="73430" y="85600"/>
                </a:lnTo>
                <a:lnTo>
                  <a:pt x="73430" y="85610"/>
                </a:lnTo>
                <a:lnTo>
                  <a:pt x="73430" y="85620"/>
                </a:lnTo>
                <a:lnTo>
                  <a:pt x="73430" y="85630"/>
                </a:lnTo>
                <a:lnTo>
                  <a:pt x="73430" y="85640"/>
                </a:lnTo>
                <a:lnTo>
                  <a:pt x="73420" y="85650"/>
                </a:lnTo>
                <a:lnTo>
                  <a:pt x="73420" y="85660"/>
                </a:lnTo>
                <a:lnTo>
                  <a:pt x="73410" y="85670"/>
                </a:lnTo>
                <a:lnTo>
                  <a:pt x="73410" y="85680"/>
                </a:lnTo>
                <a:lnTo>
                  <a:pt x="73400" y="85690"/>
                </a:lnTo>
                <a:lnTo>
                  <a:pt x="73390" y="85690"/>
                </a:lnTo>
                <a:lnTo>
                  <a:pt x="73380" y="85690"/>
                </a:lnTo>
                <a:lnTo>
                  <a:pt x="73370" y="85690"/>
                </a:lnTo>
                <a:lnTo>
                  <a:pt x="73370" y="85700"/>
                </a:lnTo>
                <a:lnTo>
                  <a:pt x="73360" y="85700"/>
                </a:lnTo>
                <a:lnTo>
                  <a:pt x="73360" y="85710"/>
                </a:lnTo>
                <a:lnTo>
                  <a:pt x="73360" y="85720"/>
                </a:lnTo>
                <a:lnTo>
                  <a:pt x="73360" y="85730"/>
                </a:lnTo>
                <a:lnTo>
                  <a:pt x="73360" y="85740"/>
                </a:lnTo>
                <a:lnTo>
                  <a:pt x="73360" y="85750"/>
                </a:lnTo>
                <a:lnTo>
                  <a:pt x="73350" y="85760"/>
                </a:lnTo>
                <a:lnTo>
                  <a:pt x="73350" y="85770"/>
                </a:lnTo>
                <a:lnTo>
                  <a:pt x="73340" y="85780"/>
                </a:lnTo>
                <a:lnTo>
                  <a:pt x="73340" y="85790"/>
                </a:lnTo>
                <a:lnTo>
                  <a:pt x="73330" y="85790"/>
                </a:lnTo>
                <a:lnTo>
                  <a:pt x="73320" y="85800"/>
                </a:lnTo>
                <a:lnTo>
                  <a:pt x="73320" y="85810"/>
                </a:lnTo>
                <a:lnTo>
                  <a:pt x="73320" y="85820"/>
                </a:lnTo>
                <a:lnTo>
                  <a:pt x="73310" y="85820"/>
                </a:lnTo>
                <a:lnTo>
                  <a:pt x="73310" y="85830"/>
                </a:lnTo>
                <a:lnTo>
                  <a:pt x="73300" y="85840"/>
                </a:lnTo>
                <a:lnTo>
                  <a:pt x="73290" y="85850"/>
                </a:lnTo>
                <a:lnTo>
                  <a:pt x="73290" y="85860"/>
                </a:lnTo>
                <a:lnTo>
                  <a:pt x="73280" y="85870"/>
                </a:lnTo>
                <a:lnTo>
                  <a:pt x="73280" y="85880"/>
                </a:lnTo>
                <a:lnTo>
                  <a:pt x="73270" y="85880"/>
                </a:lnTo>
                <a:lnTo>
                  <a:pt x="73270" y="85890"/>
                </a:lnTo>
                <a:lnTo>
                  <a:pt x="73280" y="85900"/>
                </a:lnTo>
                <a:lnTo>
                  <a:pt x="73280" y="85910"/>
                </a:lnTo>
                <a:lnTo>
                  <a:pt x="73270" y="85910"/>
                </a:lnTo>
                <a:lnTo>
                  <a:pt x="73260" y="85910"/>
                </a:lnTo>
                <a:lnTo>
                  <a:pt x="73260" y="85900"/>
                </a:lnTo>
                <a:lnTo>
                  <a:pt x="73250" y="85900"/>
                </a:lnTo>
                <a:lnTo>
                  <a:pt x="73250" y="85910"/>
                </a:lnTo>
                <a:lnTo>
                  <a:pt x="73240" y="85920"/>
                </a:lnTo>
                <a:lnTo>
                  <a:pt x="73230" y="85930"/>
                </a:lnTo>
                <a:lnTo>
                  <a:pt x="73230" y="85940"/>
                </a:lnTo>
                <a:lnTo>
                  <a:pt x="73230" y="85950"/>
                </a:lnTo>
                <a:lnTo>
                  <a:pt x="73230" y="85960"/>
                </a:lnTo>
                <a:lnTo>
                  <a:pt x="73230" y="85970"/>
                </a:lnTo>
                <a:lnTo>
                  <a:pt x="73230" y="85980"/>
                </a:lnTo>
                <a:lnTo>
                  <a:pt x="73220" y="85980"/>
                </a:lnTo>
                <a:lnTo>
                  <a:pt x="73220" y="85990"/>
                </a:lnTo>
                <a:lnTo>
                  <a:pt x="73220" y="86000"/>
                </a:lnTo>
                <a:lnTo>
                  <a:pt x="73220" y="86010"/>
                </a:lnTo>
                <a:lnTo>
                  <a:pt x="73220" y="86020"/>
                </a:lnTo>
                <a:lnTo>
                  <a:pt x="73230" y="86020"/>
                </a:lnTo>
                <a:lnTo>
                  <a:pt x="73230" y="86030"/>
                </a:lnTo>
                <a:lnTo>
                  <a:pt x="73240" y="86030"/>
                </a:lnTo>
                <a:lnTo>
                  <a:pt x="73250" y="86040"/>
                </a:lnTo>
                <a:lnTo>
                  <a:pt x="73250" y="86050"/>
                </a:lnTo>
                <a:lnTo>
                  <a:pt x="73250" y="86060"/>
                </a:lnTo>
                <a:lnTo>
                  <a:pt x="73250" y="86070"/>
                </a:lnTo>
                <a:lnTo>
                  <a:pt x="73240" y="86080"/>
                </a:lnTo>
                <a:lnTo>
                  <a:pt x="73240" y="86090"/>
                </a:lnTo>
                <a:lnTo>
                  <a:pt x="73230" y="86090"/>
                </a:lnTo>
                <a:lnTo>
                  <a:pt x="73230" y="86100"/>
                </a:lnTo>
                <a:lnTo>
                  <a:pt x="73220" y="86100"/>
                </a:lnTo>
                <a:lnTo>
                  <a:pt x="73220" y="86110"/>
                </a:lnTo>
                <a:lnTo>
                  <a:pt x="73220" y="86120"/>
                </a:lnTo>
                <a:lnTo>
                  <a:pt x="73220" y="86130"/>
                </a:lnTo>
                <a:lnTo>
                  <a:pt x="73230" y="86130"/>
                </a:lnTo>
                <a:lnTo>
                  <a:pt x="73230" y="86140"/>
                </a:lnTo>
                <a:lnTo>
                  <a:pt x="73240" y="86140"/>
                </a:lnTo>
                <a:lnTo>
                  <a:pt x="73250" y="86140"/>
                </a:lnTo>
                <a:lnTo>
                  <a:pt x="73260" y="86140"/>
                </a:lnTo>
                <a:lnTo>
                  <a:pt x="73260" y="86150"/>
                </a:lnTo>
                <a:lnTo>
                  <a:pt x="73270" y="86160"/>
                </a:lnTo>
                <a:lnTo>
                  <a:pt x="73260" y="86160"/>
                </a:lnTo>
                <a:lnTo>
                  <a:pt x="73260" y="86170"/>
                </a:lnTo>
                <a:lnTo>
                  <a:pt x="73250" y="86170"/>
                </a:lnTo>
                <a:lnTo>
                  <a:pt x="73250" y="86180"/>
                </a:lnTo>
                <a:lnTo>
                  <a:pt x="73240" y="86180"/>
                </a:lnTo>
                <a:lnTo>
                  <a:pt x="73240" y="86190"/>
                </a:lnTo>
                <a:lnTo>
                  <a:pt x="73230" y="86190"/>
                </a:lnTo>
                <a:lnTo>
                  <a:pt x="73230" y="86200"/>
                </a:lnTo>
                <a:lnTo>
                  <a:pt x="73220" y="86200"/>
                </a:lnTo>
                <a:lnTo>
                  <a:pt x="73210" y="86200"/>
                </a:lnTo>
                <a:lnTo>
                  <a:pt x="73200" y="86200"/>
                </a:lnTo>
                <a:lnTo>
                  <a:pt x="73190" y="86200"/>
                </a:lnTo>
                <a:lnTo>
                  <a:pt x="73180" y="86200"/>
                </a:lnTo>
                <a:lnTo>
                  <a:pt x="73170" y="86200"/>
                </a:lnTo>
                <a:lnTo>
                  <a:pt x="73160" y="86200"/>
                </a:lnTo>
                <a:lnTo>
                  <a:pt x="73150" y="86210"/>
                </a:lnTo>
                <a:lnTo>
                  <a:pt x="73150" y="86220"/>
                </a:lnTo>
                <a:lnTo>
                  <a:pt x="73160" y="86220"/>
                </a:lnTo>
                <a:lnTo>
                  <a:pt x="73160" y="86230"/>
                </a:lnTo>
                <a:lnTo>
                  <a:pt x="73170" y="86240"/>
                </a:lnTo>
                <a:lnTo>
                  <a:pt x="73170" y="86250"/>
                </a:lnTo>
                <a:lnTo>
                  <a:pt x="73180" y="86250"/>
                </a:lnTo>
                <a:lnTo>
                  <a:pt x="73180" y="86260"/>
                </a:lnTo>
                <a:lnTo>
                  <a:pt x="73190" y="86260"/>
                </a:lnTo>
                <a:lnTo>
                  <a:pt x="73200" y="86260"/>
                </a:lnTo>
                <a:lnTo>
                  <a:pt x="73210" y="86250"/>
                </a:lnTo>
                <a:lnTo>
                  <a:pt x="73220" y="86250"/>
                </a:lnTo>
                <a:lnTo>
                  <a:pt x="73230" y="86240"/>
                </a:lnTo>
                <a:lnTo>
                  <a:pt x="73230" y="86250"/>
                </a:lnTo>
                <a:lnTo>
                  <a:pt x="73240" y="86250"/>
                </a:lnTo>
                <a:lnTo>
                  <a:pt x="73240" y="86260"/>
                </a:lnTo>
                <a:lnTo>
                  <a:pt x="73240" y="86270"/>
                </a:lnTo>
                <a:lnTo>
                  <a:pt x="73240" y="86280"/>
                </a:lnTo>
                <a:lnTo>
                  <a:pt x="73230" y="86280"/>
                </a:lnTo>
                <a:lnTo>
                  <a:pt x="73230" y="86290"/>
                </a:lnTo>
                <a:lnTo>
                  <a:pt x="73230" y="86300"/>
                </a:lnTo>
                <a:lnTo>
                  <a:pt x="73230" y="86310"/>
                </a:lnTo>
                <a:lnTo>
                  <a:pt x="73230" y="86320"/>
                </a:lnTo>
                <a:lnTo>
                  <a:pt x="73240" y="86330"/>
                </a:lnTo>
                <a:lnTo>
                  <a:pt x="73250" y="86330"/>
                </a:lnTo>
                <a:lnTo>
                  <a:pt x="73260" y="86340"/>
                </a:lnTo>
                <a:lnTo>
                  <a:pt x="73270" y="86330"/>
                </a:lnTo>
                <a:lnTo>
                  <a:pt x="73280" y="86340"/>
                </a:lnTo>
                <a:lnTo>
                  <a:pt x="73290" y="86340"/>
                </a:lnTo>
                <a:lnTo>
                  <a:pt x="73300" y="86340"/>
                </a:lnTo>
                <a:lnTo>
                  <a:pt x="73310" y="86340"/>
                </a:lnTo>
                <a:lnTo>
                  <a:pt x="73310" y="86350"/>
                </a:lnTo>
                <a:lnTo>
                  <a:pt x="73320" y="86350"/>
                </a:lnTo>
                <a:lnTo>
                  <a:pt x="73310" y="86360"/>
                </a:lnTo>
                <a:lnTo>
                  <a:pt x="73310" y="86370"/>
                </a:lnTo>
                <a:lnTo>
                  <a:pt x="73300" y="86370"/>
                </a:lnTo>
                <a:lnTo>
                  <a:pt x="73290" y="86380"/>
                </a:lnTo>
                <a:lnTo>
                  <a:pt x="73280" y="86380"/>
                </a:lnTo>
                <a:lnTo>
                  <a:pt x="73280" y="86390"/>
                </a:lnTo>
                <a:lnTo>
                  <a:pt x="73270" y="86390"/>
                </a:lnTo>
                <a:lnTo>
                  <a:pt x="73270" y="86400"/>
                </a:lnTo>
                <a:lnTo>
                  <a:pt x="73270" y="86410"/>
                </a:lnTo>
                <a:lnTo>
                  <a:pt x="73270" y="86420"/>
                </a:lnTo>
                <a:lnTo>
                  <a:pt x="73260" y="86420"/>
                </a:lnTo>
                <a:lnTo>
                  <a:pt x="73250" y="86420"/>
                </a:lnTo>
                <a:lnTo>
                  <a:pt x="73240" y="86430"/>
                </a:lnTo>
                <a:lnTo>
                  <a:pt x="73240" y="86440"/>
                </a:lnTo>
                <a:lnTo>
                  <a:pt x="73230" y="86440"/>
                </a:lnTo>
                <a:lnTo>
                  <a:pt x="73230" y="86430"/>
                </a:lnTo>
                <a:lnTo>
                  <a:pt x="73220" y="86430"/>
                </a:lnTo>
                <a:lnTo>
                  <a:pt x="73210" y="86430"/>
                </a:lnTo>
                <a:lnTo>
                  <a:pt x="73200" y="86430"/>
                </a:lnTo>
                <a:lnTo>
                  <a:pt x="73200" y="86420"/>
                </a:lnTo>
                <a:lnTo>
                  <a:pt x="73190" y="86420"/>
                </a:lnTo>
                <a:lnTo>
                  <a:pt x="73190" y="86430"/>
                </a:lnTo>
                <a:lnTo>
                  <a:pt x="73190" y="86440"/>
                </a:lnTo>
                <a:lnTo>
                  <a:pt x="73200" y="86440"/>
                </a:lnTo>
                <a:lnTo>
                  <a:pt x="73200" y="86450"/>
                </a:lnTo>
                <a:lnTo>
                  <a:pt x="73210" y="86450"/>
                </a:lnTo>
                <a:lnTo>
                  <a:pt x="73210" y="86460"/>
                </a:lnTo>
                <a:lnTo>
                  <a:pt x="73200" y="86460"/>
                </a:lnTo>
                <a:lnTo>
                  <a:pt x="73190" y="86470"/>
                </a:lnTo>
                <a:lnTo>
                  <a:pt x="73180" y="86480"/>
                </a:lnTo>
                <a:lnTo>
                  <a:pt x="73170" y="86480"/>
                </a:lnTo>
                <a:lnTo>
                  <a:pt x="73160" y="86490"/>
                </a:lnTo>
                <a:lnTo>
                  <a:pt x="73150" y="86490"/>
                </a:lnTo>
                <a:lnTo>
                  <a:pt x="73140" y="86490"/>
                </a:lnTo>
                <a:lnTo>
                  <a:pt x="73130" y="86500"/>
                </a:lnTo>
                <a:lnTo>
                  <a:pt x="73130" y="86510"/>
                </a:lnTo>
                <a:lnTo>
                  <a:pt x="73130" y="86520"/>
                </a:lnTo>
                <a:lnTo>
                  <a:pt x="73120" y="86520"/>
                </a:lnTo>
                <a:lnTo>
                  <a:pt x="73120" y="86530"/>
                </a:lnTo>
                <a:lnTo>
                  <a:pt x="73120" y="86540"/>
                </a:lnTo>
                <a:lnTo>
                  <a:pt x="73120" y="86550"/>
                </a:lnTo>
                <a:lnTo>
                  <a:pt x="73130" y="86550"/>
                </a:lnTo>
                <a:lnTo>
                  <a:pt x="73140" y="86550"/>
                </a:lnTo>
                <a:lnTo>
                  <a:pt x="73150" y="86550"/>
                </a:lnTo>
                <a:lnTo>
                  <a:pt x="73150" y="86560"/>
                </a:lnTo>
                <a:lnTo>
                  <a:pt x="73150" y="86570"/>
                </a:lnTo>
                <a:lnTo>
                  <a:pt x="73140" y="86570"/>
                </a:lnTo>
                <a:lnTo>
                  <a:pt x="73140" y="86580"/>
                </a:lnTo>
                <a:lnTo>
                  <a:pt x="73140" y="86590"/>
                </a:lnTo>
                <a:lnTo>
                  <a:pt x="73140" y="86600"/>
                </a:lnTo>
                <a:lnTo>
                  <a:pt x="73150" y="86610"/>
                </a:lnTo>
                <a:lnTo>
                  <a:pt x="73150" y="86620"/>
                </a:lnTo>
                <a:lnTo>
                  <a:pt x="73160" y="86620"/>
                </a:lnTo>
                <a:lnTo>
                  <a:pt x="73160" y="86630"/>
                </a:lnTo>
                <a:lnTo>
                  <a:pt x="73170" y="86630"/>
                </a:lnTo>
                <a:lnTo>
                  <a:pt x="73180" y="86630"/>
                </a:lnTo>
                <a:lnTo>
                  <a:pt x="73180" y="86640"/>
                </a:lnTo>
                <a:lnTo>
                  <a:pt x="73190" y="86640"/>
                </a:lnTo>
                <a:lnTo>
                  <a:pt x="73190" y="86650"/>
                </a:lnTo>
                <a:lnTo>
                  <a:pt x="73190" y="86660"/>
                </a:lnTo>
                <a:lnTo>
                  <a:pt x="73190" y="86670"/>
                </a:lnTo>
                <a:lnTo>
                  <a:pt x="73190" y="86680"/>
                </a:lnTo>
                <a:lnTo>
                  <a:pt x="73190" y="86690"/>
                </a:lnTo>
                <a:lnTo>
                  <a:pt x="73190" y="86700"/>
                </a:lnTo>
                <a:lnTo>
                  <a:pt x="73180" y="86700"/>
                </a:lnTo>
                <a:lnTo>
                  <a:pt x="73180" y="86710"/>
                </a:lnTo>
                <a:lnTo>
                  <a:pt x="73170" y="86710"/>
                </a:lnTo>
                <a:lnTo>
                  <a:pt x="73170" y="86720"/>
                </a:lnTo>
                <a:lnTo>
                  <a:pt x="73160" y="86720"/>
                </a:lnTo>
                <a:lnTo>
                  <a:pt x="73160" y="86730"/>
                </a:lnTo>
                <a:lnTo>
                  <a:pt x="73170" y="86730"/>
                </a:lnTo>
                <a:lnTo>
                  <a:pt x="73170" y="86740"/>
                </a:lnTo>
                <a:lnTo>
                  <a:pt x="73180" y="86740"/>
                </a:lnTo>
                <a:lnTo>
                  <a:pt x="73190" y="86740"/>
                </a:lnTo>
                <a:lnTo>
                  <a:pt x="73200" y="86750"/>
                </a:lnTo>
                <a:lnTo>
                  <a:pt x="73210" y="86750"/>
                </a:lnTo>
                <a:lnTo>
                  <a:pt x="73210" y="86760"/>
                </a:lnTo>
                <a:lnTo>
                  <a:pt x="73210" y="86770"/>
                </a:lnTo>
                <a:lnTo>
                  <a:pt x="73210" y="86780"/>
                </a:lnTo>
                <a:lnTo>
                  <a:pt x="73220" y="86780"/>
                </a:lnTo>
                <a:lnTo>
                  <a:pt x="73220" y="86770"/>
                </a:lnTo>
                <a:lnTo>
                  <a:pt x="73230" y="86770"/>
                </a:lnTo>
                <a:lnTo>
                  <a:pt x="73230" y="86760"/>
                </a:lnTo>
                <a:lnTo>
                  <a:pt x="73240" y="86770"/>
                </a:lnTo>
                <a:lnTo>
                  <a:pt x="73230" y="86780"/>
                </a:lnTo>
                <a:lnTo>
                  <a:pt x="73230" y="86790"/>
                </a:lnTo>
                <a:lnTo>
                  <a:pt x="73230" y="86800"/>
                </a:lnTo>
                <a:lnTo>
                  <a:pt x="73220" y="86800"/>
                </a:lnTo>
                <a:lnTo>
                  <a:pt x="73220" y="86810"/>
                </a:lnTo>
                <a:lnTo>
                  <a:pt x="73220" y="86820"/>
                </a:lnTo>
                <a:lnTo>
                  <a:pt x="73210" y="86820"/>
                </a:lnTo>
                <a:lnTo>
                  <a:pt x="73200" y="86820"/>
                </a:lnTo>
                <a:lnTo>
                  <a:pt x="73200" y="86830"/>
                </a:lnTo>
                <a:lnTo>
                  <a:pt x="73190" y="86830"/>
                </a:lnTo>
                <a:lnTo>
                  <a:pt x="73190" y="86840"/>
                </a:lnTo>
                <a:lnTo>
                  <a:pt x="73190" y="86850"/>
                </a:lnTo>
                <a:lnTo>
                  <a:pt x="73180" y="86850"/>
                </a:lnTo>
                <a:lnTo>
                  <a:pt x="73180" y="86860"/>
                </a:lnTo>
                <a:lnTo>
                  <a:pt x="73180" y="86870"/>
                </a:lnTo>
                <a:lnTo>
                  <a:pt x="73180" y="86880"/>
                </a:lnTo>
                <a:lnTo>
                  <a:pt x="73190" y="86880"/>
                </a:lnTo>
                <a:lnTo>
                  <a:pt x="73200" y="86880"/>
                </a:lnTo>
                <a:lnTo>
                  <a:pt x="73200" y="86890"/>
                </a:lnTo>
                <a:lnTo>
                  <a:pt x="73210" y="86890"/>
                </a:lnTo>
                <a:lnTo>
                  <a:pt x="73220" y="86900"/>
                </a:lnTo>
                <a:lnTo>
                  <a:pt x="73230" y="86900"/>
                </a:lnTo>
                <a:lnTo>
                  <a:pt x="73240" y="86900"/>
                </a:lnTo>
                <a:lnTo>
                  <a:pt x="73240" y="86890"/>
                </a:lnTo>
                <a:lnTo>
                  <a:pt x="73240" y="86880"/>
                </a:lnTo>
                <a:lnTo>
                  <a:pt x="73240" y="86870"/>
                </a:lnTo>
                <a:lnTo>
                  <a:pt x="73250" y="86870"/>
                </a:lnTo>
                <a:lnTo>
                  <a:pt x="73250" y="86860"/>
                </a:lnTo>
                <a:lnTo>
                  <a:pt x="73260" y="86850"/>
                </a:lnTo>
                <a:lnTo>
                  <a:pt x="73270" y="86850"/>
                </a:lnTo>
                <a:lnTo>
                  <a:pt x="73280" y="86850"/>
                </a:lnTo>
                <a:lnTo>
                  <a:pt x="73280" y="86860"/>
                </a:lnTo>
                <a:lnTo>
                  <a:pt x="73290" y="86860"/>
                </a:lnTo>
                <a:lnTo>
                  <a:pt x="73290" y="86850"/>
                </a:lnTo>
                <a:lnTo>
                  <a:pt x="73300" y="86850"/>
                </a:lnTo>
                <a:lnTo>
                  <a:pt x="73300" y="86840"/>
                </a:lnTo>
                <a:lnTo>
                  <a:pt x="73310" y="86840"/>
                </a:lnTo>
                <a:lnTo>
                  <a:pt x="73320" y="86840"/>
                </a:lnTo>
                <a:lnTo>
                  <a:pt x="73330" y="86840"/>
                </a:lnTo>
                <a:lnTo>
                  <a:pt x="73330" y="86850"/>
                </a:lnTo>
                <a:lnTo>
                  <a:pt x="73340" y="86860"/>
                </a:lnTo>
                <a:lnTo>
                  <a:pt x="73340" y="86870"/>
                </a:lnTo>
                <a:lnTo>
                  <a:pt x="73350" y="86870"/>
                </a:lnTo>
                <a:lnTo>
                  <a:pt x="73350" y="86880"/>
                </a:lnTo>
                <a:lnTo>
                  <a:pt x="73340" y="86880"/>
                </a:lnTo>
                <a:lnTo>
                  <a:pt x="73340" y="86890"/>
                </a:lnTo>
                <a:lnTo>
                  <a:pt x="73340" y="86880"/>
                </a:lnTo>
                <a:lnTo>
                  <a:pt x="73330" y="86880"/>
                </a:lnTo>
                <a:lnTo>
                  <a:pt x="73320" y="86880"/>
                </a:lnTo>
                <a:lnTo>
                  <a:pt x="73310" y="86880"/>
                </a:lnTo>
                <a:lnTo>
                  <a:pt x="73310" y="86890"/>
                </a:lnTo>
                <a:lnTo>
                  <a:pt x="73320" y="86890"/>
                </a:lnTo>
                <a:lnTo>
                  <a:pt x="73320" y="86900"/>
                </a:lnTo>
                <a:lnTo>
                  <a:pt x="73330" y="86900"/>
                </a:lnTo>
                <a:lnTo>
                  <a:pt x="73330" y="86910"/>
                </a:lnTo>
                <a:lnTo>
                  <a:pt x="73330" y="86920"/>
                </a:lnTo>
                <a:lnTo>
                  <a:pt x="73320" y="86920"/>
                </a:lnTo>
                <a:lnTo>
                  <a:pt x="73320" y="86930"/>
                </a:lnTo>
                <a:lnTo>
                  <a:pt x="73320" y="86940"/>
                </a:lnTo>
                <a:lnTo>
                  <a:pt x="73330" y="86940"/>
                </a:lnTo>
                <a:lnTo>
                  <a:pt x="73340" y="86930"/>
                </a:lnTo>
                <a:lnTo>
                  <a:pt x="73350" y="86930"/>
                </a:lnTo>
                <a:lnTo>
                  <a:pt x="73350" y="86940"/>
                </a:lnTo>
                <a:lnTo>
                  <a:pt x="73340" y="86940"/>
                </a:lnTo>
                <a:lnTo>
                  <a:pt x="73340" y="86950"/>
                </a:lnTo>
                <a:lnTo>
                  <a:pt x="73340" y="86960"/>
                </a:lnTo>
                <a:lnTo>
                  <a:pt x="73340" y="86970"/>
                </a:lnTo>
                <a:lnTo>
                  <a:pt x="73350" y="86970"/>
                </a:lnTo>
                <a:lnTo>
                  <a:pt x="73350" y="86980"/>
                </a:lnTo>
                <a:lnTo>
                  <a:pt x="73360" y="86980"/>
                </a:lnTo>
                <a:lnTo>
                  <a:pt x="73360" y="86970"/>
                </a:lnTo>
                <a:lnTo>
                  <a:pt x="73370" y="86970"/>
                </a:lnTo>
                <a:lnTo>
                  <a:pt x="73380" y="86970"/>
                </a:lnTo>
                <a:lnTo>
                  <a:pt x="73390" y="86970"/>
                </a:lnTo>
                <a:lnTo>
                  <a:pt x="73380" y="86980"/>
                </a:lnTo>
                <a:lnTo>
                  <a:pt x="73380" y="86990"/>
                </a:lnTo>
                <a:lnTo>
                  <a:pt x="73380" y="87000"/>
                </a:lnTo>
                <a:lnTo>
                  <a:pt x="73370" y="87010"/>
                </a:lnTo>
                <a:lnTo>
                  <a:pt x="73370" y="87020"/>
                </a:lnTo>
                <a:lnTo>
                  <a:pt x="73380" y="87030"/>
                </a:lnTo>
                <a:lnTo>
                  <a:pt x="73380" y="87040"/>
                </a:lnTo>
                <a:lnTo>
                  <a:pt x="73380" y="87050"/>
                </a:lnTo>
                <a:lnTo>
                  <a:pt x="73390" y="87050"/>
                </a:lnTo>
                <a:lnTo>
                  <a:pt x="73400" y="87050"/>
                </a:lnTo>
                <a:lnTo>
                  <a:pt x="73410" y="87050"/>
                </a:lnTo>
                <a:lnTo>
                  <a:pt x="73420" y="87050"/>
                </a:lnTo>
                <a:lnTo>
                  <a:pt x="73420" y="87060"/>
                </a:lnTo>
                <a:lnTo>
                  <a:pt x="73430" y="87070"/>
                </a:lnTo>
                <a:lnTo>
                  <a:pt x="73430" y="87080"/>
                </a:lnTo>
                <a:lnTo>
                  <a:pt x="73430" y="87090"/>
                </a:lnTo>
                <a:lnTo>
                  <a:pt x="73440" y="87100"/>
                </a:lnTo>
                <a:lnTo>
                  <a:pt x="73440" y="87110"/>
                </a:lnTo>
                <a:lnTo>
                  <a:pt x="73450" y="87110"/>
                </a:lnTo>
                <a:lnTo>
                  <a:pt x="73450" y="87120"/>
                </a:lnTo>
                <a:lnTo>
                  <a:pt x="73460" y="87120"/>
                </a:lnTo>
                <a:lnTo>
                  <a:pt x="73460" y="87130"/>
                </a:lnTo>
                <a:lnTo>
                  <a:pt x="73460" y="87140"/>
                </a:lnTo>
                <a:lnTo>
                  <a:pt x="73460" y="87150"/>
                </a:lnTo>
                <a:lnTo>
                  <a:pt x="73470" y="87160"/>
                </a:lnTo>
                <a:lnTo>
                  <a:pt x="73470" y="87170"/>
                </a:lnTo>
                <a:lnTo>
                  <a:pt x="73460" y="87170"/>
                </a:lnTo>
                <a:lnTo>
                  <a:pt x="73450" y="87170"/>
                </a:lnTo>
                <a:lnTo>
                  <a:pt x="73450" y="87180"/>
                </a:lnTo>
                <a:lnTo>
                  <a:pt x="73450" y="87190"/>
                </a:lnTo>
                <a:lnTo>
                  <a:pt x="73460" y="87190"/>
                </a:lnTo>
                <a:lnTo>
                  <a:pt x="73460" y="87200"/>
                </a:lnTo>
                <a:lnTo>
                  <a:pt x="73470" y="87200"/>
                </a:lnTo>
                <a:lnTo>
                  <a:pt x="73470" y="87210"/>
                </a:lnTo>
                <a:lnTo>
                  <a:pt x="73480" y="87210"/>
                </a:lnTo>
                <a:lnTo>
                  <a:pt x="73480" y="87220"/>
                </a:lnTo>
                <a:lnTo>
                  <a:pt x="73490" y="87220"/>
                </a:lnTo>
                <a:lnTo>
                  <a:pt x="73500" y="87220"/>
                </a:lnTo>
                <a:lnTo>
                  <a:pt x="73510" y="87220"/>
                </a:lnTo>
                <a:lnTo>
                  <a:pt x="73520" y="87210"/>
                </a:lnTo>
                <a:lnTo>
                  <a:pt x="73520" y="87200"/>
                </a:lnTo>
                <a:lnTo>
                  <a:pt x="73530" y="87200"/>
                </a:lnTo>
                <a:lnTo>
                  <a:pt x="73540" y="87200"/>
                </a:lnTo>
                <a:lnTo>
                  <a:pt x="73550" y="87200"/>
                </a:lnTo>
                <a:lnTo>
                  <a:pt x="73560" y="87200"/>
                </a:lnTo>
                <a:lnTo>
                  <a:pt x="73570" y="87200"/>
                </a:lnTo>
                <a:lnTo>
                  <a:pt x="73580" y="87200"/>
                </a:lnTo>
                <a:lnTo>
                  <a:pt x="73580" y="87210"/>
                </a:lnTo>
                <a:lnTo>
                  <a:pt x="73590" y="87210"/>
                </a:lnTo>
                <a:lnTo>
                  <a:pt x="73600" y="87210"/>
                </a:lnTo>
                <a:lnTo>
                  <a:pt x="73600" y="87220"/>
                </a:lnTo>
                <a:lnTo>
                  <a:pt x="73610" y="87220"/>
                </a:lnTo>
                <a:lnTo>
                  <a:pt x="73620" y="87220"/>
                </a:lnTo>
                <a:lnTo>
                  <a:pt x="73620" y="87210"/>
                </a:lnTo>
                <a:lnTo>
                  <a:pt x="73630" y="87210"/>
                </a:lnTo>
                <a:lnTo>
                  <a:pt x="73630" y="87220"/>
                </a:lnTo>
                <a:lnTo>
                  <a:pt x="73640" y="87220"/>
                </a:lnTo>
                <a:lnTo>
                  <a:pt x="73640" y="87230"/>
                </a:lnTo>
                <a:lnTo>
                  <a:pt x="73640" y="87240"/>
                </a:lnTo>
                <a:lnTo>
                  <a:pt x="73640" y="87250"/>
                </a:lnTo>
                <a:lnTo>
                  <a:pt x="73650" y="87250"/>
                </a:lnTo>
                <a:lnTo>
                  <a:pt x="73650" y="87260"/>
                </a:lnTo>
                <a:lnTo>
                  <a:pt x="73660" y="87260"/>
                </a:lnTo>
                <a:lnTo>
                  <a:pt x="73660" y="87270"/>
                </a:lnTo>
                <a:lnTo>
                  <a:pt x="73670" y="87270"/>
                </a:lnTo>
                <a:lnTo>
                  <a:pt x="73670" y="87280"/>
                </a:lnTo>
                <a:lnTo>
                  <a:pt x="73670" y="87290"/>
                </a:lnTo>
                <a:lnTo>
                  <a:pt x="73680" y="87300"/>
                </a:lnTo>
                <a:lnTo>
                  <a:pt x="73690" y="87310"/>
                </a:lnTo>
                <a:lnTo>
                  <a:pt x="73700" y="87320"/>
                </a:lnTo>
                <a:lnTo>
                  <a:pt x="73710" y="87320"/>
                </a:lnTo>
                <a:lnTo>
                  <a:pt x="73720" y="87310"/>
                </a:lnTo>
                <a:lnTo>
                  <a:pt x="73730" y="87310"/>
                </a:lnTo>
                <a:lnTo>
                  <a:pt x="73730" y="87300"/>
                </a:lnTo>
                <a:lnTo>
                  <a:pt x="73740" y="87300"/>
                </a:lnTo>
                <a:lnTo>
                  <a:pt x="73740" y="87310"/>
                </a:lnTo>
                <a:lnTo>
                  <a:pt x="73750" y="87310"/>
                </a:lnTo>
                <a:lnTo>
                  <a:pt x="73740" y="87320"/>
                </a:lnTo>
                <a:lnTo>
                  <a:pt x="73740" y="87330"/>
                </a:lnTo>
                <a:lnTo>
                  <a:pt x="73740" y="87340"/>
                </a:lnTo>
                <a:lnTo>
                  <a:pt x="73750" y="87340"/>
                </a:lnTo>
                <a:lnTo>
                  <a:pt x="73750" y="87350"/>
                </a:lnTo>
                <a:lnTo>
                  <a:pt x="73760" y="87350"/>
                </a:lnTo>
                <a:lnTo>
                  <a:pt x="73770" y="87350"/>
                </a:lnTo>
                <a:lnTo>
                  <a:pt x="73780" y="87350"/>
                </a:lnTo>
                <a:lnTo>
                  <a:pt x="73790" y="87350"/>
                </a:lnTo>
                <a:lnTo>
                  <a:pt x="73800" y="87350"/>
                </a:lnTo>
                <a:lnTo>
                  <a:pt x="73800" y="87360"/>
                </a:lnTo>
                <a:lnTo>
                  <a:pt x="73810" y="87360"/>
                </a:lnTo>
                <a:lnTo>
                  <a:pt x="73820" y="87370"/>
                </a:lnTo>
                <a:lnTo>
                  <a:pt x="73830" y="87370"/>
                </a:lnTo>
                <a:lnTo>
                  <a:pt x="73840" y="87370"/>
                </a:lnTo>
                <a:lnTo>
                  <a:pt x="73850" y="87370"/>
                </a:lnTo>
                <a:lnTo>
                  <a:pt x="73860" y="87360"/>
                </a:lnTo>
                <a:lnTo>
                  <a:pt x="73870" y="87350"/>
                </a:lnTo>
                <a:lnTo>
                  <a:pt x="73870" y="87340"/>
                </a:lnTo>
                <a:lnTo>
                  <a:pt x="73880" y="87340"/>
                </a:lnTo>
                <a:lnTo>
                  <a:pt x="73890" y="87330"/>
                </a:lnTo>
                <a:lnTo>
                  <a:pt x="73890" y="87320"/>
                </a:lnTo>
                <a:lnTo>
                  <a:pt x="73900" y="87320"/>
                </a:lnTo>
                <a:lnTo>
                  <a:pt x="73900" y="87310"/>
                </a:lnTo>
                <a:lnTo>
                  <a:pt x="73900" y="87300"/>
                </a:lnTo>
                <a:lnTo>
                  <a:pt x="73910" y="87300"/>
                </a:lnTo>
                <a:lnTo>
                  <a:pt x="73920" y="87300"/>
                </a:lnTo>
                <a:lnTo>
                  <a:pt x="73920" y="87290"/>
                </a:lnTo>
                <a:lnTo>
                  <a:pt x="73920" y="87300"/>
                </a:lnTo>
                <a:lnTo>
                  <a:pt x="73930" y="87300"/>
                </a:lnTo>
                <a:lnTo>
                  <a:pt x="73940" y="87310"/>
                </a:lnTo>
                <a:lnTo>
                  <a:pt x="73950" y="87310"/>
                </a:lnTo>
                <a:lnTo>
                  <a:pt x="73960" y="87320"/>
                </a:lnTo>
                <a:lnTo>
                  <a:pt x="73970" y="87320"/>
                </a:lnTo>
                <a:lnTo>
                  <a:pt x="73980" y="87320"/>
                </a:lnTo>
                <a:lnTo>
                  <a:pt x="73980" y="87330"/>
                </a:lnTo>
                <a:lnTo>
                  <a:pt x="73980" y="87340"/>
                </a:lnTo>
                <a:lnTo>
                  <a:pt x="73980" y="87350"/>
                </a:lnTo>
                <a:lnTo>
                  <a:pt x="73980" y="87360"/>
                </a:lnTo>
                <a:lnTo>
                  <a:pt x="73980" y="87370"/>
                </a:lnTo>
                <a:lnTo>
                  <a:pt x="73990" y="87370"/>
                </a:lnTo>
                <a:lnTo>
                  <a:pt x="73990" y="87380"/>
                </a:lnTo>
                <a:lnTo>
                  <a:pt x="73980" y="87390"/>
                </a:lnTo>
                <a:lnTo>
                  <a:pt x="73980" y="87400"/>
                </a:lnTo>
                <a:lnTo>
                  <a:pt x="73970" y="87410"/>
                </a:lnTo>
                <a:lnTo>
                  <a:pt x="73970" y="87420"/>
                </a:lnTo>
                <a:lnTo>
                  <a:pt x="73970" y="87430"/>
                </a:lnTo>
                <a:lnTo>
                  <a:pt x="73970" y="87440"/>
                </a:lnTo>
                <a:lnTo>
                  <a:pt x="73960" y="87450"/>
                </a:lnTo>
                <a:lnTo>
                  <a:pt x="73950" y="87460"/>
                </a:lnTo>
                <a:lnTo>
                  <a:pt x="73950" y="87470"/>
                </a:lnTo>
                <a:lnTo>
                  <a:pt x="73940" y="87470"/>
                </a:lnTo>
                <a:lnTo>
                  <a:pt x="73940" y="87480"/>
                </a:lnTo>
                <a:lnTo>
                  <a:pt x="73940" y="87490"/>
                </a:lnTo>
                <a:lnTo>
                  <a:pt x="73940" y="87500"/>
                </a:lnTo>
                <a:lnTo>
                  <a:pt x="73940" y="87510"/>
                </a:lnTo>
                <a:lnTo>
                  <a:pt x="73950" y="87510"/>
                </a:lnTo>
                <a:lnTo>
                  <a:pt x="73960" y="87510"/>
                </a:lnTo>
                <a:lnTo>
                  <a:pt x="73960" y="87520"/>
                </a:lnTo>
                <a:lnTo>
                  <a:pt x="73970" y="87520"/>
                </a:lnTo>
                <a:lnTo>
                  <a:pt x="73980" y="87530"/>
                </a:lnTo>
                <a:lnTo>
                  <a:pt x="73980" y="87540"/>
                </a:lnTo>
                <a:lnTo>
                  <a:pt x="73990" y="87540"/>
                </a:lnTo>
                <a:lnTo>
                  <a:pt x="73990" y="87550"/>
                </a:lnTo>
                <a:lnTo>
                  <a:pt x="74000" y="87550"/>
                </a:lnTo>
                <a:lnTo>
                  <a:pt x="74010" y="87560"/>
                </a:lnTo>
                <a:lnTo>
                  <a:pt x="74020" y="87560"/>
                </a:lnTo>
                <a:lnTo>
                  <a:pt x="74020" y="87570"/>
                </a:lnTo>
                <a:lnTo>
                  <a:pt x="74030" y="87570"/>
                </a:lnTo>
                <a:lnTo>
                  <a:pt x="74030" y="87580"/>
                </a:lnTo>
                <a:lnTo>
                  <a:pt x="74030" y="87590"/>
                </a:lnTo>
                <a:lnTo>
                  <a:pt x="74020" y="87600"/>
                </a:lnTo>
                <a:lnTo>
                  <a:pt x="74020" y="87610"/>
                </a:lnTo>
                <a:lnTo>
                  <a:pt x="74020" y="87620"/>
                </a:lnTo>
                <a:lnTo>
                  <a:pt x="74020" y="87630"/>
                </a:lnTo>
                <a:lnTo>
                  <a:pt x="74020" y="87640"/>
                </a:lnTo>
                <a:lnTo>
                  <a:pt x="74030" y="87640"/>
                </a:lnTo>
                <a:lnTo>
                  <a:pt x="74030" y="87650"/>
                </a:lnTo>
                <a:lnTo>
                  <a:pt x="74040" y="87640"/>
                </a:lnTo>
                <a:lnTo>
                  <a:pt x="74050" y="87640"/>
                </a:lnTo>
                <a:lnTo>
                  <a:pt x="74050" y="87630"/>
                </a:lnTo>
                <a:lnTo>
                  <a:pt x="74060" y="87630"/>
                </a:lnTo>
                <a:lnTo>
                  <a:pt x="74070" y="87630"/>
                </a:lnTo>
                <a:lnTo>
                  <a:pt x="74080" y="87630"/>
                </a:lnTo>
                <a:lnTo>
                  <a:pt x="74090" y="87640"/>
                </a:lnTo>
                <a:lnTo>
                  <a:pt x="74090" y="87650"/>
                </a:lnTo>
                <a:lnTo>
                  <a:pt x="74100" y="87650"/>
                </a:lnTo>
                <a:lnTo>
                  <a:pt x="74100" y="87660"/>
                </a:lnTo>
                <a:lnTo>
                  <a:pt x="74110" y="87660"/>
                </a:lnTo>
                <a:lnTo>
                  <a:pt x="74110" y="87670"/>
                </a:lnTo>
                <a:lnTo>
                  <a:pt x="74110" y="87680"/>
                </a:lnTo>
                <a:lnTo>
                  <a:pt x="74110" y="87690"/>
                </a:lnTo>
                <a:lnTo>
                  <a:pt x="74110" y="87700"/>
                </a:lnTo>
                <a:lnTo>
                  <a:pt x="74110" y="87710"/>
                </a:lnTo>
                <a:lnTo>
                  <a:pt x="74120" y="87720"/>
                </a:lnTo>
                <a:lnTo>
                  <a:pt x="74120" y="87730"/>
                </a:lnTo>
                <a:lnTo>
                  <a:pt x="74130" y="87740"/>
                </a:lnTo>
                <a:lnTo>
                  <a:pt x="74140" y="87740"/>
                </a:lnTo>
                <a:lnTo>
                  <a:pt x="74150" y="87740"/>
                </a:lnTo>
                <a:lnTo>
                  <a:pt x="74160" y="87740"/>
                </a:lnTo>
                <a:lnTo>
                  <a:pt x="74160" y="87750"/>
                </a:lnTo>
                <a:lnTo>
                  <a:pt x="74170" y="87750"/>
                </a:lnTo>
                <a:lnTo>
                  <a:pt x="74170" y="87760"/>
                </a:lnTo>
                <a:lnTo>
                  <a:pt x="74180" y="87770"/>
                </a:lnTo>
                <a:lnTo>
                  <a:pt x="74180" y="87790"/>
                </a:lnTo>
                <a:lnTo>
                  <a:pt x="74180" y="87800"/>
                </a:lnTo>
                <a:lnTo>
                  <a:pt x="74180" y="87810"/>
                </a:lnTo>
                <a:lnTo>
                  <a:pt x="74190" y="87810"/>
                </a:lnTo>
                <a:lnTo>
                  <a:pt x="74190" y="87820"/>
                </a:lnTo>
                <a:lnTo>
                  <a:pt x="74200" y="87820"/>
                </a:lnTo>
                <a:lnTo>
                  <a:pt x="74200" y="87830"/>
                </a:lnTo>
                <a:lnTo>
                  <a:pt x="74200" y="87840"/>
                </a:lnTo>
                <a:lnTo>
                  <a:pt x="74200" y="87850"/>
                </a:lnTo>
                <a:lnTo>
                  <a:pt x="74200" y="87870"/>
                </a:lnTo>
                <a:lnTo>
                  <a:pt x="74200" y="87880"/>
                </a:lnTo>
                <a:lnTo>
                  <a:pt x="74200" y="87890"/>
                </a:lnTo>
                <a:lnTo>
                  <a:pt x="74190" y="87900"/>
                </a:lnTo>
                <a:lnTo>
                  <a:pt x="74190" y="87910"/>
                </a:lnTo>
                <a:lnTo>
                  <a:pt x="74180" y="87920"/>
                </a:lnTo>
                <a:lnTo>
                  <a:pt x="74180" y="87930"/>
                </a:lnTo>
                <a:lnTo>
                  <a:pt x="74170" y="87940"/>
                </a:lnTo>
                <a:lnTo>
                  <a:pt x="74160" y="87950"/>
                </a:lnTo>
                <a:lnTo>
                  <a:pt x="74150" y="87950"/>
                </a:lnTo>
                <a:lnTo>
                  <a:pt x="74140" y="87960"/>
                </a:lnTo>
                <a:lnTo>
                  <a:pt x="74130" y="87960"/>
                </a:lnTo>
                <a:lnTo>
                  <a:pt x="74130" y="87970"/>
                </a:lnTo>
                <a:lnTo>
                  <a:pt x="74130" y="87980"/>
                </a:lnTo>
                <a:lnTo>
                  <a:pt x="74140" y="87980"/>
                </a:lnTo>
                <a:lnTo>
                  <a:pt x="74150" y="87980"/>
                </a:lnTo>
                <a:lnTo>
                  <a:pt x="74160" y="87980"/>
                </a:lnTo>
                <a:lnTo>
                  <a:pt x="74160" y="87990"/>
                </a:lnTo>
                <a:lnTo>
                  <a:pt x="74170" y="87990"/>
                </a:lnTo>
                <a:lnTo>
                  <a:pt x="74180" y="87990"/>
                </a:lnTo>
                <a:lnTo>
                  <a:pt x="74180" y="88000"/>
                </a:lnTo>
                <a:lnTo>
                  <a:pt x="74180" y="88010"/>
                </a:lnTo>
                <a:lnTo>
                  <a:pt x="74180" y="88020"/>
                </a:lnTo>
                <a:lnTo>
                  <a:pt x="74170" y="88030"/>
                </a:lnTo>
                <a:lnTo>
                  <a:pt x="74170" y="88040"/>
                </a:lnTo>
                <a:lnTo>
                  <a:pt x="74170" y="88050"/>
                </a:lnTo>
                <a:lnTo>
                  <a:pt x="74160" y="88070"/>
                </a:lnTo>
                <a:lnTo>
                  <a:pt x="74160" y="88090"/>
                </a:lnTo>
                <a:lnTo>
                  <a:pt x="74160" y="88100"/>
                </a:lnTo>
                <a:lnTo>
                  <a:pt x="74160" y="88110"/>
                </a:lnTo>
                <a:lnTo>
                  <a:pt x="74160" y="88120"/>
                </a:lnTo>
                <a:lnTo>
                  <a:pt x="74170" y="88120"/>
                </a:lnTo>
                <a:lnTo>
                  <a:pt x="74170" y="88130"/>
                </a:lnTo>
                <a:lnTo>
                  <a:pt x="74170" y="88140"/>
                </a:lnTo>
                <a:lnTo>
                  <a:pt x="74170" y="88160"/>
                </a:lnTo>
                <a:lnTo>
                  <a:pt x="74160" y="88170"/>
                </a:lnTo>
                <a:lnTo>
                  <a:pt x="74160" y="88180"/>
                </a:lnTo>
                <a:lnTo>
                  <a:pt x="74160" y="88190"/>
                </a:lnTo>
                <a:lnTo>
                  <a:pt x="74160" y="88200"/>
                </a:lnTo>
                <a:lnTo>
                  <a:pt x="74160" y="88210"/>
                </a:lnTo>
                <a:lnTo>
                  <a:pt x="74170" y="88220"/>
                </a:lnTo>
                <a:lnTo>
                  <a:pt x="74170" y="88230"/>
                </a:lnTo>
                <a:lnTo>
                  <a:pt x="74180" y="88240"/>
                </a:lnTo>
                <a:lnTo>
                  <a:pt x="74190" y="88250"/>
                </a:lnTo>
                <a:lnTo>
                  <a:pt x="74200" y="88260"/>
                </a:lnTo>
                <a:lnTo>
                  <a:pt x="74200" y="88270"/>
                </a:lnTo>
                <a:lnTo>
                  <a:pt x="74200" y="88280"/>
                </a:lnTo>
                <a:lnTo>
                  <a:pt x="74200" y="88290"/>
                </a:lnTo>
                <a:lnTo>
                  <a:pt x="74200" y="88300"/>
                </a:lnTo>
                <a:lnTo>
                  <a:pt x="74200" y="88310"/>
                </a:lnTo>
                <a:lnTo>
                  <a:pt x="74190" y="88310"/>
                </a:lnTo>
                <a:lnTo>
                  <a:pt x="74190" y="88320"/>
                </a:lnTo>
                <a:lnTo>
                  <a:pt x="74190" y="88330"/>
                </a:lnTo>
                <a:lnTo>
                  <a:pt x="74180" y="88340"/>
                </a:lnTo>
                <a:lnTo>
                  <a:pt x="74180" y="88350"/>
                </a:lnTo>
                <a:lnTo>
                  <a:pt x="74190" y="88350"/>
                </a:lnTo>
                <a:lnTo>
                  <a:pt x="74200" y="88350"/>
                </a:lnTo>
                <a:lnTo>
                  <a:pt x="74210" y="88350"/>
                </a:lnTo>
                <a:lnTo>
                  <a:pt x="74220" y="88350"/>
                </a:lnTo>
                <a:lnTo>
                  <a:pt x="74230" y="88350"/>
                </a:lnTo>
                <a:lnTo>
                  <a:pt x="74240" y="88350"/>
                </a:lnTo>
                <a:lnTo>
                  <a:pt x="74250" y="88360"/>
                </a:lnTo>
                <a:lnTo>
                  <a:pt x="74260" y="88360"/>
                </a:lnTo>
                <a:lnTo>
                  <a:pt x="74270" y="88360"/>
                </a:lnTo>
                <a:lnTo>
                  <a:pt x="74270" y="88370"/>
                </a:lnTo>
                <a:lnTo>
                  <a:pt x="74280" y="88380"/>
                </a:lnTo>
                <a:lnTo>
                  <a:pt x="74290" y="88390"/>
                </a:lnTo>
                <a:lnTo>
                  <a:pt x="74290" y="88400"/>
                </a:lnTo>
                <a:lnTo>
                  <a:pt x="74300" y="88410"/>
                </a:lnTo>
                <a:lnTo>
                  <a:pt x="74300" y="88420"/>
                </a:lnTo>
                <a:lnTo>
                  <a:pt x="74300" y="88430"/>
                </a:lnTo>
                <a:lnTo>
                  <a:pt x="74310" y="88430"/>
                </a:lnTo>
                <a:lnTo>
                  <a:pt x="74320" y="88440"/>
                </a:lnTo>
                <a:lnTo>
                  <a:pt x="74330" y="88440"/>
                </a:lnTo>
                <a:lnTo>
                  <a:pt x="74330" y="88450"/>
                </a:lnTo>
                <a:lnTo>
                  <a:pt x="74340" y="88460"/>
                </a:lnTo>
                <a:lnTo>
                  <a:pt x="74340" y="88470"/>
                </a:lnTo>
                <a:lnTo>
                  <a:pt x="74350" y="88470"/>
                </a:lnTo>
                <a:lnTo>
                  <a:pt x="74350" y="88480"/>
                </a:lnTo>
                <a:lnTo>
                  <a:pt x="74360" y="88490"/>
                </a:lnTo>
                <a:lnTo>
                  <a:pt x="74360" y="88500"/>
                </a:lnTo>
                <a:lnTo>
                  <a:pt x="74370" y="88510"/>
                </a:lnTo>
                <a:lnTo>
                  <a:pt x="74380" y="88530"/>
                </a:lnTo>
                <a:lnTo>
                  <a:pt x="74390" y="88530"/>
                </a:lnTo>
                <a:lnTo>
                  <a:pt x="74400" y="88540"/>
                </a:lnTo>
                <a:lnTo>
                  <a:pt x="74410" y="88550"/>
                </a:lnTo>
                <a:lnTo>
                  <a:pt x="74410" y="88560"/>
                </a:lnTo>
                <a:lnTo>
                  <a:pt x="74430" y="88570"/>
                </a:lnTo>
                <a:lnTo>
                  <a:pt x="74440" y="88570"/>
                </a:lnTo>
                <a:lnTo>
                  <a:pt x="74450" y="88590"/>
                </a:lnTo>
                <a:lnTo>
                  <a:pt x="74460" y="88590"/>
                </a:lnTo>
                <a:lnTo>
                  <a:pt x="74480" y="88610"/>
                </a:lnTo>
                <a:lnTo>
                  <a:pt x="74490" y="88610"/>
                </a:lnTo>
                <a:lnTo>
                  <a:pt x="74500" y="88610"/>
                </a:lnTo>
                <a:lnTo>
                  <a:pt x="74510" y="88610"/>
                </a:lnTo>
                <a:lnTo>
                  <a:pt x="74520" y="88620"/>
                </a:lnTo>
                <a:lnTo>
                  <a:pt x="74530" y="88620"/>
                </a:lnTo>
                <a:lnTo>
                  <a:pt x="74530" y="88630"/>
                </a:lnTo>
                <a:lnTo>
                  <a:pt x="74530" y="88640"/>
                </a:lnTo>
                <a:lnTo>
                  <a:pt x="74540" y="88640"/>
                </a:lnTo>
                <a:lnTo>
                  <a:pt x="74540" y="88650"/>
                </a:lnTo>
                <a:lnTo>
                  <a:pt x="74540" y="88660"/>
                </a:lnTo>
                <a:lnTo>
                  <a:pt x="74540" y="88670"/>
                </a:lnTo>
                <a:lnTo>
                  <a:pt x="74550" y="88670"/>
                </a:lnTo>
                <a:lnTo>
                  <a:pt x="74570" y="88680"/>
                </a:lnTo>
                <a:lnTo>
                  <a:pt x="74580" y="88690"/>
                </a:lnTo>
                <a:lnTo>
                  <a:pt x="74580" y="88700"/>
                </a:lnTo>
                <a:lnTo>
                  <a:pt x="74580" y="88710"/>
                </a:lnTo>
                <a:lnTo>
                  <a:pt x="74570" y="88720"/>
                </a:lnTo>
                <a:lnTo>
                  <a:pt x="74570" y="88730"/>
                </a:lnTo>
                <a:lnTo>
                  <a:pt x="74570" y="88740"/>
                </a:lnTo>
                <a:lnTo>
                  <a:pt x="74580" y="88740"/>
                </a:lnTo>
                <a:lnTo>
                  <a:pt x="74590" y="88750"/>
                </a:lnTo>
                <a:lnTo>
                  <a:pt x="74590" y="88740"/>
                </a:lnTo>
                <a:lnTo>
                  <a:pt x="74590" y="88730"/>
                </a:lnTo>
                <a:lnTo>
                  <a:pt x="74590" y="88720"/>
                </a:lnTo>
                <a:lnTo>
                  <a:pt x="74600" y="88720"/>
                </a:lnTo>
                <a:lnTo>
                  <a:pt x="74600" y="88710"/>
                </a:lnTo>
                <a:lnTo>
                  <a:pt x="74610" y="88710"/>
                </a:lnTo>
                <a:lnTo>
                  <a:pt x="74620" y="88710"/>
                </a:lnTo>
                <a:lnTo>
                  <a:pt x="74630" y="88720"/>
                </a:lnTo>
                <a:lnTo>
                  <a:pt x="74640" y="88720"/>
                </a:lnTo>
                <a:lnTo>
                  <a:pt x="74640" y="88730"/>
                </a:lnTo>
                <a:lnTo>
                  <a:pt x="74650" y="88730"/>
                </a:lnTo>
                <a:lnTo>
                  <a:pt x="74650" y="88740"/>
                </a:lnTo>
                <a:lnTo>
                  <a:pt x="74660" y="88750"/>
                </a:lnTo>
                <a:lnTo>
                  <a:pt x="74660" y="88760"/>
                </a:lnTo>
                <a:lnTo>
                  <a:pt x="74650" y="88770"/>
                </a:lnTo>
                <a:lnTo>
                  <a:pt x="74650" y="88780"/>
                </a:lnTo>
                <a:lnTo>
                  <a:pt x="74640" y="88780"/>
                </a:lnTo>
                <a:lnTo>
                  <a:pt x="74640" y="88790"/>
                </a:lnTo>
                <a:lnTo>
                  <a:pt x="74630" y="88790"/>
                </a:lnTo>
                <a:lnTo>
                  <a:pt x="74620" y="88800"/>
                </a:lnTo>
                <a:lnTo>
                  <a:pt x="74620" y="88810"/>
                </a:lnTo>
                <a:lnTo>
                  <a:pt x="74620" y="88830"/>
                </a:lnTo>
                <a:lnTo>
                  <a:pt x="74620" y="88840"/>
                </a:lnTo>
                <a:lnTo>
                  <a:pt x="74620" y="88860"/>
                </a:lnTo>
                <a:lnTo>
                  <a:pt x="74620" y="88870"/>
                </a:lnTo>
                <a:lnTo>
                  <a:pt x="74620" y="88890"/>
                </a:lnTo>
                <a:lnTo>
                  <a:pt x="74630" y="88900"/>
                </a:lnTo>
                <a:lnTo>
                  <a:pt x="74630" y="88910"/>
                </a:lnTo>
                <a:lnTo>
                  <a:pt x="74640" y="88910"/>
                </a:lnTo>
                <a:lnTo>
                  <a:pt x="74640" y="88920"/>
                </a:lnTo>
                <a:lnTo>
                  <a:pt x="74660" y="88930"/>
                </a:lnTo>
                <a:lnTo>
                  <a:pt x="74660" y="88940"/>
                </a:lnTo>
                <a:lnTo>
                  <a:pt x="74670" y="88950"/>
                </a:lnTo>
                <a:lnTo>
                  <a:pt x="74670" y="88960"/>
                </a:lnTo>
                <a:lnTo>
                  <a:pt x="74670" y="88970"/>
                </a:lnTo>
                <a:lnTo>
                  <a:pt x="74680" y="88980"/>
                </a:lnTo>
                <a:lnTo>
                  <a:pt x="74670" y="88990"/>
                </a:lnTo>
                <a:lnTo>
                  <a:pt x="74670" y="89000"/>
                </a:lnTo>
                <a:lnTo>
                  <a:pt x="74670" y="89010"/>
                </a:lnTo>
                <a:lnTo>
                  <a:pt x="74670" y="89020"/>
                </a:lnTo>
                <a:lnTo>
                  <a:pt x="74670" y="89030"/>
                </a:lnTo>
                <a:lnTo>
                  <a:pt x="74680" y="89050"/>
                </a:lnTo>
                <a:lnTo>
                  <a:pt x="74690" y="89060"/>
                </a:lnTo>
                <a:lnTo>
                  <a:pt x="74690" y="89070"/>
                </a:lnTo>
                <a:lnTo>
                  <a:pt x="74700" y="89070"/>
                </a:lnTo>
                <a:lnTo>
                  <a:pt x="74710" y="89070"/>
                </a:lnTo>
                <a:lnTo>
                  <a:pt x="74730" y="89070"/>
                </a:lnTo>
                <a:lnTo>
                  <a:pt x="74740" y="89070"/>
                </a:lnTo>
                <a:lnTo>
                  <a:pt x="74750" y="89070"/>
                </a:lnTo>
                <a:lnTo>
                  <a:pt x="74760" y="89070"/>
                </a:lnTo>
                <a:lnTo>
                  <a:pt x="74760" y="89080"/>
                </a:lnTo>
                <a:lnTo>
                  <a:pt x="74770" y="89080"/>
                </a:lnTo>
                <a:lnTo>
                  <a:pt x="74770" y="89090"/>
                </a:lnTo>
                <a:lnTo>
                  <a:pt x="74770" y="89100"/>
                </a:lnTo>
                <a:lnTo>
                  <a:pt x="74770" y="89110"/>
                </a:lnTo>
                <a:lnTo>
                  <a:pt x="74770" y="89120"/>
                </a:lnTo>
                <a:lnTo>
                  <a:pt x="74770" y="89130"/>
                </a:lnTo>
                <a:lnTo>
                  <a:pt x="74770" y="89140"/>
                </a:lnTo>
                <a:lnTo>
                  <a:pt x="74770" y="89150"/>
                </a:lnTo>
                <a:lnTo>
                  <a:pt x="74780" y="89160"/>
                </a:lnTo>
                <a:lnTo>
                  <a:pt x="74790" y="89160"/>
                </a:lnTo>
                <a:lnTo>
                  <a:pt x="74800" y="89160"/>
                </a:lnTo>
                <a:lnTo>
                  <a:pt x="74810" y="89160"/>
                </a:lnTo>
                <a:lnTo>
                  <a:pt x="74820" y="89160"/>
                </a:lnTo>
                <a:lnTo>
                  <a:pt x="74830" y="89160"/>
                </a:lnTo>
                <a:lnTo>
                  <a:pt x="74840" y="89160"/>
                </a:lnTo>
                <a:lnTo>
                  <a:pt x="74850" y="89150"/>
                </a:lnTo>
                <a:lnTo>
                  <a:pt x="74860" y="89150"/>
                </a:lnTo>
                <a:lnTo>
                  <a:pt x="74870" y="89150"/>
                </a:lnTo>
                <a:lnTo>
                  <a:pt x="74880" y="89140"/>
                </a:lnTo>
                <a:lnTo>
                  <a:pt x="74890" y="89150"/>
                </a:lnTo>
                <a:lnTo>
                  <a:pt x="74900" y="89160"/>
                </a:lnTo>
                <a:lnTo>
                  <a:pt x="74910" y="89170"/>
                </a:lnTo>
                <a:lnTo>
                  <a:pt x="74920" y="89180"/>
                </a:lnTo>
                <a:lnTo>
                  <a:pt x="74920" y="89190"/>
                </a:lnTo>
                <a:lnTo>
                  <a:pt x="74920" y="89210"/>
                </a:lnTo>
                <a:lnTo>
                  <a:pt x="74920" y="89230"/>
                </a:lnTo>
                <a:lnTo>
                  <a:pt x="74920" y="89240"/>
                </a:lnTo>
                <a:lnTo>
                  <a:pt x="74910" y="89260"/>
                </a:lnTo>
                <a:lnTo>
                  <a:pt x="74910" y="89270"/>
                </a:lnTo>
                <a:lnTo>
                  <a:pt x="74910" y="89280"/>
                </a:lnTo>
                <a:lnTo>
                  <a:pt x="74910" y="89290"/>
                </a:lnTo>
                <a:lnTo>
                  <a:pt x="74900" y="89290"/>
                </a:lnTo>
                <a:lnTo>
                  <a:pt x="74900" y="89300"/>
                </a:lnTo>
                <a:lnTo>
                  <a:pt x="74900" y="89310"/>
                </a:lnTo>
                <a:lnTo>
                  <a:pt x="74890" y="89310"/>
                </a:lnTo>
                <a:lnTo>
                  <a:pt x="74880" y="89310"/>
                </a:lnTo>
                <a:lnTo>
                  <a:pt x="74870" y="89310"/>
                </a:lnTo>
                <a:lnTo>
                  <a:pt x="74860" y="89310"/>
                </a:lnTo>
                <a:lnTo>
                  <a:pt x="74850" y="89300"/>
                </a:lnTo>
                <a:lnTo>
                  <a:pt x="74840" y="89300"/>
                </a:lnTo>
                <a:lnTo>
                  <a:pt x="74830" y="89290"/>
                </a:lnTo>
                <a:lnTo>
                  <a:pt x="74820" y="89290"/>
                </a:lnTo>
                <a:lnTo>
                  <a:pt x="74810" y="89280"/>
                </a:lnTo>
                <a:lnTo>
                  <a:pt x="74800" y="89280"/>
                </a:lnTo>
                <a:lnTo>
                  <a:pt x="74780" y="89270"/>
                </a:lnTo>
                <a:lnTo>
                  <a:pt x="74770" y="89270"/>
                </a:lnTo>
                <a:lnTo>
                  <a:pt x="74760" y="89270"/>
                </a:lnTo>
                <a:lnTo>
                  <a:pt x="74750" y="89260"/>
                </a:lnTo>
                <a:lnTo>
                  <a:pt x="74740" y="89260"/>
                </a:lnTo>
                <a:lnTo>
                  <a:pt x="74730" y="89270"/>
                </a:lnTo>
                <a:lnTo>
                  <a:pt x="74720" y="89270"/>
                </a:lnTo>
                <a:lnTo>
                  <a:pt x="74710" y="89280"/>
                </a:lnTo>
                <a:lnTo>
                  <a:pt x="74710" y="89290"/>
                </a:lnTo>
                <a:lnTo>
                  <a:pt x="74710" y="89310"/>
                </a:lnTo>
                <a:lnTo>
                  <a:pt x="74710" y="89320"/>
                </a:lnTo>
                <a:lnTo>
                  <a:pt x="74710" y="89330"/>
                </a:lnTo>
                <a:lnTo>
                  <a:pt x="74710" y="89340"/>
                </a:lnTo>
                <a:lnTo>
                  <a:pt x="74710" y="89350"/>
                </a:lnTo>
                <a:lnTo>
                  <a:pt x="74710" y="89360"/>
                </a:lnTo>
                <a:lnTo>
                  <a:pt x="74720" y="89380"/>
                </a:lnTo>
                <a:lnTo>
                  <a:pt x="74720" y="89390"/>
                </a:lnTo>
                <a:lnTo>
                  <a:pt x="74720" y="89400"/>
                </a:lnTo>
                <a:lnTo>
                  <a:pt x="74720" y="89410"/>
                </a:lnTo>
                <a:lnTo>
                  <a:pt x="74720" y="89420"/>
                </a:lnTo>
                <a:lnTo>
                  <a:pt x="74720" y="89430"/>
                </a:lnTo>
                <a:lnTo>
                  <a:pt x="74720" y="89440"/>
                </a:lnTo>
                <a:lnTo>
                  <a:pt x="74720" y="89450"/>
                </a:lnTo>
                <a:lnTo>
                  <a:pt x="74710" y="89460"/>
                </a:lnTo>
                <a:lnTo>
                  <a:pt x="74710" y="89470"/>
                </a:lnTo>
                <a:lnTo>
                  <a:pt x="74710" y="89490"/>
                </a:lnTo>
                <a:lnTo>
                  <a:pt x="74700" y="89500"/>
                </a:lnTo>
                <a:lnTo>
                  <a:pt x="74700" y="89510"/>
                </a:lnTo>
                <a:lnTo>
                  <a:pt x="74700" y="89520"/>
                </a:lnTo>
                <a:lnTo>
                  <a:pt x="74700" y="89530"/>
                </a:lnTo>
                <a:lnTo>
                  <a:pt x="74710" y="89540"/>
                </a:lnTo>
                <a:lnTo>
                  <a:pt x="74720" y="89550"/>
                </a:lnTo>
                <a:lnTo>
                  <a:pt x="74730" y="89550"/>
                </a:lnTo>
                <a:lnTo>
                  <a:pt x="74740" y="89550"/>
                </a:lnTo>
                <a:lnTo>
                  <a:pt x="74750" y="89550"/>
                </a:lnTo>
                <a:lnTo>
                  <a:pt x="74760" y="89550"/>
                </a:lnTo>
                <a:lnTo>
                  <a:pt x="74770" y="89540"/>
                </a:lnTo>
                <a:lnTo>
                  <a:pt x="74780" y="89540"/>
                </a:lnTo>
                <a:lnTo>
                  <a:pt x="74790" y="89530"/>
                </a:lnTo>
                <a:lnTo>
                  <a:pt x="74800" y="89530"/>
                </a:lnTo>
                <a:lnTo>
                  <a:pt x="74810" y="89520"/>
                </a:lnTo>
                <a:lnTo>
                  <a:pt x="74820" y="89510"/>
                </a:lnTo>
                <a:lnTo>
                  <a:pt x="74830" y="89500"/>
                </a:lnTo>
                <a:lnTo>
                  <a:pt x="74840" y="89500"/>
                </a:lnTo>
                <a:lnTo>
                  <a:pt x="74850" y="89490"/>
                </a:lnTo>
                <a:lnTo>
                  <a:pt x="74860" y="89490"/>
                </a:lnTo>
                <a:lnTo>
                  <a:pt x="74870" y="89480"/>
                </a:lnTo>
                <a:lnTo>
                  <a:pt x="74880" y="89480"/>
                </a:lnTo>
                <a:lnTo>
                  <a:pt x="74890" y="89480"/>
                </a:lnTo>
                <a:lnTo>
                  <a:pt x="74900" y="89480"/>
                </a:lnTo>
                <a:lnTo>
                  <a:pt x="74910" y="89490"/>
                </a:lnTo>
                <a:lnTo>
                  <a:pt x="74920" y="89490"/>
                </a:lnTo>
                <a:lnTo>
                  <a:pt x="74930" y="89490"/>
                </a:lnTo>
                <a:lnTo>
                  <a:pt x="74940" y="89500"/>
                </a:lnTo>
                <a:lnTo>
                  <a:pt x="74950" y="89510"/>
                </a:lnTo>
                <a:lnTo>
                  <a:pt x="74960" y="89520"/>
                </a:lnTo>
                <a:lnTo>
                  <a:pt x="74960" y="89530"/>
                </a:lnTo>
                <a:lnTo>
                  <a:pt x="74970" y="89530"/>
                </a:lnTo>
                <a:lnTo>
                  <a:pt x="74970" y="89540"/>
                </a:lnTo>
                <a:lnTo>
                  <a:pt x="74980" y="89550"/>
                </a:lnTo>
                <a:lnTo>
                  <a:pt x="74980" y="89570"/>
                </a:lnTo>
                <a:lnTo>
                  <a:pt x="74990" y="89580"/>
                </a:lnTo>
                <a:lnTo>
                  <a:pt x="74990" y="89590"/>
                </a:lnTo>
                <a:lnTo>
                  <a:pt x="74990" y="89600"/>
                </a:lnTo>
                <a:lnTo>
                  <a:pt x="74990" y="89610"/>
                </a:lnTo>
                <a:lnTo>
                  <a:pt x="74990" y="89620"/>
                </a:lnTo>
                <a:lnTo>
                  <a:pt x="74980" y="89630"/>
                </a:lnTo>
                <a:lnTo>
                  <a:pt x="74980" y="89640"/>
                </a:lnTo>
                <a:lnTo>
                  <a:pt x="74970" y="89640"/>
                </a:lnTo>
                <a:lnTo>
                  <a:pt x="74970" y="89650"/>
                </a:lnTo>
                <a:lnTo>
                  <a:pt x="74950" y="89660"/>
                </a:lnTo>
                <a:lnTo>
                  <a:pt x="74940" y="89660"/>
                </a:lnTo>
                <a:lnTo>
                  <a:pt x="74930" y="89670"/>
                </a:lnTo>
                <a:lnTo>
                  <a:pt x="74920" y="89670"/>
                </a:lnTo>
                <a:lnTo>
                  <a:pt x="74900" y="89680"/>
                </a:lnTo>
                <a:lnTo>
                  <a:pt x="74890" y="89690"/>
                </a:lnTo>
                <a:lnTo>
                  <a:pt x="74880" y="89690"/>
                </a:lnTo>
                <a:lnTo>
                  <a:pt x="74870" y="89700"/>
                </a:lnTo>
                <a:lnTo>
                  <a:pt x="74850" y="89700"/>
                </a:lnTo>
                <a:lnTo>
                  <a:pt x="74830" y="89700"/>
                </a:lnTo>
                <a:lnTo>
                  <a:pt x="74810" y="89700"/>
                </a:lnTo>
                <a:lnTo>
                  <a:pt x="74800" y="89700"/>
                </a:lnTo>
                <a:lnTo>
                  <a:pt x="74790" y="89700"/>
                </a:lnTo>
                <a:lnTo>
                  <a:pt x="74770" y="89700"/>
                </a:lnTo>
                <a:lnTo>
                  <a:pt x="74740" y="89700"/>
                </a:lnTo>
                <a:lnTo>
                  <a:pt x="74730" y="89700"/>
                </a:lnTo>
                <a:lnTo>
                  <a:pt x="74720" y="89710"/>
                </a:lnTo>
                <a:lnTo>
                  <a:pt x="74710" y="89710"/>
                </a:lnTo>
                <a:lnTo>
                  <a:pt x="74700" y="89720"/>
                </a:lnTo>
                <a:lnTo>
                  <a:pt x="74690" y="89720"/>
                </a:lnTo>
                <a:lnTo>
                  <a:pt x="74670" y="89730"/>
                </a:lnTo>
                <a:lnTo>
                  <a:pt x="74650" y="89740"/>
                </a:lnTo>
                <a:lnTo>
                  <a:pt x="74630" y="89750"/>
                </a:lnTo>
                <a:lnTo>
                  <a:pt x="74630" y="89760"/>
                </a:lnTo>
                <a:lnTo>
                  <a:pt x="74620" y="89760"/>
                </a:lnTo>
                <a:lnTo>
                  <a:pt x="74620" y="89770"/>
                </a:lnTo>
                <a:lnTo>
                  <a:pt x="74620" y="89780"/>
                </a:lnTo>
                <a:lnTo>
                  <a:pt x="74620" y="89790"/>
                </a:lnTo>
                <a:lnTo>
                  <a:pt x="74630" y="89810"/>
                </a:lnTo>
                <a:lnTo>
                  <a:pt x="74640" y="89820"/>
                </a:lnTo>
                <a:lnTo>
                  <a:pt x="74640" y="89830"/>
                </a:lnTo>
                <a:lnTo>
                  <a:pt x="74650" y="89830"/>
                </a:lnTo>
                <a:lnTo>
                  <a:pt x="74650" y="89840"/>
                </a:lnTo>
                <a:lnTo>
                  <a:pt x="74660" y="89840"/>
                </a:lnTo>
                <a:lnTo>
                  <a:pt x="74670" y="89850"/>
                </a:lnTo>
                <a:lnTo>
                  <a:pt x="74680" y="89850"/>
                </a:lnTo>
                <a:lnTo>
                  <a:pt x="74690" y="89850"/>
                </a:lnTo>
                <a:lnTo>
                  <a:pt x="74700" y="89860"/>
                </a:lnTo>
                <a:lnTo>
                  <a:pt x="74710" y="89860"/>
                </a:lnTo>
                <a:lnTo>
                  <a:pt x="74720" y="89860"/>
                </a:lnTo>
                <a:lnTo>
                  <a:pt x="74730" y="89870"/>
                </a:lnTo>
                <a:lnTo>
                  <a:pt x="74740" y="89870"/>
                </a:lnTo>
                <a:lnTo>
                  <a:pt x="74750" y="89870"/>
                </a:lnTo>
                <a:lnTo>
                  <a:pt x="74760" y="89880"/>
                </a:lnTo>
                <a:lnTo>
                  <a:pt x="74770" y="89880"/>
                </a:lnTo>
                <a:lnTo>
                  <a:pt x="74770" y="89890"/>
                </a:lnTo>
                <a:lnTo>
                  <a:pt x="74780" y="89900"/>
                </a:lnTo>
                <a:lnTo>
                  <a:pt x="74780" y="89910"/>
                </a:lnTo>
                <a:lnTo>
                  <a:pt x="74780" y="89920"/>
                </a:lnTo>
                <a:lnTo>
                  <a:pt x="74790" y="89930"/>
                </a:lnTo>
                <a:lnTo>
                  <a:pt x="74790" y="89940"/>
                </a:lnTo>
                <a:lnTo>
                  <a:pt x="74780" y="89940"/>
                </a:lnTo>
                <a:lnTo>
                  <a:pt x="74780" y="89950"/>
                </a:lnTo>
                <a:lnTo>
                  <a:pt x="74770" y="89950"/>
                </a:lnTo>
                <a:lnTo>
                  <a:pt x="74760" y="89960"/>
                </a:lnTo>
                <a:lnTo>
                  <a:pt x="74750" y="89960"/>
                </a:lnTo>
                <a:lnTo>
                  <a:pt x="74740" y="89960"/>
                </a:lnTo>
                <a:lnTo>
                  <a:pt x="74730" y="89960"/>
                </a:lnTo>
                <a:lnTo>
                  <a:pt x="74730" y="89970"/>
                </a:lnTo>
                <a:lnTo>
                  <a:pt x="74720" y="89970"/>
                </a:lnTo>
                <a:lnTo>
                  <a:pt x="74710" y="89960"/>
                </a:lnTo>
                <a:lnTo>
                  <a:pt x="74680" y="89950"/>
                </a:lnTo>
                <a:lnTo>
                  <a:pt x="74640" y="89950"/>
                </a:lnTo>
                <a:lnTo>
                  <a:pt x="74610" y="89960"/>
                </a:lnTo>
                <a:lnTo>
                  <a:pt x="74600" y="89960"/>
                </a:lnTo>
                <a:lnTo>
                  <a:pt x="74590" y="89960"/>
                </a:lnTo>
                <a:lnTo>
                  <a:pt x="74570" y="89950"/>
                </a:lnTo>
                <a:lnTo>
                  <a:pt x="74540" y="89930"/>
                </a:lnTo>
                <a:lnTo>
                  <a:pt x="74540" y="89900"/>
                </a:lnTo>
                <a:lnTo>
                  <a:pt x="74530" y="89870"/>
                </a:lnTo>
                <a:lnTo>
                  <a:pt x="74500" y="89850"/>
                </a:lnTo>
                <a:lnTo>
                  <a:pt x="74470" y="89840"/>
                </a:lnTo>
                <a:lnTo>
                  <a:pt x="74430" y="89850"/>
                </a:lnTo>
                <a:lnTo>
                  <a:pt x="74420" y="89860"/>
                </a:lnTo>
                <a:lnTo>
                  <a:pt x="74400" y="89850"/>
                </a:lnTo>
                <a:lnTo>
                  <a:pt x="74390" y="89820"/>
                </a:lnTo>
                <a:lnTo>
                  <a:pt x="74370" y="89790"/>
                </a:lnTo>
                <a:lnTo>
                  <a:pt x="74370" y="89780"/>
                </a:lnTo>
                <a:lnTo>
                  <a:pt x="74370" y="89760"/>
                </a:lnTo>
                <a:lnTo>
                  <a:pt x="74370" y="89730"/>
                </a:lnTo>
                <a:lnTo>
                  <a:pt x="74370" y="89700"/>
                </a:lnTo>
                <a:lnTo>
                  <a:pt x="74350" y="89680"/>
                </a:lnTo>
                <a:lnTo>
                  <a:pt x="74340" y="89680"/>
                </a:lnTo>
                <a:lnTo>
                  <a:pt x="74320" y="89660"/>
                </a:lnTo>
                <a:lnTo>
                  <a:pt x="74300" y="89630"/>
                </a:lnTo>
                <a:lnTo>
                  <a:pt x="74260" y="89640"/>
                </a:lnTo>
                <a:lnTo>
                  <a:pt x="74240" y="89640"/>
                </a:lnTo>
                <a:lnTo>
                  <a:pt x="74230" y="89650"/>
                </a:lnTo>
                <a:lnTo>
                  <a:pt x="74210" y="89640"/>
                </a:lnTo>
                <a:lnTo>
                  <a:pt x="74200" y="89620"/>
                </a:lnTo>
                <a:lnTo>
                  <a:pt x="74180" y="89590"/>
                </a:lnTo>
                <a:lnTo>
                  <a:pt x="74160" y="89580"/>
                </a:lnTo>
                <a:lnTo>
                  <a:pt x="74150" y="89580"/>
                </a:lnTo>
                <a:lnTo>
                  <a:pt x="74110" y="89580"/>
                </a:lnTo>
                <a:lnTo>
                  <a:pt x="74100" y="89590"/>
                </a:lnTo>
                <a:lnTo>
                  <a:pt x="74090" y="89620"/>
                </a:lnTo>
                <a:lnTo>
                  <a:pt x="74090" y="89630"/>
                </a:lnTo>
                <a:lnTo>
                  <a:pt x="74080" y="89630"/>
                </a:lnTo>
                <a:lnTo>
                  <a:pt x="74070" y="89610"/>
                </a:lnTo>
                <a:lnTo>
                  <a:pt x="74060" y="89560"/>
                </a:lnTo>
                <a:lnTo>
                  <a:pt x="74040" y="89540"/>
                </a:lnTo>
                <a:lnTo>
                  <a:pt x="74030" y="89510"/>
                </a:lnTo>
                <a:lnTo>
                  <a:pt x="74020" y="89490"/>
                </a:lnTo>
                <a:lnTo>
                  <a:pt x="73990" y="89480"/>
                </a:lnTo>
                <a:lnTo>
                  <a:pt x="73980" y="89480"/>
                </a:lnTo>
                <a:lnTo>
                  <a:pt x="73970" y="89480"/>
                </a:lnTo>
                <a:lnTo>
                  <a:pt x="73940" y="89490"/>
                </a:lnTo>
                <a:lnTo>
                  <a:pt x="73930" y="89530"/>
                </a:lnTo>
                <a:lnTo>
                  <a:pt x="73920" y="89580"/>
                </a:lnTo>
                <a:lnTo>
                  <a:pt x="73920" y="89620"/>
                </a:lnTo>
                <a:lnTo>
                  <a:pt x="73910" y="89650"/>
                </a:lnTo>
                <a:lnTo>
                  <a:pt x="73880" y="89680"/>
                </a:lnTo>
                <a:lnTo>
                  <a:pt x="73860" y="89700"/>
                </a:lnTo>
                <a:lnTo>
                  <a:pt x="73850" y="89710"/>
                </a:lnTo>
                <a:lnTo>
                  <a:pt x="73850" y="89750"/>
                </a:lnTo>
                <a:lnTo>
                  <a:pt x="73850" y="89770"/>
                </a:lnTo>
                <a:lnTo>
                  <a:pt x="73860" y="89770"/>
                </a:lnTo>
                <a:lnTo>
                  <a:pt x="73860" y="89780"/>
                </a:lnTo>
                <a:lnTo>
                  <a:pt x="73860" y="89790"/>
                </a:lnTo>
                <a:lnTo>
                  <a:pt x="73880" y="89830"/>
                </a:lnTo>
                <a:lnTo>
                  <a:pt x="73920" y="89860"/>
                </a:lnTo>
                <a:lnTo>
                  <a:pt x="73920" y="89870"/>
                </a:lnTo>
                <a:lnTo>
                  <a:pt x="73930" y="89870"/>
                </a:lnTo>
                <a:lnTo>
                  <a:pt x="73930" y="89880"/>
                </a:lnTo>
                <a:lnTo>
                  <a:pt x="73930" y="89900"/>
                </a:lnTo>
                <a:lnTo>
                  <a:pt x="73940" y="89930"/>
                </a:lnTo>
                <a:lnTo>
                  <a:pt x="73930" y="89960"/>
                </a:lnTo>
                <a:lnTo>
                  <a:pt x="73920" y="89980"/>
                </a:lnTo>
                <a:lnTo>
                  <a:pt x="73900" y="89980"/>
                </a:lnTo>
                <a:lnTo>
                  <a:pt x="73900" y="89990"/>
                </a:lnTo>
                <a:lnTo>
                  <a:pt x="73870" y="90010"/>
                </a:lnTo>
                <a:lnTo>
                  <a:pt x="73870" y="90050"/>
                </a:lnTo>
                <a:lnTo>
                  <a:pt x="73860" y="90060"/>
                </a:lnTo>
                <a:lnTo>
                  <a:pt x="73860" y="90070"/>
                </a:lnTo>
                <a:lnTo>
                  <a:pt x="73850" y="90080"/>
                </a:lnTo>
                <a:lnTo>
                  <a:pt x="73830" y="90090"/>
                </a:lnTo>
                <a:lnTo>
                  <a:pt x="73810" y="90100"/>
                </a:lnTo>
                <a:lnTo>
                  <a:pt x="73800" y="90100"/>
                </a:lnTo>
                <a:lnTo>
                  <a:pt x="73800" y="90130"/>
                </a:lnTo>
                <a:lnTo>
                  <a:pt x="73800" y="90180"/>
                </a:lnTo>
                <a:lnTo>
                  <a:pt x="73810" y="90240"/>
                </a:lnTo>
                <a:lnTo>
                  <a:pt x="73790" y="90270"/>
                </a:lnTo>
                <a:lnTo>
                  <a:pt x="73790" y="90280"/>
                </a:lnTo>
                <a:lnTo>
                  <a:pt x="73800" y="90310"/>
                </a:lnTo>
                <a:lnTo>
                  <a:pt x="73800" y="90350"/>
                </a:lnTo>
                <a:lnTo>
                  <a:pt x="73800" y="90380"/>
                </a:lnTo>
                <a:lnTo>
                  <a:pt x="73780" y="90400"/>
                </a:lnTo>
                <a:lnTo>
                  <a:pt x="73760" y="90420"/>
                </a:lnTo>
                <a:lnTo>
                  <a:pt x="73740" y="90440"/>
                </a:lnTo>
                <a:lnTo>
                  <a:pt x="73740" y="90450"/>
                </a:lnTo>
                <a:lnTo>
                  <a:pt x="73730" y="90480"/>
                </a:lnTo>
                <a:lnTo>
                  <a:pt x="73720" y="90490"/>
                </a:lnTo>
                <a:lnTo>
                  <a:pt x="73710" y="90510"/>
                </a:lnTo>
                <a:lnTo>
                  <a:pt x="73700" y="90520"/>
                </a:lnTo>
                <a:lnTo>
                  <a:pt x="73690" y="90540"/>
                </a:lnTo>
                <a:lnTo>
                  <a:pt x="73680" y="90560"/>
                </a:lnTo>
                <a:lnTo>
                  <a:pt x="73680" y="90570"/>
                </a:lnTo>
                <a:lnTo>
                  <a:pt x="73680" y="90610"/>
                </a:lnTo>
                <a:lnTo>
                  <a:pt x="73680" y="90620"/>
                </a:lnTo>
                <a:lnTo>
                  <a:pt x="73680" y="90650"/>
                </a:lnTo>
                <a:lnTo>
                  <a:pt x="73660" y="90680"/>
                </a:lnTo>
                <a:lnTo>
                  <a:pt x="73620" y="90720"/>
                </a:lnTo>
                <a:lnTo>
                  <a:pt x="73610" y="90720"/>
                </a:lnTo>
                <a:lnTo>
                  <a:pt x="73590" y="90740"/>
                </a:lnTo>
                <a:lnTo>
                  <a:pt x="73560" y="90750"/>
                </a:lnTo>
                <a:lnTo>
                  <a:pt x="73530" y="90740"/>
                </a:lnTo>
                <a:lnTo>
                  <a:pt x="73490" y="90690"/>
                </a:lnTo>
                <a:lnTo>
                  <a:pt x="73470" y="90680"/>
                </a:lnTo>
                <a:lnTo>
                  <a:pt x="73460" y="90680"/>
                </a:lnTo>
                <a:lnTo>
                  <a:pt x="73430" y="90700"/>
                </a:lnTo>
                <a:lnTo>
                  <a:pt x="73410" y="90740"/>
                </a:lnTo>
                <a:lnTo>
                  <a:pt x="73410" y="90750"/>
                </a:lnTo>
                <a:lnTo>
                  <a:pt x="73380" y="90790"/>
                </a:lnTo>
                <a:lnTo>
                  <a:pt x="73320" y="90860"/>
                </a:lnTo>
                <a:lnTo>
                  <a:pt x="73320" y="90870"/>
                </a:lnTo>
                <a:lnTo>
                  <a:pt x="73300" y="90890"/>
                </a:lnTo>
                <a:lnTo>
                  <a:pt x="73270" y="90900"/>
                </a:lnTo>
                <a:lnTo>
                  <a:pt x="73240" y="90900"/>
                </a:lnTo>
                <a:lnTo>
                  <a:pt x="73180" y="90900"/>
                </a:lnTo>
                <a:lnTo>
                  <a:pt x="73120" y="90900"/>
                </a:lnTo>
                <a:lnTo>
                  <a:pt x="73100" y="90890"/>
                </a:lnTo>
                <a:lnTo>
                  <a:pt x="73090" y="90880"/>
                </a:lnTo>
                <a:lnTo>
                  <a:pt x="73060" y="90880"/>
                </a:lnTo>
                <a:lnTo>
                  <a:pt x="73030" y="90870"/>
                </a:lnTo>
                <a:lnTo>
                  <a:pt x="73010" y="90860"/>
                </a:lnTo>
                <a:lnTo>
                  <a:pt x="72990" y="90830"/>
                </a:lnTo>
                <a:lnTo>
                  <a:pt x="72970" y="90800"/>
                </a:lnTo>
                <a:lnTo>
                  <a:pt x="72960" y="90780"/>
                </a:lnTo>
                <a:lnTo>
                  <a:pt x="72950" y="90750"/>
                </a:lnTo>
                <a:lnTo>
                  <a:pt x="72930" y="90730"/>
                </a:lnTo>
                <a:lnTo>
                  <a:pt x="72900" y="90710"/>
                </a:lnTo>
                <a:lnTo>
                  <a:pt x="72880" y="90690"/>
                </a:lnTo>
                <a:lnTo>
                  <a:pt x="72850" y="90680"/>
                </a:lnTo>
                <a:lnTo>
                  <a:pt x="72820" y="90700"/>
                </a:lnTo>
                <a:lnTo>
                  <a:pt x="72800" y="90730"/>
                </a:lnTo>
                <a:lnTo>
                  <a:pt x="72780" y="90740"/>
                </a:lnTo>
                <a:lnTo>
                  <a:pt x="72750" y="90740"/>
                </a:lnTo>
                <a:lnTo>
                  <a:pt x="72730" y="90750"/>
                </a:lnTo>
                <a:lnTo>
                  <a:pt x="72700" y="90780"/>
                </a:lnTo>
                <a:lnTo>
                  <a:pt x="72670" y="90790"/>
                </a:lnTo>
                <a:lnTo>
                  <a:pt x="72660" y="90800"/>
                </a:lnTo>
                <a:lnTo>
                  <a:pt x="72640" y="90820"/>
                </a:lnTo>
                <a:lnTo>
                  <a:pt x="72610" y="90820"/>
                </a:lnTo>
                <a:lnTo>
                  <a:pt x="72580" y="90800"/>
                </a:lnTo>
                <a:lnTo>
                  <a:pt x="72560" y="90780"/>
                </a:lnTo>
                <a:lnTo>
                  <a:pt x="72530" y="90760"/>
                </a:lnTo>
                <a:lnTo>
                  <a:pt x="72510" y="90740"/>
                </a:lnTo>
                <a:lnTo>
                  <a:pt x="72490" y="90720"/>
                </a:lnTo>
                <a:lnTo>
                  <a:pt x="72470" y="90720"/>
                </a:lnTo>
                <a:lnTo>
                  <a:pt x="72470" y="90700"/>
                </a:lnTo>
                <a:lnTo>
                  <a:pt x="72460" y="90670"/>
                </a:lnTo>
                <a:lnTo>
                  <a:pt x="72450" y="90650"/>
                </a:lnTo>
                <a:lnTo>
                  <a:pt x="72430" y="90680"/>
                </a:lnTo>
                <a:lnTo>
                  <a:pt x="72420" y="90700"/>
                </a:lnTo>
                <a:lnTo>
                  <a:pt x="72410" y="90690"/>
                </a:lnTo>
                <a:lnTo>
                  <a:pt x="72390" y="90680"/>
                </a:lnTo>
                <a:lnTo>
                  <a:pt x="72370" y="90670"/>
                </a:lnTo>
                <a:lnTo>
                  <a:pt x="72350" y="90680"/>
                </a:lnTo>
                <a:lnTo>
                  <a:pt x="72330" y="90680"/>
                </a:lnTo>
                <a:lnTo>
                  <a:pt x="72320" y="90680"/>
                </a:lnTo>
                <a:lnTo>
                  <a:pt x="72300" y="90710"/>
                </a:lnTo>
                <a:lnTo>
                  <a:pt x="72290" y="90730"/>
                </a:lnTo>
                <a:lnTo>
                  <a:pt x="72290" y="90760"/>
                </a:lnTo>
                <a:lnTo>
                  <a:pt x="72300" y="90790"/>
                </a:lnTo>
                <a:lnTo>
                  <a:pt x="72320" y="90820"/>
                </a:lnTo>
                <a:lnTo>
                  <a:pt x="72320" y="90840"/>
                </a:lnTo>
                <a:lnTo>
                  <a:pt x="72310" y="90850"/>
                </a:lnTo>
                <a:lnTo>
                  <a:pt x="72290" y="90870"/>
                </a:lnTo>
                <a:lnTo>
                  <a:pt x="72270" y="90900"/>
                </a:lnTo>
                <a:lnTo>
                  <a:pt x="72270" y="90920"/>
                </a:lnTo>
                <a:lnTo>
                  <a:pt x="72270" y="90930"/>
                </a:lnTo>
                <a:lnTo>
                  <a:pt x="72260" y="90930"/>
                </a:lnTo>
                <a:lnTo>
                  <a:pt x="72250" y="90950"/>
                </a:lnTo>
                <a:lnTo>
                  <a:pt x="72240" y="90980"/>
                </a:lnTo>
                <a:lnTo>
                  <a:pt x="72240" y="91000"/>
                </a:lnTo>
                <a:lnTo>
                  <a:pt x="72230" y="91010"/>
                </a:lnTo>
                <a:lnTo>
                  <a:pt x="72220" y="91020"/>
                </a:lnTo>
                <a:lnTo>
                  <a:pt x="72210" y="91040"/>
                </a:lnTo>
                <a:lnTo>
                  <a:pt x="72200" y="91040"/>
                </a:lnTo>
                <a:lnTo>
                  <a:pt x="72190" y="91020"/>
                </a:lnTo>
                <a:lnTo>
                  <a:pt x="72180" y="90990"/>
                </a:lnTo>
                <a:lnTo>
                  <a:pt x="72160" y="90970"/>
                </a:lnTo>
                <a:lnTo>
                  <a:pt x="72140" y="90940"/>
                </a:lnTo>
                <a:lnTo>
                  <a:pt x="72120" y="90920"/>
                </a:lnTo>
                <a:lnTo>
                  <a:pt x="72100" y="90900"/>
                </a:lnTo>
                <a:lnTo>
                  <a:pt x="72070" y="90900"/>
                </a:lnTo>
                <a:lnTo>
                  <a:pt x="72040" y="90920"/>
                </a:lnTo>
                <a:lnTo>
                  <a:pt x="72020" y="90920"/>
                </a:lnTo>
                <a:lnTo>
                  <a:pt x="72000" y="90950"/>
                </a:lnTo>
                <a:lnTo>
                  <a:pt x="72000" y="90960"/>
                </a:lnTo>
                <a:lnTo>
                  <a:pt x="71990" y="90970"/>
                </a:lnTo>
                <a:lnTo>
                  <a:pt x="71960" y="90960"/>
                </a:lnTo>
                <a:lnTo>
                  <a:pt x="71950" y="90950"/>
                </a:lnTo>
                <a:lnTo>
                  <a:pt x="71920" y="90930"/>
                </a:lnTo>
                <a:lnTo>
                  <a:pt x="71900" y="90930"/>
                </a:lnTo>
                <a:lnTo>
                  <a:pt x="71890" y="90930"/>
                </a:lnTo>
                <a:lnTo>
                  <a:pt x="71860" y="90960"/>
                </a:lnTo>
                <a:lnTo>
                  <a:pt x="71850" y="90960"/>
                </a:lnTo>
                <a:lnTo>
                  <a:pt x="71830" y="90970"/>
                </a:lnTo>
                <a:lnTo>
                  <a:pt x="71800" y="90960"/>
                </a:lnTo>
                <a:lnTo>
                  <a:pt x="71780" y="90960"/>
                </a:lnTo>
                <a:lnTo>
                  <a:pt x="71770" y="90970"/>
                </a:lnTo>
                <a:lnTo>
                  <a:pt x="71750" y="90970"/>
                </a:lnTo>
                <a:lnTo>
                  <a:pt x="71730" y="90970"/>
                </a:lnTo>
                <a:lnTo>
                  <a:pt x="71700" y="90950"/>
                </a:lnTo>
                <a:lnTo>
                  <a:pt x="71670" y="90920"/>
                </a:lnTo>
                <a:lnTo>
                  <a:pt x="71650" y="90900"/>
                </a:lnTo>
                <a:lnTo>
                  <a:pt x="71620" y="90880"/>
                </a:lnTo>
                <a:lnTo>
                  <a:pt x="71600" y="90860"/>
                </a:lnTo>
                <a:lnTo>
                  <a:pt x="71580" y="90840"/>
                </a:lnTo>
                <a:lnTo>
                  <a:pt x="71560" y="90810"/>
                </a:lnTo>
                <a:lnTo>
                  <a:pt x="71540" y="90790"/>
                </a:lnTo>
                <a:lnTo>
                  <a:pt x="71520" y="90770"/>
                </a:lnTo>
                <a:lnTo>
                  <a:pt x="71500" y="90740"/>
                </a:lnTo>
                <a:lnTo>
                  <a:pt x="71480" y="90730"/>
                </a:lnTo>
                <a:lnTo>
                  <a:pt x="71460" y="90710"/>
                </a:lnTo>
                <a:lnTo>
                  <a:pt x="71440" y="90690"/>
                </a:lnTo>
                <a:lnTo>
                  <a:pt x="71430" y="90680"/>
                </a:lnTo>
                <a:lnTo>
                  <a:pt x="71420" y="90710"/>
                </a:lnTo>
                <a:lnTo>
                  <a:pt x="71420" y="90750"/>
                </a:lnTo>
                <a:lnTo>
                  <a:pt x="71410" y="90780"/>
                </a:lnTo>
                <a:lnTo>
                  <a:pt x="71410" y="90790"/>
                </a:lnTo>
                <a:lnTo>
                  <a:pt x="71400" y="90800"/>
                </a:lnTo>
                <a:lnTo>
                  <a:pt x="71400" y="90820"/>
                </a:lnTo>
                <a:lnTo>
                  <a:pt x="71400" y="90830"/>
                </a:lnTo>
                <a:lnTo>
                  <a:pt x="71390" y="90850"/>
                </a:lnTo>
                <a:lnTo>
                  <a:pt x="71390" y="90870"/>
                </a:lnTo>
                <a:lnTo>
                  <a:pt x="71380" y="90880"/>
                </a:lnTo>
                <a:lnTo>
                  <a:pt x="71370" y="90910"/>
                </a:lnTo>
                <a:lnTo>
                  <a:pt x="71400" y="90940"/>
                </a:lnTo>
                <a:lnTo>
                  <a:pt x="71410" y="90950"/>
                </a:lnTo>
                <a:lnTo>
                  <a:pt x="71420" y="90960"/>
                </a:lnTo>
                <a:lnTo>
                  <a:pt x="71420" y="90970"/>
                </a:lnTo>
                <a:lnTo>
                  <a:pt x="71420" y="90980"/>
                </a:lnTo>
                <a:lnTo>
                  <a:pt x="71420" y="90990"/>
                </a:lnTo>
                <a:lnTo>
                  <a:pt x="71420" y="91000"/>
                </a:lnTo>
                <a:lnTo>
                  <a:pt x="71410" y="91010"/>
                </a:lnTo>
                <a:lnTo>
                  <a:pt x="71400" y="91020"/>
                </a:lnTo>
                <a:lnTo>
                  <a:pt x="71400" y="91030"/>
                </a:lnTo>
                <a:lnTo>
                  <a:pt x="71390" y="91040"/>
                </a:lnTo>
                <a:lnTo>
                  <a:pt x="71390" y="91050"/>
                </a:lnTo>
                <a:lnTo>
                  <a:pt x="71380" y="91110"/>
                </a:lnTo>
                <a:lnTo>
                  <a:pt x="71390" y="91160"/>
                </a:lnTo>
                <a:lnTo>
                  <a:pt x="71410" y="91200"/>
                </a:lnTo>
                <a:lnTo>
                  <a:pt x="71430" y="91220"/>
                </a:lnTo>
                <a:lnTo>
                  <a:pt x="71440" y="91220"/>
                </a:lnTo>
                <a:lnTo>
                  <a:pt x="71440" y="91230"/>
                </a:lnTo>
                <a:lnTo>
                  <a:pt x="71440" y="91240"/>
                </a:lnTo>
                <a:lnTo>
                  <a:pt x="71450" y="91290"/>
                </a:lnTo>
                <a:lnTo>
                  <a:pt x="71490" y="91310"/>
                </a:lnTo>
                <a:lnTo>
                  <a:pt x="71520" y="91300"/>
                </a:lnTo>
                <a:lnTo>
                  <a:pt x="71530" y="91290"/>
                </a:lnTo>
                <a:lnTo>
                  <a:pt x="71540" y="91280"/>
                </a:lnTo>
                <a:lnTo>
                  <a:pt x="71550" y="91270"/>
                </a:lnTo>
                <a:lnTo>
                  <a:pt x="71560" y="91270"/>
                </a:lnTo>
                <a:lnTo>
                  <a:pt x="71570" y="91270"/>
                </a:lnTo>
                <a:lnTo>
                  <a:pt x="71580" y="91270"/>
                </a:lnTo>
                <a:lnTo>
                  <a:pt x="71610" y="91270"/>
                </a:lnTo>
                <a:lnTo>
                  <a:pt x="71630" y="91280"/>
                </a:lnTo>
                <a:lnTo>
                  <a:pt x="71640" y="91290"/>
                </a:lnTo>
                <a:lnTo>
                  <a:pt x="71650" y="91290"/>
                </a:lnTo>
                <a:lnTo>
                  <a:pt x="71650" y="91300"/>
                </a:lnTo>
                <a:lnTo>
                  <a:pt x="71660" y="91310"/>
                </a:lnTo>
                <a:lnTo>
                  <a:pt x="71670" y="91320"/>
                </a:lnTo>
                <a:lnTo>
                  <a:pt x="71670" y="91340"/>
                </a:lnTo>
                <a:lnTo>
                  <a:pt x="71670" y="91350"/>
                </a:lnTo>
                <a:lnTo>
                  <a:pt x="71660" y="91360"/>
                </a:lnTo>
                <a:lnTo>
                  <a:pt x="71650" y="91380"/>
                </a:lnTo>
                <a:lnTo>
                  <a:pt x="71650" y="91400"/>
                </a:lnTo>
                <a:lnTo>
                  <a:pt x="71660" y="91430"/>
                </a:lnTo>
                <a:lnTo>
                  <a:pt x="71660" y="91440"/>
                </a:lnTo>
                <a:lnTo>
                  <a:pt x="71670" y="91470"/>
                </a:lnTo>
                <a:lnTo>
                  <a:pt x="71680" y="91500"/>
                </a:lnTo>
                <a:lnTo>
                  <a:pt x="71690" y="91520"/>
                </a:lnTo>
                <a:lnTo>
                  <a:pt x="71710" y="91550"/>
                </a:lnTo>
                <a:lnTo>
                  <a:pt x="71710" y="91580"/>
                </a:lnTo>
                <a:lnTo>
                  <a:pt x="71720" y="91610"/>
                </a:lnTo>
                <a:lnTo>
                  <a:pt x="71730" y="91630"/>
                </a:lnTo>
                <a:lnTo>
                  <a:pt x="71730" y="91640"/>
                </a:lnTo>
                <a:lnTo>
                  <a:pt x="71740" y="91660"/>
                </a:lnTo>
                <a:lnTo>
                  <a:pt x="71750" y="91690"/>
                </a:lnTo>
                <a:lnTo>
                  <a:pt x="71760" y="91700"/>
                </a:lnTo>
                <a:lnTo>
                  <a:pt x="71760" y="91720"/>
                </a:lnTo>
                <a:lnTo>
                  <a:pt x="71760" y="91730"/>
                </a:lnTo>
                <a:lnTo>
                  <a:pt x="71760" y="91740"/>
                </a:lnTo>
                <a:lnTo>
                  <a:pt x="71760" y="91760"/>
                </a:lnTo>
                <a:lnTo>
                  <a:pt x="71740" y="91770"/>
                </a:lnTo>
                <a:lnTo>
                  <a:pt x="71720" y="91780"/>
                </a:lnTo>
                <a:lnTo>
                  <a:pt x="71710" y="91780"/>
                </a:lnTo>
                <a:lnTo>
                  <a:pt x="71690" y="91800"/>
                </a:lnTo>
                <a:lnTo>
                  <a:pt x="71680" y="91850"/>
                </a:lnTo>
                <a:lnTo>
                  <a:pt x="71700" y="91910"/>
                </a:lnTo>
                <a:lnTo>
                  <a:pt x="71700" y="91920"/>
                </a:lnTo>
                <a:lnTo>
                  <a:pt x="71700" y="91940"/>
                </a:lnTo>
                <a:lnTo>
                  <a:pt x="71700" y="91950"/>
                </a:lnTo>
                <a:lnTo>
                  <a:pt x="71690" y="91980"/>
                </a:lnTo>
                <a:lnTo>
                  <a:pt x="71720" y="92000"/>
                </a:lnTo>
                <a:lnTo>
                  <a:pt x="71730" y="92010"/>
                </a:lnTo>
                <a:lnTo>
                  <a:pt x="71740" y="92020"/>
                </a:lnTo>
                <a:lnTo>
                  <a:pt x="71730" y="92030"/>
                </a:lnTo>
                <a:lnTo>
                  <a:pt x="71740" y="92050"/>
                </a:lnTo>
                <a:lnTo>
                  <a:pt x="71750" y="92060"/>
                </a:lnTo>
                <a:lnTo>
                  <a:pt x="71760" y="92080"/>
                </a:lnTo>
                <a:lnTo>
                  <a:pt x="71760" y="92090"/>
                </a:lnTo>
                <a:lnTo>
                  <a:pt x="71760" y="92130"/>
                </a:lnTo>
                <a:lnTo>
                  <a:pt x="71780" y="92170"/>
                </a:lnTo>
                <a:lnTo>
                  <a:pt x="71810" y="92200"/>
                </a:lnTo>
                <a:lnTo>
                  <a:pt x="71810" y="92210"/>
                </a:lnTo>
                <a:lnTo>
                  <a:pt x="71830" y="92220"/>
                </a:lnTo>
                <a:lnTo>
                  <a:pt x="71860" y="92230"/>
                </a:lnTo>
                <a:lnTo>
                  <a:pt x="71870" y="92250"/>
                </a:lnTo>
                <a:lnTo>
                  <a:pt x="71890" y="92270"/>
                </a:lnTo>
                <a:lnTo>
                  <a:pt x="71910" y="92290"/>
                </a:lnTo>
                <a:lnTo>
                  <a:pt x="71920" y="92300"/>
                </a:lnTo>
                <a:lnTo>
                  <a:pt x="71920" y="92320"/>
                </a:lnTo>
                <a:lnTo>
                  <a:pt x="71920" y="92330"/>
                </a:lnTo>
                <a:lnTo>
                  <a:pt x="71920" y="92350"/>
                </a:lnTo>
                <a:lnTo>
                  <a:pt x="71930" y="92380"/>
                </a:lnTo>
                <a:lnTo>
                  <a:pt x="71930" y="92410"/>
                </a:lnTo>
                <a:lnTo>
                  <a:pt x="71940" y="92430"/>
                </a:lnTo>
                <a:lnTo>
                  <a:pt x="71980" y="92450"/>
                </a:lnTo>
                <a:lnTo>
                  <a:pt x="72000" y="92460"/>
                </a:lnTo>
                <a:lnTo>
                  <a:pt x="72030" y="92480"/>
                </a:lnTo>
                <a:lnTo>
                  <a:pt x="72040" y="92490"/>
                </a:lnTo>
                <a:lnTo>
                  <a:pt x="72060" y="92480"/>
                </a:lnTo>
                <a:lnTo>
                  <a:pt x="72080" y="92490"/>
                </a:lnTo>
                <a:lnTo>
                  <a:pt x="72100" y="92490"/>
                </a:lnTo>
                <a:lnTo>
                  <a:pt x="72110" y="92500"/>
                </a:lnTo>
                <a:lnTo>
                  <a:pt x="72120" y="92500"/>
                </a:lnTo>
                <a:lnTo>
                  <a:pt x="72130" y="92510"/>
                </a:lnTo>
                <a:lnTo>
                  <a:pt x="72170" y="92530"/>
                </a:lnTo>
                <a:lnTo>
                  <a:pt x="72210" y="92530"/>
                </a:lnTo>
                <a:lnTo>
                  <a:pt x="72220" y="92540"/>
                </a:lnTo>
                <a:lnTo>
                  <a:pt x="72230" y="92540"/>
                </a:lnTo>
                <a:lnTo>
                  <a:pt x="72250" y="92540"/>
                </a:lnTo>
                <a:lnTo>
                  <a:pt x="72280" y="92550"/>
                </a:lnTo>
                <a:lnTo>
                  <a:pt x="72310" y="92560"/>
                </a:lnTo>
                <a:lnTo>
                  <a:pt x="72340" y="92570"/>
                </a:lnTo>
                <a:lnTo>
                  <a:pt x="72360" y="92560"/>
                </a:lnTo>
                <a:lnTo>
                  <a:pt x="72390" y="92570"/>
                </a:lnTo>
                <a:lnTo>
                  <a:pt x="72420" y="92570"/>
                </a:lnTo>
                <a:lnTo>
                  <a:pt x="72470" y="92570"/>
                </a:lnTo>
                <a:lnTo>
                  <a:pt x="72490" y="92580"/>
                </a:lnTo>
                <a:lnTo>
                  <a:pt x="72510" y="92590"/>
                </a:lnTo>
                <a:lnTo>
                  <a:pt x="72520" y="92600"/>
                </a:lnTo>
                <a:lnTo>
                  <a:pt x="72530" y="92610"/>
                </a:lnTo>
                <a:lnTo>
                  <a:pt x="72540" y="92640"/>
                </a:lnTo>
                <a:lnTo>
                  <a:pt x="72550" y="92690"/>
                </a:lnTo>
                <a:lnTo>
                  <a:pt x="72550" y="92730"/>
                </a:lnTo>
                <a:lnTo>
                  <a:pt x="72550" y="92780"/>
                </a:lnTo>
                <a:lnTo>
                  <a:pt x="72550" y="92820"/>
                </a:lnTo>
                <a:lnTo>
                  <a:pt x="72550" y="92850"/>
                </a:lnTo>
                <a:lnTo>
                  <a:pt x="72550" y="92890"/>
                </a:lnTo>
                <a:lnTo>
                  <a:pt x="72540" y="92930"/>
                </a:lnTo>
                <a:lnTo>
                  <a:pt x="72540" y="92970"/>
                </a:lnTo>
                <a:lnTo>
                  <a:pt x="72540" y="93020"/>
                </a:lnTo>
                <a:lnTo>
                  <a:pt x="72550" y="93060"/>
                </a:lnTo>
                <a:lnTo>
                  <a:pt x="72560" y="93120"/>
                </a:lnTo>
                <a:lnTo>
                  <a:pt x="72580" y="93160"/>
                </a:lnTo>
                <a:lnTo>
                  <a:pt x="72590" y="93190"/>
                </a:lnTo>
                <a:lnTo>
                  <a:pt x="72600" y="93200"/>
                </a:lnTo>
                <a:lnTo>
                  <a:pt x="72610" y="93230"/>
                </a:lnTo>
                <a:lnTo>
                  <a:pt x="72630" y="93260"/>
                </a:lnTo>
                <a:lnTo>
                  <a:pt x="72630" y="93310"/>
                </a:lnTo>
                <a:lnTo>
                  <a:pt x="72630" y="93360"/>
                </a:lnTo>
                <a:lnTo>
                  <a:pt x="72640" y="93390"/>
                </a:lnTo>
                <a:lnTo>
                  <a:pt x="72660" y="93410"/>
                </a:lnTo>
                <a:lnTo>
                  <a:pt x="72690" y="93430"/>
                </a:lnTo>
                <a:lnTo>
                  <a:pt x="72710" y="93440"/>
                </a:lnTo>
                <a:lnTo>
                  <a:pt x="72720" y="93450"/>
                </a:lnTo>
                <a:lnTo>
                  <a:pt x="72750" y="93460"/>
                </a:lnTo>
                <a:lnTo>
                  <a:pt x="72760" y="93470"/>
                </a:lnTo>
                <a:lnTo>
                  <a:pt x="72770" y="93470"/>
                </a:lnTo>
                <a:lnTo>
                  <a:pt x="72790" y="93490"/>
                </a:lnTo>
                <a:lnTo>
                  <a:pt x="72820" y="93530"/>
                </a:lnTo>
                <a:lnTo>
                  <a:pt x="72850" y="93570"/>
                </a:lnTo>
                <a:lnTo>
                  <a:pt x="72860" y="93600"/>
                </a:lnTo>
                <a:lnTo>
                  <a:pt x="72870" y="93600"/>
                </a:lnTo>
                <a:lnTo>
                  <a:pt x="72870" y="93610"/>
                </a:lnTo>
                <a:lnTo>
                  <a:pt x="72890" y="93620"/>
                </a:lnTo>
                <a:lnTo>
                  <a:pt x="72920" y="93640"/>
                </a:lnTo>
                <a:lnTo>
                  <a:pt x="72950" y="93660"/>
                </a:lnTo>
                <a:lnTo>
                  <a:pt x="72980" y="93680"/>
                </a:lnTo>
                <a:lnTo>
                  <a:pt x="73000" y="93690"/>
                </a:lnTo>
                <a:lnTo>
                  <a:pt x="73050" y="93710"/>
                </a:lnTo>
                <a:lnTo>
                  <a:pt x="73100" y="93740"/>
                </a:lnTo>
                <a:lnTo>
                  <a:pt x="73110" y="93750"/>
                </a:lnTo>
                <a:lnTo>
                  <a:pt x="73120" y="93750"/>
                </a:lnTo>
                <a:lnTo>
                  <a:pt x="73140" y="93760"/>
                </a:lnTo>
                <a:lnTo>
                  <a:pt x="73170" y="93770"/>
                </a:lnTo>
                <a:lnTo>
                  <a:pt x="73200" y="93800"/>
                </a:lnTo>
                <a:lnTo>
                  <a:pt x="73240" y="93830"/>
                </a:lnTo>
                <a:lnTo>
                  <a:pt x="73280" y="93860"/>
                </a:lnTo>
                <a:lnTo>
                  <a:pt x="73310" y="93880"/>
                </a:lnTo>
                <a:lnTo>
                  <a:pt x="73280" y="93910"/>
                </a:lnTo>
                <a:lnTo>
                  <a:pt x="73270" y="93950"/>
                </a:lnTo>
                <a:lnTo>
                  <a:pt x="73250" y="93980"/>
                </a:lnTo>
                <a:lnTo>
                  <a:pt x="73240" y="94020"/>
                </a:lnTo>
                <a:lnTo>
                  <a:pt x="73210" y="94060"/>
                </a:lnTo>
                <a:lnTo>
                  <a:pt x="73200" y="94090"/>
                </a:lnTo>
                <a:lnTo>
                  <a:pt x="73210" y="94120"/>
                </a:lnTo>
                <a:lnTo>
                  <a:pt x="73200" y="94160"/>
                </a:lnTo>
                <a:lnTo>
                  <a:pt x="73170" y="94210"/>
                </a:lnTo>
                <a:lnTo>
                  <a:pt x="73180" y="94250"/>
                </a:lnTo>
                <a:lnTo>
                  <a:pt x="73150" y="94270"/>
                </a:lnTo>
                <a:lnTo>
                  <a:pt x="73120" y="94300"/>
                </a:lnTo>
                <a:lnTo>
                  <a:pt x="73080" y="94330"/>
                </a:lnTo>
                <a:lnTo>
                  <a:pt x="73040" y="94340"/>
                </a:lnTo>
                <a:lnTo>
                  <a:pt x="73030" y="94340"/>
                </a:lnTo>
                <a:lnTo>
                  <a:pt x="73030" y="94350"/>
                </a:lnTo>
                <a:lnTo>
                  <a:pt x="73020" y="94350"/>
                </a:lnTo>
                <a:lnTo>
                  <a:pt x="73020" y="94340"/>
                </a:lnTo>
                <a:lnTo>
                  <a:pt x="73010" y="94340"/>
                </a:lnTo>
                <a:lnTo>
                  <a:pt x="73000" y="94340"/>
                </a:lnTo>
                <a:lnTo>
                  <a:pt x="72990" y="94340"/>
                </a:lnTo>
                <a:lnTo>
                  <a:pt x="72960" y="94350"/>
                </a:lnTo>
                <a:lnTo>
                  <a:pt x="72920" y="94360"/>
                </a:lnTo>
                <a:lnTo>
                  <a:pt x="72890" y="94370"/>
                </a:lnTo>
                <a:lnTo>
                  <a:pt x="72880" y="94370"/>
                </a:lnTo>
                <a:lnTo>
                  <a:pt x="72860" y="94370"/>
                </a:lnTo>
                <a:lnTo>
                  <a:pt x="72840" y="94360"/>
                </a:lnTo>
                <a:lnTo>
                  <a:pt x="72830" y="94350"/>
                </a:lnTo>
                <a:lnTo>
                  <a:pt x="72820" y="94350"/>
                </a:lnTo>
                <a:lnTo>
                  <a:pt x="72770" y="94370"/>
                </a:lnTo>
                <a:lnTo>
                  <a:pt x="72730" y="94420"/>
                </a:lnTo>
                <a:lnTo>
                  <a:pt x="72700" y="94460"/>
                </a:lnTo>
                <a:lnTo>
                  <a:pt x="72710" y="94500"/>
                </a:lnTo>
                <a:lnTo>
                  <a:pt x="72700" y="94500"/>
                </a:lnTo>
                <a:lnTo>
                  <a:pt x="72710" y="94520"/>
                </a:lnTo>
                <a:lnTo>
                  <a:pt x="72700" y="94530"/>
                </a:lnTo>
                <a:lnTo>
                  <a:pt x="72700" y="94540"/>
                </a:lnTo>
                <a:lnTo>
                  <a:pt x="72660" y="94540"/>
                </a:lnTo>
                <a:lnTo>
                  <a:pt x="72650" y="94540"/>
                </a:lnTo>
                <a:lnTo>
                  <a:pt x="72640" y="94550"/>
                </a:lnTo>
                <a:lnTo>
                  <a:pt x="72620" y="94580"/>
                </a:lnTo>
                <a:lnTo>
                  <a:pt x="72610" y="94590"/>
                </a:lnTo>
                <a:lnTo>
                  <a:pt x="72600" y="94600"/>
                </a:lnTo>
                <a:lnTo>
                  <a:pt x="72570" y="94600"/>
                </a:lnTo>
                <a:lnTo>
                  <a:pt x="72540" y="94600"/>
                </a:lnTo>
                <a:lnTo>
                  <a:pt x="72510" y="94600"/>
                </a:lnTo>
                <a:lnTo>
                  <a:pt x="72480" y="94600"/>
                </a:lnTo>
                <a:lnTo>
                  <a:pt x="72470" y="94600"/>
                </a:lnTo>
                <a:lnTo>
                  <a:pt x="72440" y="94620"/>
                </a:lnTo>
                <a:lnTo>
                  <a:pt x="72430" y="94670"/>
                </a:lnTo>
                <a:lnTo>
                  <a:pt x="72420" y="94710"/>
                </a:lnTo>
                <a:lnTo>
                  <a:pt x="72430" y="94750"/>
                </a:lnTo>
                <a:lnTo>
                  <a:pt x="72450" y="94780"/>
                </a:lnTo>
                <a:lnTo>
                  <a:pt x="72460" y="94810"/>
                </a:lnTo>
                <a:lnTo>
                  <a:pt x="72490" y="94840"/>
                </a:lnTo>
                <a:lnTo>
                  <a:pt x="72480" y="94840"/>
                </a:lnTo>
                <a:lnTo>
                  <a:pt x="72480" y="94850"/>
                </a:lnTo>
                <a:lnTo>
                  <a:pt x="72470" y="94870"/>
                </a:lnTo>
                <a:lnTo>
                  <a:pt x="72460" y="94870"/>
                </a:lnTo>
                <a:lnTo>
                  <a:pt x="72440" y="94900"/>
                </a:lnTo>
                <a:lnTo>
                  <a:pt x="72460" y="94930"/>
                </a:lnTo>
                <a:lnTo>
                  <a:pt x="72470" y="94970"/>
                </a:lnTo>
                <a:lnTo>
                  <a:pt x="72460" y="95010"/>
                </a:lnTo>
                <a:lnTo>
                  <a:pt x="72470" y="95060"/>
                </a:lnTo>
                <a:lnTo>
                  <a:pt x="72490" y="95100"/>
                </a:lnTo>
                <a:lnTo>
                  <a:pt x="72470" y="95150"/>
                </a:lnTo>
                <a:lnTo>
                  <a:pt x="72460" y="95190"/>
                </a:lnTo>
                <a:lnTo>
                  <a:pt x="72470" y="95230"/>
                </a:lnTo>
                <a:lnTo>
                  <a:pt x="72470" y="95280"/>
                </a:lnTo>
                <a:lnTo>
                  <a:pt x="72470" y="95320"/>
                </a:lnTo>
                <a:lnTo>
                  <a:pt x="72480" y="95370"/>
                </a:lnTo>
                <a:lnTo>
                  <a:pt x="72490" y="95400"/>
                </a:lnTo>
                <a:lnTo>
                  <a:pt x="72480" y="95450"/>
                </a:lnTo>
                <a:lnTo>
                  <a:pt x="72470" y="95450"/>
                </a:lnTo>
                <a:lnTo>
                  <a:pt x="72450" y="95450"/>
                </a:lnTo>
                <a:lnTo>
                  <a:pt x="72440" y="95450"/>
                </a:lnTo>
                <a:lnTo>
                  <a:pt x="72400" y="95450"/>
                </a:lnTo>
                <a:lnTo>
                  <a:pt x="72380" y="95440"/>
                </a:lnTo>
                <a:lnTo>
                  <a:pt x="72350" y="95440"/>
                </a:lnTo>
                <a:lnTo>
                  <a:pt x="72290" y="95430"/>
                </a:lnTo>
                <a:lnTo>
                  <a:pt x="72230" y="95410"/>
                </a:lnTo>
                <a:lnTo>
                  <a:pt x="72220" y="95410"/>
                </a:lnTo>
                <a:lnTo>
                  <a:pt x="72210" y="95410"/>
                </a:lnTo>
                <a:lnTo>
                  <a:pt x="72140" y="95400"/>
                </a:lnTo>
                <a:lnTo>
                  <a:pt x="72060" y="95380"/>
                </a:lnTo>
                <a:lnTo>
                  <a:pt x="71990" y="95370"/>
                </a:lnTo>
                <a:lnTo>
                  <a:pt x="71970" y="95360"/>
                </a:lnTo>
                <a:lnTo>
                  <a:pt x="71870" y="95360"/>
                </a:lnTo>
                <a:lnTo>
                  <a:pt x="71850" y="95360"/>
                </a:lnTo>
                <a:lnTo>
                  <a:pt x="71840" y="95360"/>
                </a:lnTo>
                <a:lnTo>
                  <a:pt x="71820" y="95360"/>
                </a:lnTo>
                <a:lnTo>
                  <a:pt x="71790" y="95350"/>
                </a:lnTo>
                <a:lnTo>
                  <a:pt x="71760" y="95340"/>
                </a:lnTo>
                <a:lnTo>
                  <a:pt x="71730" y="95320"/>
                </a:lnTo>
                <a:lnTo>
                  <a:pt x="71710" y="95320"/>
                </a:lnTo>
                <a:lnTo>
                  <a:pt x="71680" y="95310"/>
                </a:lnTo>
                <a:lnTo>
                  <a:pt x="71650" y="95310"/>
                </a:lnTo>
                <a:lnTo>
                  <a:pt x="71620" y="95300"/>
                </a:lnTo>
                <a:lnTo>
                  <a:pt x="71600" y="95280"/>
                </a:lnTo>
                <a:lnTo>
                  <a:pt x="71590" y="95280"/>
                </a:lnTo>
                <a:lnTo>
                  <a:pt x="71570" y="95290"/>
                </a:lnTo>
                <a:lnTo>
                  <a:pt x="71560" y="95290"/>
                </a:lnTo>
                <a:lnTo>
                  <a:pt x="71530" y="95270"/>
                </a:lnTo>
                <a:lnTo>
                  <a:pt x="71520" y="95260"/>
                </a:lnTo>
                <a:lnTo>
                  <a:pt x="71510" y="95260"/>
                </a:lnTo>
                <a:lnTo>
                  <a:pt x="71480" y="95250"/>
                </a:lnTo>
                <a:lnTo>
                  <a:pt x="71470" y="95260"/>
                </a:lnTo>
                <a:lnTo>
                  <a:pt x="71450" y="95250"/>
                </a:lnTo>
                <a:lnTo>
                  <a:pt x="71420" y="95250"/>
                </a:lnTo>
                <a:lnTo>
                  <a:pt x="71400" y="95250"/>
                </a:lnTo>
                <a:lnTo>
                  <a:pt x="71360" y="95250"/>
                </a:lnTo>
                <a:lnTo>
                  <a:pt x="71350" y="95250"/>
                </a:lnTo>
                <a:lnTo>
                  <a:pt x="71330" y="95270"/>
                </a:lnTo>
                <a:lnTo>
                  <a:pt x="71320" y="95300"/>
                </a:lnTo>
                <a:lnTo>
                  <a:pt x="71310" y="95300"/>
                </a:lnTo>
                <a:lnTo>
                  <a:pt x="71310" y="95310"/>
                </a:lnTo>
                <a:lnTo>
                  <a:pt x="71300" y="95330"/>
                </a:lnTo>
                <a:lnTo>
                  <a:pt x="71280" y="95330"/>
                </a:lnTo>
                <a:lnTo>
                  <a:pt x="71260" y="95330"/>
                </a:lnTo>
                <a:lnTo>
                  <a:pt x="71230" y="95330"/>
                </a:lnTo>
                <a:lnTo>
                  <a:pt x="71170" y="95320"/>
                </a:lnTo>
                <a:lnTo>
                  <a:pt x="71080" y="95280"/>
                </a:lnTo>
                <a:lnTo>
                  <a:pt x="71030" y="95260"/>
                </a:lnTo>
                <a:lnTo>
                  <a:pt x="71000" y="95250"/>
                </a:lnTo>
                <a:lnTo>
                  <a:pt x="70990" y="95240"/>
                </a:lnTo>
                <a:lnTo>
                  <a:pt x="70970" y="95240"/>
                </a:lnTo>
                <a:lnTo>
                  <a:pt x="70950" y="95250"/>
                </a:lnTo>
                <a:lnTo>
                  <a:pt x="70940" y="95250"/>
                </a:lnTo>
                <a:lnTo>
                  <a:pt x="70920" y="95260"/>
                </a:lnTo>
                <a:lnTo>
                  <a:pt x="70900" y="95260"/>
                </a:lnTo>
                <a:lnTo>
                  <a:pt x="70870" y="95250"/>
                </a:lnTo>
                <a:lnTo>
                  <a:pt x="70850" y="95240"/>
                </a:lnTo>
                <a:lnTo>
                  <a:pt x="70840" y="95240"/>
                </a:lnTo>
                <a:lnTo>
                  <a:pt x="70820" y="95250"/>
                </a:lnTo>
                <a:lnTo>
                  <a:pt x="70780" y="95260"/>
                </a:lnTo>
                <a:lnTo>
                  <a:pt x="70750" y="95260"/>
                </a:lnTo>
                <a:lnTo>
                  <a:pt x="70720" y="95260"/>
                </a:lnTo>
                <a:lnTo>
                  <a:pt x="70660" y="95270"/>
                </a:lnTo>
                <a:lnTo>
                  <a:pt x="70630" y="95280"/>
                </a:lnTo>
                <a:lnTo>
                  <a:pt x="70600" y="95280"/>
                </a:lnTo>
                <a:lnTo>
                  <a:pt x="70570" y="95280"/>
                </a:lnTo>
                <a:lnTo>
                  <a:pt x="70540" y="95280"/>
                </a:lnTo>
                <a:lnTo>
                  <a:pt x="70510" y="95270"/>
                </a:lnTo>
                <a:lnTo>
                  <a:pt x="70480" y="95260"/>
                </a:lnTo>
                <a:lnTo>
                  <a:pt x="70460" y="95240"/>
                </a:lnTo>
                <a:lnTo>
                  <a:pt x="70440" y="95210"/>
                </a:lnTo>
                <a:lnTo>
                  <a:pt x="70410" y="95200"/>
                </a:lnTo>
                <a:lnTo>
                  <a:pt x="70400" y="95190"/>
                </a:lnTo>
                <a:lnTo>
                  <a:pt x="70390" y="95180"/>
                </a:lnTo>
                <a:lnTo>
                  <a:pt x="70370" y="95160"/>
                </a:lnTo>
                <a:lnTo>
                  <a:pt x="70360" y="95130"/>
                </a:lnTo>
                <a:lnTo>
                  <a:pt x="70340" y="95100"/>
                </a:lnTo>
                <a:lnTo>
                  <a:pt x="70320" y="95080"/>
                </a:lnTo>
                <a:lnTo>
                  <a:pt x="70290" y="95060"/>
                </a:lnTo>
                <a:lnTo>
                  <a:pt x="70270" y="95040"/>
                </a:lnTo>
                <a:lnTo>
                  <a:pt x="70260" y="95020"/>
                </a:lnTo>
                <a:lnTo>
                  <a:pt x="70250" y="95010"/>
                </a:lnTo>
                <a:lnTo>
                  <a:pt x="70230" y="95000"/>
                </a:lnTo>
                <a:lnTo>
                  <a:pt x="70200" y="94990"/>
                </a:lnTo>
                <a:lnTo>
                  <a:pt x="70180" y="94970"/>
                </a:lnTo>
                <a:lnTo>
                  <a:pt x="70150" y="94950"/>
                </a:lnTo>
                <a:lnTo>
                  <a:pt x="70130" y="94930"/>
                </a:lnTo>
                <a:lnTo>
                  <a:pt x="70120" y="94900"/>
                </a:lnTo>
                <a:lnTo>
                  <a:pt x="70110" y="94890"/>
                </a:lnTo>
                <a:lnTo>
                  <a:pt x="70090" y="94880"/>
                </a:lnTo>
                <a:lnTo>
                  <a:pt x="70060" y="94870"/>
                </a:lnTo>
                <a:lnTo>
                  <a:pt x="70040" y="94860"/>
                </a:lnTo>
                <a:lnTo>
                  <a:pt x="70010" y="94840"/>
                </a:lnTo>
                <a:lnTo>
                  <a:pt x="69980" y="94830"/>
                </a:lnTo>
                <a:lnTo>
                  <a:pt x="69960" y="94800"/>
                </a:lnTo>
                <a:lnTo>
                  <a:pt x="69940" y="94780"/>
                </a:lnTo>
                <a:lnTo>
                  <a:pt x="69910" y="94770"/>
                </a:lnTo>
                <a:lnTo>
                  <a:pt x="69880" y="94760"/>
                </a:lnTo>
                <a:lnTo>
                  <a:pt x="69850" y="94740"/>
                </a:lnTo>
                <a:lnTo>
                  <a:pt x="69830" y="94710"/>
                </a:lnTo>
                <a:lnTo>
                  <a:pt x="69810" y="94700"/>
                </a:lnTo>
                <a:lnTo>
                  <a:pt x="69780" y="94680"/>
                </a:lnTo>
                <a:lnTo>
                  <a:pt x="69740" y="94660"/>
                </a:lnTo>
                <a:lnTo>
                  <a:pt x="69730" y="94650"/>
                </a:lnTo>
                <a:lnTo>
                  <a:pt x="69720" y="94620"/>
                </a:lnTo>
                <a:lnTo>
                  <a:pt x="69700" y="94590"/>
                </a:lnTo>
                <a:lnTo>
                  <a:pt x="69690" y="94570"/>
                </a:lnTo>
                <a:lnTo>
                  <a:pt x="69660" y="94520"/>
                </a:lnTo>
                <a:lnTo>
                  <a:pt x="69650" y="94520"/>
                </a:lnTo>
                <a:lnTo>
                  <a:pt x="69650" y="94510"/>
                </a:lnTo>
                <a:lnTo>
                  <a:pt x="69640" y="94510"/>
                </a:lnTo>
                <a:lnTo>
                  <a:pt x="69630" y="94500"/>
                </a:lnTo>
                <a:lnTo>
                  <a:pt x="69610" y="94480"/>
                </a:lnTo>
                <a:lnTo>
                  <a:pt x="69590" y="94470"/>
                </a:lnTo>
                <a:lnTo>
                  <a:pt x="69560" y="94450"/>
                </a:lnTo>
                <a:lnTo>
                  <a:pt x="69550" y="94450"/>
                </a:lnTo>
                <a:lnTo>
                  <a:pt x="69540" y="94450"/>
                </a:lnTo>
                <a:lnTo>
                  <a:pt x="69540" y="94440"/>
                </a:lnTo>
                <a:lnTo>
                  <a:pt x="69530" y="94430"/>
                </a:lnTo>
                <a:lnTo>
                  <a:pt x="69510" y="94410"/>
                </a:lnTo>
                <a:lnTo>
                  <a:pt x="69490" y="94390"/>
                </a:lnTo>
                <a:lnTo>
                  <a:pt x="69480" y="94370"/>
                </a:lnTo>
                <a:lnTo>
                  <a:pt x="69470" y="94360"/>
                </a:lnTo>
                <a:lnTo>
                  <a:pt x="69460" y="94350"/>
                </a:lnTo>
                <a:lnTo>
                  <a:pt x="69430" y="94340"/>
                </a:lnTo>
                <a:lnTo>
                  <a:pt x="69420" y="94330"/>
                </a:lnTo>
                <a:lnTo>
                  <a:pt x="69400" y="94330"/>
                </a:lnTo>
                <a:lnTo>
                  <a:pt x="69380" y="94320"/>
                </a:lnTo>
                <a:lnTo>
                  <a:pt x="69360" y="94310"/>
                </a:lnTo>
                <a:lnTo>
                  <a:pt x="69340" y="94300"/>
                </a:lnTo>
                <a:lnTo>
                  <a:pt x="69330" y="94290"/>
                </a:lnTo>
                <a:lnTo>
                  <a:pt x="69320" y="94270"/>
                </a:lnTo>
                <a:lnTo>
                  <a:pt x="69310" y="94250"/>
                </a:lnTo>
                <a:lnTo>
                  <a:pt x="69300" y="94230"/>
                </a:lnTo>
                <a:lnTo>
                  <a:pt x="69290" y="94200"/>
                </a:lnTo>
                <a:lnTo>
                  <a:pt x="69280" y="94170"/>
                </a:lnTo>
                <a:lnTo>
                  <a:pt x="69270" y="94150"/>
                </a:lnTo>
                <a:lnTo>
                  <a:pt x="69270" y="94140"/>
                </a:lnTo>
                <a:lnTo>
                  <a:pt x="69260" y="94110"/>
                </a:lnTo>
                <a:lnTo>
                  <a:pt x="69250" y="94090"/>
                </a:lnTo>
                <a:lnTo>
                  <a:pt x="69250" y="94080"/>
                </a:lnTo>
                <a:lnTo>
                  <a:pt x="69240" y="94070"/>
                </a:lnTo>
                <a:lnTo>
                  <a:pt x="69240" y="94060"/>
                </a:lnTo>
                <a:lnTo>
                  <a:pt x="69250" y="94050"/>
                </a:lnTo>
                <a:lnTo>
                  <a:pt x="69250" y="94040"/>
                </a:lnTo>
                <a:lnTo>
                  <a:pt x="69260" y="94010"/>
                </a:lnTo>
                <a:lnTo>
                  <a:pt x="69260" y="93990"/>
                </a:lnTo>
                <a:lnTo>
                  <a:pt x="69260" y="93980"/>
                </a:lnTo>
                <a:lnTo>
                  <a:pt x="69250" y="93960"/>
                </a:lnTo>
                <a:lnTo>
                  <a:pt x="69240" y="93950"/>
                </a:lnTo>
                <a:lnTo>
                  <a:pt x="69240" y="93940"/>
                </a:lnTo>
                <a:lnTo>
                  <a:pt x="69230" y="93930"/>
                </a:lnTo>
                <a:lnTo>
                  <a:pt x="69230" y="93920"/>
                </a:lnTo>
                <a:lnTo>
                  <a:pt x="69230" y="93910"/>
                </a:lnTo>
                <a:lnTo>
                  <a:pt x="69230" y="93900"/>
                </a:lnTo>
                <a:lnTo>
                  <a:pt x="69230" y="93890"/>
                </a:lnTo>
                <a:lnTo>
                  <a:pt x="69230" y="93880"/>
                </a:lnTo>
                <a:lnTo>
                  <a:pt x="69240" y="93870"/>
                </a:lnTo>
                <a:lnTo>
                  <a:pt x="69240" y="93860"/>
                </a:lnTo>
                <a:lnTo>
                  <a:pt x="69250" y="93850"/>
                </a:lnTo>
                <a:lnTo>
                  <a:pt x="69270" y="93810"/>
                </a:lnTo>
                <a:lnTo>
                  <a:pt x="69270" y="93800"/>
                </a:lnTo>
                <a:lnTo>
                  <a:pt x="69280" y="93780"/>
                </a:lnTo>
                <a:lnTo>
                  <a:pt x="69280" y="93770"/>
                </a:lnTo>
                <a:lnTo>
                  <a:pt x="69280" y="93760"/>
                </a:lnTo>
                <a:lnTo>
                  <a:pt x="69290" y="93750"/>
                </a:lnTo>
                <a:lnTo>
                  <a:pt x="69290" y="93740"/>
                </a:lnTo>
                <a:lnTo>
                  <a:pt x="69290" y="93700"/>
                </a:lnTo>
                <a:lnTo>
                  <a:pt x="69290" y="93690"/>
                </a:lnTo>
                <a:lnTo>
                  <a:pt x="69280" y="93680"/>
                </a:lnTo>
                <a:lnTo>
                  <a:pt x="69270" y="93670"/>
                </a:lnTo>
                <a:lnTo>
                  <a:pt x="69260" y="93660"/>
                </a:lnTo>
                <a:lnTo>
                  <a:pt x="69250" y="93660"/>
                </a:lnTo>
                <a:lnTo>
                  <a:pt x="69250" y="93650"/>
                </a:lnTo>
                <a:lnTo>
                  <a:pt x="69240" y="93650"/>
                </a:lnTo>
                <a:lnTo>
                  <a:pt x="69210" y="93650"/>
                </a:lnTo>
                <a:lnTo>
                  <a:pt x="69200" y="93640"/>
                </a:lnTo>
                <a:lnTo>
                  <a:pt x="69190" y="93640"/>
                </a:lnTo>
                <a:lnTo>
                  <a:pt x="69180" y="93630"/>
                </a:lnTo>
                <a:lnTo>
                  <a:pt x="69170" y="93630"/>
                </a:lnTo>
                <a:lnTo>
                  <a:pt x="69150" y="93620"/>
                </a:lnTo>
                <a:lnTo>
                  <a:pt x="69140" y="93620"/>
                </a:lnTo>
                <a:lnTo>
                  <a:pt x="69130" y="93610"/>
                </a:lnTo>
                <a:lnTo>
                  <a:pt x="69120" y="93610"/>
                </a:lnTo>
                <a:lnTo>
                  <a:pt x="69110" y="93610"/>
                </a:lnTo>
                <a:lnTo>
                  <a:pt x="69100" y="93610"/>
                </a:lnTo>
                <a:lnTo>
                  <a:pt x="69090" y="93610"/>
                </a:lnTo>
                <a:lnTo>
                  <a:pt x="69080" y="93610"/>
                </a:lnTo>
                <a:lnTo>
                  <a:pt x="69070" y="93610"/>
                </a:lnTo>
                <a:lnTo>
                  <a:pt x="69060" y="93610"/>
                </a:lnTo>
                <a:lnTo>
                  <a:pt x="69050" y="93610"/>
                </a:lnTo>
                <a:lnTo>
                  <a:pt x="69050" y="93600"/>
                </a:lnTo>
                <a:lnTo>
                  <a:pt x="69040" y="93600"/>
                </a:lnTo>
                <a:lnTo>
                  <a:pt x="69030" y="93600"/>
                </a:lnTo>
                <a:lnTo>
                  <a:pt x="69020" y="93590"/>
                </a:lnTo>
                <a:lnTo>
                  <a:pt x="68990" y="93590"/>
                </a:lnTo>
                <a:lnTo>
                  <a:pt x="68980" y="93580"/>
                </a:lnTo>
                <a:lnTo>
                  <a:pt x="68940" y="93580"/>
                </a:lnTo>
                <a:lnTo>
                  <a:pt x="68930" y="93570"/>
                </a:lnTo>
                <a:lnTo>
                  <a:pt x="68910" y="93570"/>
                </a:lnTo>
                <a:lnTo>
                  <a:pt x="68880" y="93560"/>
                </a:lnTo>
                <a:lnTo>
                  <a:pt x="68850" y="93560"/>
                </a:lnTo>
                <a:lnTo>
                  <a:pt x="68840" y="93550"/>
                </a:lnTo>
                <a:lnTo>
                  <a:pt x="68820" y="93540"/>
                </a:lnTo>
                <a:lnTo>
                  <a:pt x="68810" y="93540"/>
                </a:lnTo>
                <a:lnTo>
                  <a:pt x="68810" y="93550"/>
                </a:lnTo>
                <a:lnTo>
                  <a:pt x="68800" y="93550"/>
                </a:lnTo>
                <a:lnTo>
                  <a:pt x="68790" y="93550"/>
                </a:lnTo>
                <a:lnTo>
                  <a:pt x="68780" y="93550"/>
                </a:lnTo>
                <a:lnTo>
                  <a:pt x="68770" y="93550"/>
                </a:lnTo>
                <a:lnTo>
                  <a:pt x="68770" y="93540"/>
                </a:lnTo>
                <a:lnTo>
                  <a:pt x="68760" y="93540"/>
                </a:lnTo>
                <a:lnTo>
                  <a:pt x="68760" y="93530"/>
                </a:lnTo>
                <a:lnTo>
                  <a:pt x="68750" y="93510"/>
                </a:lnTo>
                <a:lnTo>
                  <a:pt x="68740" y="93500"/>
                </a:lnTo>
                <a:lnTo>
                  <a:pt x="68730" y="93480"/>
                </a:lnTo>
                <a:lnTo>
                  <a:pt x="68710" y="93460"/>
                </a:lnTo>
                <a:lnTo>
                  <a:pt x="68700" y="93440"/>
                </a:lnTo>
                <a:lnTo>
                  <a:pt x="68690" y="93430"/>
                </a:lnTo>
                <a:lnTo>
                  <a:pt x="68680" y="93410"/>
                </a:lnTo>
                <a:lnTo>
                  <a:pt x="68670" y="93410"/>
                </a:lnTo>
                <a:lnTo>
                  <a:pt x="68660" y="93400"/>
                </a:lnTo>
                <a:lnTo>
                  <a:pt x="68650" y="93400"/>
                </a:lnTo>
                <a:lnTo>
                  <a:pt x="68640" y="93400"/>
                </a:lnTo>
                <a:lnTo>
                  <a:pt x="68630" y="93400"/>
                </a:lnTo>
                <a:lnTo>
                  <a:pt x="68620" y="93400"/>
                </a:lnTo>
                <a:lnTo>
                  <a:pt x="68590" y="93420"/>
                </a:lnTo>
                <a:lnTo>
                  <a:pt x="68580" y="93440"/>
                </a:lnTo>
                <a:lnTo>
                  <a:pt x="68580" y="93450"/>
                </a:lnTo>
                <a:lnTo>
                  <a:pt x="68570" y="93460"/>
                </a:lnTo>
                <a:lnTo>
                  <a:pt x="68570" y="93470"/>
                </a:lnTo>
                <a:lnTo>
                  <a:pt x="68560" y="93480"/>
                </a:lnTo>
                <a:lnTo>
                  <a:pt x="68550" y="93490"/>
                </a:lnTo>
                <a:lnTo>
                  <a:pt x="68540" y="93490"/>
                </a:lnTo>
                <a:lnTo>
                  <a:pt x="68530" y="93500"/>
                </a:lnTo>
                <a:lnTo>
                  <a:pt x="68510" y="93530"/>
                </a:lnTo>
                <a:lnTo>
                  <a:pt x="68500" y="93580"/>
                </a:lnTo>
                <a:lnTo>
                  <a:pt x="68500" y="93590"/>
                </a:lnTo>
                <a:lnTo>
                  <a:pt x="68490" y="93600"/>
                </a:lnTo>
                <a:lnTo>
                  <a:pt x="68490" y="93610"/>
                </a:lnTo>
                <a:lnTo>
                  <a:pt x="68480" y="93610"/>
                </a:lnTo>
                <a:lnTo>
                  <a:pt x="68470" y="93620"/>
                </a:lnTo>
                <a:lnTo>
                  <a:pt x="68460" y="93620"/>
                </a:lnTo>
                <a:lnTo>
                  <a:pt x="68450" y="93630"/>
                </a:lnTo>
                <a:lnTo>
                  <a:pt x="68440" y="93630"/>
                </a:lnTo>
                <a:lnTo>
                  <a:pt x="68440" y="93620"/>
                </a:lnTo>
                <a:lnTo>
                  <a:pt x="68430" y="93620"/>
                </a:lnTo>
                <a:lnTo>
                  <a:pt x="68420" y="93620"/>
                </a:lnTo>
                <a:lnTo>
                  <a:pt x="68420" y="93610"/>
                </a:lnTo>
                <a:lnTo>
                  <a:pt x="68410" y="93610"/>
                </a:lnTo>
                <a:lnTo>
                  <a:pt x="68410" y="93600"/>
                </a:lnTo>
                <a:lnTo>
                  <a:pt x="68400" y="93590"/>
                </a:lnTo>
                <a:lnTo>
                  <a:pt x="68400" y="93580"/>
                </a:lnTo>
                <a:lnTo>
                  <a:pt x="68400" y="93570"/>
                </a:lnTo>
                <a:lnTo>
                  <a:pt x="68390" y="93560"/>
                </a:lnTo>
                <a:lnTo>
                  <a:pt x="68390" y="93550"/>
                </a:lnTo>
                <a:lnTo>
                  <a:pt x="68380" y="93550"/>
                </a:lnTo>
                <a:lnTo>
                  <a:pt x="68370" y="93540"/>
                </a:lnTo>
                <a:lnTo>
                  <a:pt x="68340" y="93530"/>
                </a:lnTo>
                <a:lnTo>
                  <a:pt x="68330" y="93530"/>
                </a:lnTo>
                <a:lnTo>
                  <a:pt x="68300" y="93510"/>
                </a:lnTo>
                <a:lnTo>
                  <a:pt x="68290" y="93500"/>
                </a:lnTo>
                <a:lnTo>
                  <a:pt x="68280" y="93500"/>
                </a:lnTo>
                <a:lnTo>
                  <a:pt x="68270" y="93490"/>
                </a:lnTo>
                <a:lnTo>
                  <a:pt x="68250" y="93470"/>
                </a:lnTo>
                <a:lnTo>
                  <a:pt x="68250" y="93460"/>
                </a:lnTo>
                <a:lnTo>
                  <a:pt x="68240" y="93450"/>
                </a:lnTo>
                <a:lnTo>
                  <a:pt x="68230" y="93440"/>
                </a:lnTo>
                <a:lnTo>
                  <a:pt x="68230" y="93430"/>
                </a:lnTo>
                <a:lnTo>
                  <a:pt x="68220" y="93410"/>
                </a:lnTo>
                <a:lnTo>
                  <a:pt x="68220" y="93400"/>
                </a:lnTo>
                <a:lnTo>
                  <a:pt x="68210" y="93400"/>
                </a:lnTo>
                <a:lnTo>
                  <a:pt x="68190" y="93390"/>
                </a:lnTo>
                <a:lnTo>
                  <a:pt x="68160" y="93380"/>
                </a:lnTo>
                <a:lnTo>
                  <a:pt x="68130" y="93370"/>
                </a:lnTo>
                <a:lnTo>
                  <a:pt x="68120" y="93370"/>
                </a:lnTo>
                <a:lnTo>
                  <a:pt x="68110" y="93370"/>
                </a:lnTo>
                <a:lnTo>
                  <a:pt x="68100" y="93360"/>
                </a:lnTo>
                <a:lnTo>
                  <a:pt x="68090" y="93360"/>
                </a:lnTo>
                <a:lnTo>
                  <a:pt x="68080" y="93360"/>
                </a:lnTo>
                <a:lnTo>
                  <a:pt x="68070" y="93350"/>
                </a:lnTo>
                <a:lnTo>
                  <a:pt x="68050" y="93340"/>
                </a:lnTo>
                <a:lnTo>
                  <a:pt x="68040" y="93340"/>
                </a:lnTo>
                <a:lnTo>
                  <a:pt x="68040" y="93330"/>
                </a:lnTo>
                <a:lnTo>
                  <a:pt x="68030" y="93330"/>
                </a:lnTo>
                <a:lnTo>
                  <a:pt x="68030" y="93320"/>
                </a:lnTo>
                <a:lnTo>
                  <a:pt x="68020" y="93310"/>
                </a:lnTo>
                <a:lnTo>
                  <a:pt x="68010" y="93300"/>
                </a:lnTo>
                <a:lnTo>
                  <a:pt x="68000" y="93290"/>
                </a:lnTo>
                <a:lnTo>
                  <a:pt x="67990" y="93290"/>
                </a:lnTo>
                <a:lnTo>
                  <a:pt x="67980" y="93290"/>
                </a:lnTo>
                <a:lnTo>
                  <a:pt x="67970" y="93290"/>
                </a:lnTo>
                <a:lnTo>
                  <a:pt x="67970" y="93300"/>
                </a:lnTo>
                <a:lnTo>
                  <a:pt x="67960" y="93300"/>
                </a:lnTo>
                <a:lnTo>
                  <a:pt x="67980" y="93320"/>
                </a:lnTo>
                <a:lnTo>
                  <a:pt x="67990" y="93320"/>
                </a:lnTo>
                <a:lnTo>
                  <a:pt x="68000" y="93320"/>
                </a:lnTo>
                <a:lnTo>
                  <a:pt x="68010" y="93330"/>
                </a:lnTo>
                <a:lnTo>
                  <a:pt x="68020" y="93330"/>
                </a:lnTo>
                <a:lnTo>
                  <a:pt x="68020" y="93340"/>
                </a:lnTo>
                <a:lnTo>
                  <a:pt x="68020" y="93350"/>
                </a:lnTo>
                <a:lnTo>
                  <a:pt x="68020" y="93360"/>
                </a:lnTo>
                <a:lnTo>
                  <a:pt x="68020" y="93370"/>
                </a:lnTo>
                <a:lnTo>
                  <a:pt x="68010" y="93380"/>
                </a:lnTo>
                <a:lnTo>
                  <a:pt x="68000" y="93390"/>
                </a:lnTo>
                <a:lnTo>
                  <a:pt x="67990" y="93400"/>
                </a:lnTo>
                <a:lnTo>
                  <a:pt x="67980" y="93390"/>
                </a:lnTo>
                <a:lnTo>
                  <a:pt x="67970" y="93390"/>
                </a:lnTo>
                <a:lnTo>
                  <a:pt x="67960" y="93380"/>
                </a:lnTo>
                <a:lnTo>
                  <a:pt x="67950" y="93370"/>
                </a:lnTo>
                <a:lnTo>
                  <a:pt x="67940" y="93370"/>
                </a:lnTo>
                <a:lnTo>
                  <a:pt x="67910" y="93400"/>
                </a:lnTo>
                <a:lnTo>
                  <a:pt x="67900" y="93430"/>
                </a:lnTo>
                <a:lnTo>
                  <a:pt x="67900" y="93440"/>
                </a:lnTo>
                <a:lnTo>
                  <a:pt x="67900" y="93450"/>
                </a:lnTo>
                <a:lnTo>
                  <a:pt x="67900" y="93460"/>
                </a:lnTo>
                <a:lnTo>
                  <a:pt x="67900" y="93500"/>
                </a:lnTo>
                <a:lnTo>
                  <a:pt x="67900" y="93510"/>
                </a:lnTo>
                <a:lnTo>
                  <a:pt x="67890" y="93520"/>
                </a:lnTo>
                <a:lnTo>
                  <a:pt x="67880" y="93520"/>
                </a:lnTo>
                <a:lnTo>
                  <a:pt x="67870" y="93520"/>
                </a:lnTo>
                <a:lnTo>
                  <a:pt x="67860" y="93520"/>
                </a:lnTo>
                <a:lnTo>
                  <a:pt x="67850" y="93520"/>
                </a:lnTo>
                <a:lnTo>
                  <a:pt x="67840" y="93520"/>
                </a:lnTo>
                <a:lnTo>
                  <a:pt x="67830" y="93510"/>
                </a:lnTo>
                <a:lnTo>
                  <a:pt x="67820" y="93500"/>
                </a:lnTo>
                <a:lnTo>
                  <a:pt x="67810" y="93490"/>
                </a:lnTo>
                <a:lnTo>
                  <a:pt x="67800" y="93480"/>
                </a:lnTo>
                <a:lnTo>
                  <a:pt x="67790" y="93470"/>
                </a:lnTo>
                <a:lnTo>
                  <a:pt x="67780" y="93470"/>
                </a:lnTo>
                <a:lnTo>
                  <a:pt x="67780" y="93460"/>
                </a:lnTo>
                <a:lnTo>
                  <a:pt x="67760" y="93450"/>
                </a:lnTo>
                <a:lnTo>
                  <a:pt x="67750" y="93440"/>
                </a:lnTo>
                <a:lnTo>
                  <a:pt x="67750" y="93430"/>
                </a:lnTo>
                <a:lnTo>
                  <a:pt x="67730" y="93420"/>
                </a:lnTo>
                <a:lnTo>
                  <a:pt x="67720" y="93420"/>
                </a:lnTo>
                <a:lnTo>
                  <a:pt x="67720" y="93410"/>
                </a:lnTo>
                <a:lnTo>
                  <a:pt x="67720" y="93400"/>
                </a:lnTo>
                <a:lnTo>
                  <a:pt x="67720" y="93390"/>
                </a:lnTo>
                <a:lnTo>
                  <a:pt x="67720" y="93380"/>
                </a:lnTo>
                <a:lnTo>
                  <a:pt x="67730" y="93360"/>
                </a:lnTo>
                <a:lnTo>
                  <a:pt x="67730" y="93350"/>
                </a:lnTo>
                <a:lnTo>
                  <a:pt x="67740" y="93330"/>
                </a:lnTo>
                <a:lnTo>
                  <a:pt x="67740" y="93320"/>
                </a:lnTo>
                <a:lnTo>
                  <a:pt x="67750" y="93310"/>
                </a:lnTo>
                <a:lnTo>
                  <a:pt x="67750" y="93300"/>
                </a:lnTo>
                <a:lnTo>
                  <a:pt x="67740" y="93290"/>
                </a:lnTo>
                <a:lnTo>
                  <a:pt x="67740" y="93280"/>
                </a:lnTo>
                <a:lnTo>
                  <a:pt x="67740" y="93270"/>
                </a:lnTo>
                <a:lnTo>
                  <a:pt x="67730" y="93260"/>
                </a:lnTo>
                <a:lnTo>
                  <a:pt x="67710" y="93250"/>
                </a:lnTo>
                <a:lnTo>
                  <a:pt x="67700" y="93240"/>
                </a:lnTo>
                <a:lnTo>
                  <a:pt x="67700" y="93230"/>
                </a:lnTo>
                <a:lnTo>
                  <a:pt x="67700" y="93220"/>
                </a:lnTo>
                <a:lnTo>
                  <a:pt x="67710" y="93210"/>
                </a:lnTo>
                <a:lnTo>
                  <a:pt x="67720" y="93210"/>
                </a:lnTo>
                <a:lnTo>
                  <a:pt x="67720" y="93200"/>
                </a:lnTo>
                <a:lnTo>
                  <a:pt x="67730" y="93190"/>
                </a:lnTo>
                <a:lnTo>
                  <a:pt x="67730" y="93180"/>
                </a:lnTo>
                <a:lnTo>
                  <a:pt x="67730" y="93170"/>
                </a:lnTo>
                <a:lnTo>
                  <a:pt x="67720" y="93180"/>
                </a:lnTo>
                <a:lnTo>
                  <a:pt x="67710" y="93180"/>
                </a:lnTo>
                <a:lnTo>
                  <a:pt x="67690" y="93190"/>
                </a:lnTo>
                <a:lnTo>
                  <a:pt x="67680" y="93190"/>
                </a:lnTo>
                <a:lnTo>
                  <a:pt x="67670" y="93190"/>
                </a:lnTo>
                <a:lnTo>
                  <a:pt x="67660" y="93190"/>
                </a:lnTo>
                <a:lnTo>
                  <a:pt x="67650" y="93180"/>
                </a:lnTo>
                <a:lnTo>
                  <a:pt x="67640" y="93180"/>
                </a:lnTo>
                <a:lnTo>
                  <a:pt x="67640" y="93170"/>
                </a:lnTo>
                <a:lnTo>
                  <a:pt x="67620" y="93160"/>
                </a:lnTo>
                <a:lnTo>
                  <a:pt x="67610" y="93140"/>
                </a:lnTo>
                <a:lnTo>
                  <a:pt x="67600" y="93140"/>
                </a:lnTo>
                <a:lnTo>
                  <a:pt x="67580" y="93170"/>
                </a:lnTo>
                <a:lnTo>
                  <a:pt x="67580" y="93190"/>
                </a:lnTo>
                <a:lnTo>
                  <a:pt x="67580" y="93200"/>
                </a:lnTo>
                <a:lnTo>
                  <a:pt x="67580" y="93210"/>
                </a:lnTo>
                <a:lnTo>
                  <a:pt x="67580" y="93220"/>
                </a:lnTo>
                <a:lnTo>
                  <a:pt x="67570" y="93220"/>
                </a:lnTo>
                <a:lnTo>
                  <a:pt x="67560" y="93220"/>
                </a:lnTo>
                <a:lnTo>
                  <a:pt x="67540" y="93210"/>
                </a:lnTo>
                <a:lnTo>
                  <a:pt x="67530" y="93190"/>
                </a:lnTo>
                <a:lnTo>
                  <a:pt x="67510" y="93180"/>
                </a:lnTo>
                <a:lnTo>
                  <a:pt x="67500" y="93170"/>
                </a:lnTo>
                <a:lnTo>
                  <a:pt x="67490" y="93160"/>
                </a:lnTo>
                <a:lnTo>
                  <a:pt x="67490" y="93150"/>
                </a:lnTo>
                <a:lnTo>
                  <a:pt x="67490" y="93140"/>
                </a:lnTo>
                <a:lnTo>
                  <a:pt x="67480" y="93130"/>
                </a:lnTo>
                <a:lnTo>
                  <a:pt x="67480" y="93120"/>
                </a:lnTo>
                <a:lnTo>
                  <a:pt x="67480" y="93110"/>
                </a:lnTo>
                <a:lnTo>
                  <a:pt x="67480" y="93100"/>
                </a:lnTo>
                <a:lnTo>
                  <a:pt x="67480" y="93080"/>
                </a:lnTo>
                <a:lnTo>
                  <a:pt x="67480" y="93070"/>
                </a:lnTo>
                <a:lnTo>
                  <a:pt x="67480" y="93060"/>
                </a:lnTo>
                <a:lnTo>
                  <a:pt x="67480" y="93050"/>
                </a:lnTo>
                <a:lnTo>
                  <a:pt x="67480" y="93040"/>
                </a:lnTo>
                <a:lnTo>
                  <a:pt x="67480" y="93030"/>
                </a:lnTo>
                <a:lnTo>
                  <a:pt x="67470" y="93030"/>
                </a:lnTo>
                <a:lnTo>
                  <a:pt x="67460" y="93040"/>
                </a:lnTo>
                <a:lnTo>
                  <a:pt x="67450" y="93040"/>
                </a:lnTo>
                <a:lnTo>
                  <a:pt x="67440" y="93030"/>
                </a:lnTo>
                <a:lnTo>
                  <a:pt x="67430" y="93030"/>
                </a:lnTo>
                <a:lnTo>
                  <a:pt x="67430" y="93020"/>
                </a:lnTo>
                <a:lnTo>
                  <a:pt x="67420" y="93000"/>
                </a:lnTo>
                <a:lnTo>
                  <a:pt x="67410" y="93000"/>
                </a:lnTo>
                <a:lnTo>
                  <a:pt x="67400" y="93000"/>
                </a:lnTo>
                <a:lnTo>
                  <a:pt x="67390" y="93000"/>
                </a:lnTo>
                <a:lnTo>
                  <a:pt x="67380" y="93000"/>
                </a:lnTo>
                <a:lnTo>
                  <a:pt x="67370" y="93010"/>
                </a:lnTo>
                <a:lnTo>
                  <a:pt x="67360" y="93020"/>
                </a:lnTo>
                <a:lnTo>
                  <a:pt x="67350" y="93020"/>
                </a:lnTo>
                <a:lnTo>
                  <a:pt x="67340" y="93020"/>
                </a:lnTo>
                <a:lnTo>
                  <a:pt x="67340" y="93030"/>
                </a:lnTo>
                <a:lnTo>
                  <a:pt x="67330" y="93030"/>
                </a:lnTo>
                <a:lnTo>
                  <a:pt x="67320" y="93020"/>
                </a:lnTo>
                <a:lnTo>
                  <a:pt x="67300" y="93010"/>
                </a:lnTo>
                <a:lnTo>
                  <a:pt x="67280" y="93000"/>
                </a:lnTo>
                <a:lnTo>
                  <a:pt x="67270" y="92990"/>
                </a:lnTo>
                <a:lnTo>
                  <a:pt x="67260" y="92990"/>
                </a:lnTo>
                <a:lnTo>
                  <a:pt x="67260" y="93000"/>
                </a:lnTo>
                <a:lnTo>
                  <a:pt x="67250" y="93000"/>
                </a:lnTo>
                <a:lnTo>
                  <a:pt x="67250" y="93010"/>
                </a:lnTo>
                <a:lnTo>
                  <a:pt x="67260" y="93020"/>
                </a:lnTo>
                <a:lnTo>
                  <a:pt x="67260" y="93030"/>
                </a:lnTo>
                <a:lnTo>
                  <a:pt x="67260" y="93040"/>
                </a:lnTo>
                <a:lnTo>
                  <a:pt x="67270" y="93040"/>
                </a:lnTo>
                <a:lnTo>
                  <a:pt x="67270" y="93050"/>
                </a:lnTo>
                <a:lnTo>
                  <a:pt x="67290" y="93060"/>
                </a:lnTo>
                <a:lnTo>
                  <a:pt x="67290" y="93070"/>
                </a:lnTo>
                <a:lnTo>
                  <a:pt x="67300" y="93070"/>
                </a:lnTo>
                <a:lnTo>
                  <a:pt x="67300" y="93080"/>
                </a:lnTo>
                <a:lnTo>
                  <a:pt x="67300" y="93090"/>
                </a:lnTo>
                <a:lnTo>
                  <a:pt x="67300" y="93100"/>
                </a:lnTo>
                <a:lnTo>
                  <a:pt x="67290" y="93110"/>
                </a:lnTo>
                <a:lnTo>
                  <a:pt x="67280" y="93110"/>
                </a:lnTo>
                <a:lnTo>
                  <a:pt x="67270" y="93110"/>
                </a:lnTo>
                <a:lnTo>
                  <a:pt x="67260" y="93110"/>
                </a:lnTo>
                <a:lnTo>
                  <a:pt x="67240" y="93100"/>
                </a:lnTo>
                <a:lnTo>
                  <a:pt x="67230" y="93090"/>
                </a:lnTo>
                <a:lnTo>
                  <a:pt x="67220" y="93080"/>
                </a:lnTo>
                <a:lnTo>
                  <a:pt x="67200" y="93080"/>
                </a:lnTo>
                <a:lnTo>
                  <a:pt x="67190" y="93070"/>
                </a:lnTo>
                <a:lnTo>
                  <a:pt x="67180" y="93070"/>
                </a:lnTo>
                <a:lnTo>
                  <a:pt x="67180" y="93060"/>
                </a:lnTo>
                <a:lnTo>
                  <a:pt x="67170" y="93060"/>
                </a:lnTo>
                <a:lnTo>
                  <a:pt x="67170" y="93050"/>
                </a:lnTo>
                <a:lnTo>
                  <a:pt x="67160" y="93050"/>
                </a:lnTo>
                <a:lnTo>
                  <a:pt x="67140" y="93040"/>
                </a:lnTo>
                <a:lnTo>
                  <a:pt x="67130" y="93040"/>
                </a:lnTo>
                <a:lnTo>
                  <a:pt x="67130" y="93030"/>
                </a:lnTo>
                <a:lnTo>
                  <a:pt x="67120" y="93030"/>
                </a:lnTo>
                <a:lnTo>
                  <a:pt x="67120" y="93020"/>
                </a:lnTo>
                <a:lnTo>
                  <a:pt x="67120" y="93010"/>
                </a:lnTo>
                <a:lnTo>
                  <a:pt x="67120" y="93000"/>
                </a:lnTo>
                <a:lnTo>
                  <a:pt x="67120" y="92990"/>
                </a:lnTo>
                <a:lnTo>
                  <a:pt x="67110" y="92990"/>
                </a:lnTo>
                <a:lnTo>
                  <a:pt x="67110" y="92980"/>
                </a:lnTo>
                <a:lnTo>
                  <a:pt x="67110" y="92970"/>
                </a:lnTo>
                <a:lnTo>
                  <a:pt x="67100" y="92970"/>
                </a:lnTo>
                <a:lnTo>
                  <a:pt x="67100" y="92960"/>
                </a:lnTo>
                <a:lnTo>
                  <a:pt x="67090" y="92950"/>
                </a:lnTo>
                <a:lnTo>
                  <a:pt x="67090" y="92940"/>
                </a:lnTo>
                <a:lnTo>
                  <a:pt x="67080" y="92940"/>
                </a:lnTo>
                <a:lnTo>
                  <a:pt x="67080" y="92930"/>
                </a:lnTo>
                <a:lnTo>
                  <a:pt x="67060" y="92920"/>
                </a:lnTo>
                <a:lnTo>
                  <a:pt x="67050" y="92910"/>
                </a:lnTo>
                <a:lnTo>
                  <a:pt x="67030" y="92900"/>
                </a:lnTo>
                <a:lnTo>
                  <a:pt x="67020" y="92900"/>
                </a:lnTo>
                <a:lnTo>
                  <a:pt x="67000" y="92880"/>
                </a:lnTo>
                <a:lnTo>
                  <a:pt x="66990" y="92870"/>
                </a:lnTo>
                <a:lnTo>
                  <a:pt x="66980" y="92870"/>
                </a:lnTo>
                <a:lnTo>
                  <a:pt x="66970" y="92860"/>
                </a:lnTo>
                <a:lnTo>
                  <a:pt x="66960" y="92860"/>
                </a:lnTo>
                <a:lnTo>
                  <a:pt x="66940" y="92870"/>
                </a:lnTo>
                <a:lnTo>
                  <a:pt x="66900" y="92900"/>
                </a:lnTo>
                <a:lnTo>
                  <a:pt x="66900" y="92910"/>
                </a:lnTo>
                <a:lnTo>
                  <a:pt x="66890" y="92910"/>
                </a:lnTo>
                <a:lnTo>
                  <a:pt x="66880" y="92910"/>
                </a:lnTo>
                <a:lnTo>
                  <a:pt x="66870" y="92910"/>
                </a:lnTo>
                <a:lnTo>
                  <a:pt x="66860" y="92910"/>
                </a:lnTo>
                <a:lnTo>
                  <a:pt x="66860" y="92920"/>
                </a:lnTo>
                <a:lnTo>
                  <a:pt x="66850" y="92930"/>
                </a:lnTo>
                <a:lnTo>
                  <a:pt x="66850" y="92940"/>
                </a:lnTo>
                <a:lnTo>
                  <a:pt x="66840" y="92940"/>
                </a:lnTo>
                <a:lnTo>
                  <a:pt x="66830" y="92940"/>
                </a:lnTo>
                <a:lnTo>
                  <a:pt x="66820" y="92950"/>
                </a:lnTo>
                <a:lnTo>
                  <a:pt x="66820" y="92960"/>
                </a:lnTo>
                <a:lnTo>
                  <a:pt x="66810" y="92960"/>
                </a:lnTo>
                <a:lnTo>
                  <a:pt x="66800" y="92960"/>
                </a:lnTo>
                <a:lnTo>
                  <a:pt x="66790" y="92960"/>
                </a:lnTo>
                <a:lnTo>
                  <a:pt x="66780" y="92960"/>
                </a:lnTo>
                <a:lnTo>
                  <a:pt x="66770" y="92970"/>
                </a:lnTo>
                <a:lnTo>
                  <a:pt x="66760" y="92980"/>
                </a:lnTo>
                <a:lnTo>
                  <a:pt x="66750" y="92980"/>
                </a:lnTo>
                <a:lnTo>
                  <a:pt x="66720" y="93010"/>
                </a:lnTo>
                <a:lnTo>
                  <a:pt x="66720" y="93020"/>
                </a:lnTo>
                <a:lnTo>
                  <a:pt x="66720" y="93030"/>
                </a:lnTo>
                <a:lnTo>
                  <a:pt x="66710" y="93030"/>
                </a:lnTo>
                <a:lnTo>
                  <a:pt x="66710" y="93040"/>
                </a:lnTo>
                <a:lnTo>
                  <a:pt x="66700" y="93040"/>
                </a:lnTo>
                <a:lnTo>
                  <a:pt x="66690" y="93040"/>
                </a:lnTo>
                <a:lnTo>
                  <a:pt x="66690" y="93050"/>
                </a:lnTo>
                <a:lnTo>
                  <a:pt x="66680" y="93050"/>
                </a:lnTo>
                <a:lnTo>
                  <a:pt x="66670" y="93050"/>
                </a:lnTo>
                <a:lnTo>
                  <a:pt x="66660" y="93050"/>
                </a:lnTo>
                <a:lnTo>
                  <a:pt x="66650" y="93060"/>
                </a:lnTo>
                <a:lnTo>
                  <a:pt x="66640" y="93060"/>
                </a:lnTo>
                <a:lnTo>
                  <a:pt x="66640" y="93050"/>
                </a:lnTo>
                <a:lnTo>
                  <a:pt x="66620" y="93060"/>
                </a:lnTo>
                <a:lnTo>
                  <a:pt x="66590" y="93080"/>
                </a:lnTo>
                <a:lnTo>
                  <a:pt x="66590" y="93090"/>
                </a:lnTo>
                <a:lnTo>
                  <a:pt x="66590" y="93100"/>
                </a:lnTo>
                <a:lnTo>
                  <a:pt x="66590" y="93110"/>
                </a:lnTo>
                <a:lnTo>
                  <a:pt x="66580" y="93110"/>
                </a:lnTo>
                <a:lnTo>
                  <a:pt x="66570" y="93110"/>
                </a:lnTo>
                <a:lnTo>
                  <a:pt x="66560" y="93110"/>
                </a:lnTo>
                <a:lnTo>
                  <a:pt x="66560" y="93120"/>
                </a:lnTo>
                <a:lnTo>
                  <a:pt x="66550" y="93130"/>
                </a:lnTo>
                <a:lnTo>
                  <a:pt x="66550" y="93140"/>
                </a:lnTo>
                <a:lnTo>
                  <a:pt x="66540" y="93140"/>
                </a:lnTo>
                <a:lnTo>
                  <a:pt x="66530" y="93140"/>
                </a:lnTo>
                <a:lnTo>
                  <a:pt x="66530" y="93130"/>
                </a:lnTo>
                <a:lnTo>
                  <a:pt x="66500" y="93130"/>
                </a:lnTo>
                <a:lnTo>
                  <a:pt x="66490" y="93140"/>
                </a:lnTo>
                <a:lnTo>
                  <a:pt x="66480" y="93150"/>
                </a:lnTo>
                <a:lnTo>
                  <a:pt x="66470" y="93150"/>
                </a:lnTo>
                <a:lnTo>
                  <a:pt x="66470" y="93160"/>
                </a:lnTo>
                <a:lnTo>
                  <a:pt x="66460" y="93160"/>
                </a:lnTo>
                <a:lnTo>
                  <a:pt x="66450" y="93150"/>
                </a:lnTo>
                <a:lnTo>
                  <a:pt x="66440" y="93150"/>
                </a:lnTo>
                <a:lnTo>
                  <a:pt x="66430" y="93150"/>
                </a:lnTo>
                <a:lnTo>
                  <a:pt x="66420" y="93150"/>
                </a:lnTo>
                <a:lnTo>
                  <a:pt x="66420" y="93140"/>
                </a:lnTo>
                <a:lnTo>
                  <a:pt x="66400" y="93140"/>
                </a:lnTo>
                <a:lnTo>
                  <a:pt x="66390" y="93190"/>
                </a:lnTo>
                <a:lnTo>
                  <a:pt x="66380" y="93190"/>
                </a:lnTo>
                <a:lnTo>
                  <a:pt x="66370" y="93190"/>
                </a:lnTo>
                <a:lnTo>
                  <a:pt x="66360" y="93190"/>
                </a:lnTo>
                <a:lnTo>
                  <a:pt x="66340" y="93200"/>
                </a:lnTo>
                <a:lnTo>
                  <a:pt x="66330" y="93200"/>
                </a:lnTo>
                <a:lnTo>
                  <a:pt x="66330" y="93210"/>
                </a:lnTo>
                <a:lnTo>
                  <a:pt x="66320" y="93210"/>
                </a:lnTo>
                <a:lnTo>
                  <a:pt x="66310" y="93220"/>
                </a:lnTo>
                <a:lnTo>
                  <a:pt x="66300" y="93220"/>
                </a:lnTo>
                <a:lnTo>
                  <a:pt x="66300" y="93250"/>
                </a:lnTo>
                <a:lnTo>
                  <a:pt x="66270" y="93280"/>
                </a:lnTo>
                <a:lnTo>
                  <a:pt x="66260" y="93280"/>
                </a:lnTo>
                <a:lnTo>
                  <a:pt x="66250" y="93290"/>
                </a:lnTo>
                <a:lnTo>
                  <a:pt x="66240" y="93290"/>
                </a:lnTo>
                <a:lnTo>
                  <a:pt x="66230" y="93290"/>
                </a:lnTo>
                <a:lnTo>
                  <a:pt x="66220" y="93290"/>
                </a:lnTo>
                <a:lnTo>
                  <a:pt x="66220" y="93300"/>
                </a:lnTo>
                <a:lnTo>
                  <a:pt x="66210" y="93300"/>
                </a:lnTo>
                <a:lnTo>
                  <a:pt x="66200" y="93300"/>
                </a:lnTo>
                <a:lnTo>
                  <a:pt x="66190" y="93300"/>
                </a:lnTo>
                <a:lnTo>
                  <a:pt x="66190" y="93310"/>
                </a:lnTo>
                <a:lnTo>
                  <a:pt x="66180" y="93310"/>
                </a:lnTo>
                <a:lnTo>
                  <a:pt x="66180" y="93300"/>
                </a:lnTo>
                <a:lnTo>
                  <a:pt x="66170" y="93300"/>
                </a:lnTo>
                <a:lnTo>
                  <a:pt x="66170" y="93290"/>
                </a:lnTo>
                <a:lnTo>
                  <a:pt x="66160" y="93290"/>
                </a:lnTo>
                <a:lnTo>
                  <a:pt x="66150" y="93290"/>
                </a:lnTo>
                <a:lnTo>
                  <a:pt x="66140" y="93280"/>
                </a:lnTo>
                <a:lnTo>
                  <a:pt x="66120" y="93310"/>
                </a:lnTo>
                <a:lnTo>
                  <a:pt x="66120" y="93320"/>
                </a:lnTo>
                <a:lnTo>
                  <a:pt x="66120" y="93330"/>
                </a:lnTo>
                <a:lnTo>
                  <a:pt x="66110" y="93330"/>
                </a:lnTo>
                <a:lnTo>
                  <a:pt x="66110" y="93320"/>
                </a:lnTo>
                <a:lnTo>
                  <a:pt x="66080" y="93350"/>
                </a:lnTo>
                <a:lnTo>
                  <a:pt x="66070" y="93350"/>
                </a:lnTo>
                <a:lnTo>
                  <a:pt x="66070" y="93360"/>
                </a:lnTo>
                <a:lnTo>
                  <a:pt x="66070" y="93370"/>
                </a:lnTo>
                <a:lnTo>
                  <a:pt x="66060" y="93370"/>
                </a:lnTo>
                <a:lnTo>
                  <a:pt x="66060" y="93360"/>
                </a:lnTo>
                <a:lnTo>
                  <a:pt x="66050" y="93370"/>
                </a:lnTo>
                <a:lnTo>
                  <a:pt x="66040" y="93370"/>
                </a:lnTo>
                <a:lnTo>
                  <a:pt x="66030" y="93370"/>
                </a:lnTo>
                <a:lnTo>
                  <a:pt x="66020" y="93370"/>
                </a:lnTo>
                <a:lnTo>
                  <a:pt x="66000" y="93380"/>
                </a:lnTo>
                <a:lnTo>
                  <a:pt x="65980" y="93400"/>
                </a:lnTo>
                <a:lnTo>
                  <a:pt x="65980" y="93410"/>
                </a:lnTo>
                <a:lnTo>
                  <a:pt x="65980" y="93420"/>
                </a:lnTo>
                <a:lnTo>
                  <a:pt x="65970" y="93420"/>
                </a:lnTo>
                <a:lnTo>
                  <a:pt x="65970" y="93430"/>
                </a:lnTo>
                <a:lnTo>
                  <a:pt x="65950" y="93450"/>
                </a:lnTo>
                <a:lnTo>
                  <a:pt x="65950" y="93460"/>
                </a:lnTo>
                <a:lnTo>
                  <a:pt x="65940" y="93460"/>
                </a:lnTo>
                <a:lnTo>
                  <a:pt x="65940" y="93470"/>
                </a:lnTo>
                <a:lnTo>
                  <a:pt x="65930" y="93470"/>
                </a:lnTo>
                <a:lnTo>
                  <a:pt x="65920" y="93470"/>
                </a:lnTo>
                <a:lnTo>
                  <a:pt x="65910" y="93470"/>
                </a:lnTo>
                <a:lnTo>
                  <a:pt x="65900" y="93470"/>
                </a:lnTo>
                <a:lnTo>
                  <a:pt x="65900" y="93460"/>
                </a:lnTo>
                <a:lnTo>
                  <a:pt x="65890" y="93460"/>
                </a:lnTo>
                <a:lnTo>
                  <a:pt x="65880" y="93460"/>
                </a:lnTo>
                <a:lnTo>
                  <a:pt x="65870" y="93450"/>
                </a:lnTo>
                <a:lnTo>
                  <a:pt x="65860" y="93450"/>
                </a:lnTo>
                <a:lnTo>
                  <a:pt x="65850" y="93440"/>
                </a:lnTo>
                <a:lnTo>
                  <a:pt x="65850" y="93430"/>
                </a:lnTo>
                <a:lnTo>
                  <a:pt x="65840" y="93430"/>
                </a:lnTo>
                <a:lnTo>
                  <a:pt x="65840" y="93420"/>
                </a:lnTo>
                <a:lnTo>
                  <a:pt x="65850" y="93420"/>
                </a:lnTo>
                <a:lnTo>
                  <a:pt x="65850" y="93410"/>
                </a:lnTo>
                <a:lnTo>
                  <a:pt x="65830" y="93400"/>
                </a:lnTo>
                <a:lnTo>
                  <a:pt x="65820" y="93400"/>
                </a:lnTo>
                <a:lnTo>
                  <a:pt x="65810" y="93410"/>
                </a:lnTo>
                <a:lnTo>
                  <a:pt x="65810" y="93420"/>
                </a:lnTo>
                <a:lnTo>
                  <a:pt x="65800" y="93420"/>
                </a:lnTo>
                <a:lnTo>
                  <a:pt x="65790" y="93420"/>
                </a:lnTo>
                <a:lnTo>
                  <a:pt x="65780" y="93420"/>
                </a:lnTo>
                <a:lnTo>
                  <a:pt x="65780" y="93410"/>
                </a:lnTo>
                <a:lnTo>
                  <a:pt x="65770" y="93410"/>
                </a:lnTo>
                <a:lnTo>
                  <a:pt x="65760" y="93420"/>
                </a:lnTo>
                <a:lnTo>
                  <a:pt x="65750" y="93420"/>
                </a:lnTo>
                <a:lnTo>
                  <a:pt x="65740" y="93420"/>
                </a:lnTo>
                <a:lnTo>
                  <a:pt x="65740" y="93410"/>
                </a:lnTo>
                <a:lnTo>
                  <a:pt x="65750" y="93410"/>
                </a:lnTo>
                <a:lnTo>
                  <a:pt x="65750" y="93400"/>
                </a:lnTo>
                <a:lnTo>
                  <a:pt x="65720" y="93420"/>
                </a:lnTo>
                <a:lnTo>
                  <a:pt x="65710" y="93420"/>
                </a:lnTo>
                <a:lnTo>
                  <a:pt x="65700" y="93420"/>
                </a:lnTo>
                <a:lnTo>
                  <a:pt x="65690" y="93430"/>
                </a:lnTo>
                <a:lnTo>
                  <a:pt x="65680" y="93430"/>
                </a:lnTo>
                <a:lnTo>
                  <a:pt x="65670" y="93430"/>
                </a:lnTo>
                <a:lnTo>
                  <a:pt x="65670" y="93420"/>
                </a:lnTo>
                <a:lnTo>
                  <a:pt x="65680" y="93420"/>
                </a:lnTo>
                <a:lnTo>
                  <a:pt x="65660" y="93410"/>
                </a:lnTo>
                <a:lnTo>
                  <a:pt x="65630" y="93420"/>
                </a:lnTo>
                <a:lnTo>
                  <a:pt x="65630" y="93430"/>
                </a:lnTo>
                <a:lnTo>
                  <a:pt x="65620" y="93430"/>
                </a:lnTo>
                <a:lnTo>
                  <a:pt x="65610" y="93430"/>
                </a:lnTo>
                <a:lnTo>
                  <a:pt x="65610" y="93420"/>
                </a:lnTo>
                <a:lnTo>
                  <a:pt x="65590" y="93420"/>
                </a:lnTo>
                <a:lnTo>
                  <a:pt x="65580" y="93420"/>
                </a:lnTo>
                <a:lnTo>
                  <a:pt x="65570" y="93420"/>
                </a:lnTo>
                <a:lnTo>
                  <a:pt x="65570" y="93410"/>
                </a:lnTo>
                <a:lnTo>
                  <a:pt x="65560" y="93410"/>
                </a:lnTo>
                <a:lnTo>
                  <a:pt x="65560" y="93400"/>
                </a:lnTo>
                <a:lnTo>
                  <a:pt x="65570" y="93390"/>
                </a:lnTo>
                <a:lnTo>
                  <a:pt x="65540" y="93380"/>
                </a:lnTo>
                <a:lnTo>
                  <a:pt x="65530" y="93380"/>
                </a:lnTo>
                <a:lnTo>
                  <a:pt x="65520" y="93390"/>
                </a:lnTo>
                <a:lnTo>
                  <a:pt x="65510" y="93380"/>
                </a:lnTo>
                <a:lnTo>
                  <a:pt x="65490" y="93380"/>
                </a:lnTo>
                <a:lnTo>
                  <a:pt x="65480" y="93380"/>
                </a:lnTo>
                <a:lnTo>
                  <a:pt x="65480" y="93390"/>
                </a:lnTo>
                <a:lnTo>
                  <a:pt x="65460" y="93420"/>
                </a:lnTo>
                <a:lnTo>
                  <a:pt x="65450" y="93430"/>
                </a:lnTo>
                <a:lnTo>
                  <a:pt x="65460" y="93430"/>
                </a:lnTo>
                <a:lnTo>
                  <a:pt x="65460" y="93440"/>
                </a:lnTo>
                <a:lnTo>
                  <a:pt x="65450" y="93440"/>
                </a:lnTo>
                <a:lnTo>
                  <a:pt x="65450" y="93450"/>
                </a:lnTo>
                <a:lnTo>
                  <a:pt x="65440" y="93450"/>
                </a:lnTo>
                <a:lnTo>
                  <a:pt x="65430" y="93450"/>
                </a:lnTo>
                <a:lnTo>
                  <a:pt x="65430" y="93460"/>
                </a:lnTo>
                <a:lnTo>
                  <a:pt x="65420" y="93460"/>
                </a:lnTo>
                <a:lnTo>
                  <a:pt x="65410" y="93470"/>
                </a:lnTo>
                <a:lnTo>
                  <a:pt x="65410" y="93460"/>
                </a:lnTo>
                <a:lnTo>
                  <a:pt x="65400" y="93460"/>
                </a:lnTo>
                <a:lnTo>
                  <a:pt x="65400" y="93440"/>
                </a:lnTo>
                <a:lnTo>
                  <a:pt x="65370" y="93460"/>
                </a:lnTo>
                <a:lnTo>
                  <a:pt x="65370" y="93470"/>
                </a:lnTo>
                <a:lnTo>
                  <a:pt x="65370" y="93480"/>
                </a:lnTo>
                <a:lnTo>
                  <a:pt x="65360" y="93480"/>
                </a:lnTo>
                <a:lnTo>
                  <a:pt x="65350" y="93470"/>
                </a:lnTo>
                <a:lnTo>
                  <a:pt x="65330" y="93480"/>
                </a:lnTo>
                <a:lnTo>
                  <a:pt x="65320" y="93480"/>
                </a:lnTo>
                <a:lnTo>
                  <a:pt x="65320" y="93490"/>
                </a:lnTo>
                <a:lnTo>
                  <a:pt x="65310" y="93500"/>
                </a:lnTo>
                <a:lnTo>
                  <a:pt x="65300" y="93500"/>
                </a:lnTo>
                <a:lnTo>
                  <a:pt x="65290" y="93510"/>
                </a:lnTo>
                <a:lnTo>
                  <a:pt x="65290" y="93500"/>
                </a:lnTo>
                <a:lnTo>
                  <a:pt x="65280" y="93500"/>
                </a:lnTo>
                <a:lnTo>
                  <a:pt x="65280" y="93490"/>
                </a:lnTo>
                <a:lnTo>
                  <a:pt x="65280" y="93480"/>
                </a:lnTo>
                <a:lnTo>
                  <a:pt x="65290" y="93480"/>
                </a:lnTo>
                <a:lnTo>
                  <a:pt x="65290" y="93470"/>
                </a:lnTo>
                <a:lnTo>
                  <a:pt x="65280" y="93480"/>
                </a:lnTo>
                <a:lnTo>
                  <a:pt x="65280" y="93470"/>
                </a:lnTo>
                <a:lnTo>
                  <a:pt x="65270" y="93470"/>
                </a:lnTo>
                <a:lnTo>
                  <a:pt x="65270" y="93460"/>
                </a:lnTo>
                <a:lnTo>
                  <a:pt x="65260" y="93460"/>
                </a:lnTo>
                <a:lnTo>
                  <a:pt x="65260" y="93450"/>
                </a:lnTo>
                <a:lnTo>
                  <a:pt x="65220" y="93430"/>
                </a:lnTo>
                <a:lnTo>
                  <a:pt x="65220" y="93440"/>
                </a:lnTo>
                <a:lnTo>
                  <a:pt x="65220" y="93450"/>
                </a:lnTo>
                <a:lnTo>
                  <a:pt x="65210" y="93450"/>
                </a:lnTo>
                <a:lnTo>
                  <a:pt x="65210" y="93460"/>
                </a:lnTo>
                <a:lnTo>
                  <a:pt x="65200" y="93460"/>
                </a:lnTo>
                <a:lnTo>
                  <a:pt x="65190" y="93460"/>
                </a:lnTo>
                <a:lnTo>
                  <a:pt x="65190" y="93450"/>
                </a:lnTo>
                <a:lnTo>
                  <a:pt x="65180" y="93450"/>
                </a:lnTo>
                <a:lnTo>
                  <a:pt x="65170" y="93460"/>
                </a:lnTo>
                <a:lnTo>
                  <a:pt x="65160" y="93470"/>
                </a:lnTo>
                <a:lnTo>
                  <a:pt x="65150" y="93470"/>
                </a:lnTo>
                <a:lnTo>
                  <a:pt x="65140" y="93470"/>
                </a:lnTo>
                <a:lnTo>
                  <a:pt x="65140" y="93460"/>
                </a:lnTo>
                <a:lnTo>
                  <a:pt x="65130" y="93460"/>
                </a:lnTo>
                <a:lnTo>
                  <a:pt x="65120" y="93460"/>
                </a:lnTo>
                <a:lnTo>
                  <a:pt x="65120" y="93470"/>
                </a:lnTo>
                <a:lnTo>
                  <a:pt x="65110" y="93470"/>
                </a:lnTo>
                <a:lnTo>
                  <a:pt x="65100" y="93460"/>
                </a:lnTo>
                <a:lnTo>
                  <a:pt x="65090" y="93460"/>
                </a:lnTo>
                <a:lnTo>
                  <a:pt x="65090" y="93450"/>
                </a:lnTo>
                <a:lnTo>
                  <a:pt x="65090" y="93440"/>
                </a:lnTo>
                <a:lnTo>
                  <a:pt x="65080" y="93440"/>
                </a:lnTo>
                <a:lnTo>
                  <a:pt x="65080" y="93430"/>
                </a:lnTo>
                <a:lnTo>
                  <a:pt x="65080" y="93420"/>
                </a:lnTo>
                <a:lnTo>
                  <a:pt x="65060" y="93440"/>
                </a:lnTo>
                <a:lnTo>
                  <a:pt x="65070" y="93450"/>
                </a:lnTo>
                <a:lnTo>
                  <a:pt x="65060" y="93450"/>
                </a:lnTo>
                <a:lnTo>
                  <a:pt x="65040" y="93440"/>
                </a:lnTo>
                <a:lnTo>
                  <a:pt x="65030" y="93440"/>
                </a:lnTo>
                <a:lnTo>
                  <a:pt x="65030" y="93450"/>
                </a:lnTo>
                <a:lnTo>
                  <a:pt x="65020" y="93450"/>
                </a:lnTo>
                <a:lnTo>
                  <a:pt x="65010" y="93450"/>
                </a:lnTo>
                <a:lnTo>
                  <a:pt x="65010" y="93440"/>
                </a:lnTo>
                <a:lnTo>
                  <a:pt x="65020" y="93440"/>
                </a:lnTo>
                <a:lnTo>
                  <a:pt x="65020" y="93430"/>
                </a:lnTo>
                <a:lnTo>
                  <a:pt x="65020" y="93420"/>
                </a:lnTo>
                <a:lnTo>
                  <a:pt x="65010" y="93420"/>
                </a:lnTo>
                <a:lnTo>
                  <a:pt x="65000" y="93420"/>
                </a:lnTo>
                <a:lnTo>
                  <a:pt x="64990" y="93410"/>
                </a:lnTo>
                <a:lnTo>
                  <a:pt x="64990" y="93400"/>
                </a:lnTo>
                <a:lnTo>
                  <a:pt x="64980" y="93390"/>
                </a:lnTo>
                <a:lnTo>
                  <a:pt x="64970" y="93380"/>
                </a:lnTo>
                <a:lnTo>
                  <a:pt x="64970" y="93370"/>
                </a:lnTo>
                <a:lnTo>
                  <a:pt x="64970" y="93360"/>
                </a:lnTo>
                <a:lnTo>
                  <a:pt x="64960" y="93360"/>
                </a:lnTo>
                <a:lnTo>
                  <a:pt x="64960" y="93350"/>
                </a:lnTo>
                <a:lnTo>
                  <a:pt x="64960" y="93340"/>
                </a:lnTo>
                <a:lnTo>
                  <a:pt x="64960" y="93330"/>
                </a:lnTo>
                <a:lnTo>
                  <a:pt x="64960" y="93320"/>
                </a:lnTo>
                <a:lnTo>
                  <a:pt x="64960" y="93330"/>
                </a:lnTo>
                <a:lnTo>
                  <a:pt x="64950" y="93330"/>
                </a:lnTo>
                <a:lnTo>
                  <a:pt x="64950" y="93320"/>
                </a:lnTo>
                <a:lnTo>
                  <a:pt x="64940" y="93320"/>
                </a:lnTo>
                <a:lnTo>
                  <a:pt x="64940" y="93310"/>
                </a:lnTo>
                <a:lnTo>
                  <a:pt x="64930" y="93310"/>
                </a:lnTo>
                <a:lnTo>
                  <a:pt x="64920" y="93320"/>
                </a:lnTo>
                <a:lnTo>
                  <a:pt x="64910" y="93320"/>
                </a:lnTo>
                <a:lnTo>
                  <a:pt x="64910" y="93310"/>
                </a:lnTo>
                <a:lnTo>
                  <a:pt x="64910" y="93300"/>
                </a:lnTo>
                <a:lnTo>
                  <a:pt x="64910" y="93290"/>
                </a:lnTo>
                <a:lnTo>
                  <a:pt x="64900" y="93290"/>
                </a:lnTo>
                <a:lnTo>
                  <a:pt x="64890" y="93280"/>
                </a:lnTo>
                <a:lnTo>
                  <a:pt x="64900" y="93270"/>
                </a:lnTo>
                <a:lnTo>
                  <a:pt x="64890" y="93270"/>
                </a:lnTo>
                <a:lnTo>
                  <a:pt x="64890" y="93260"/>
                </a:lnTo>
                <a:lnTo>
                  <a:pt x="64880" y="93260"/>
                </a:lnTo>
                <a:lnTo>
                  <a:pt x="64870" y="93270"/>
                </a:lnTo>
                <a:lnTo>
                  <a:pt x="64860" y="93270"/>
                </a:lnTo>
                <a:lnTo>
                  <a:pt x="64860" y="93260"/>
                </a:lnTo>
                <a:lnTo>
                  <a:pt x="64870" y="93260"/>
                </a:lnTo>
                <a:lnTo>
                  <a:pt x="64870" y="93250"/>
                </a:lnTo>
                <a:lnTo>
                  <a:pt x="64870" y="93240"/>
                </a:lnTo>
                <a:lnTo>
                  <a:pt x="64870" y="93230"/>
                </a:lnTo>
                <a:lnTo>
                  <a:pt x="64860" y="93230"/>
                </a:lnTo>
                <a:lnTo>
                  <a:pt x="64860" y="93220"/>
                </a:lnTo>
                <a:lnTo>
                  <a:pt x="64850" y="93220"/>
                </a:lnTo>
                <a:lnTo>
                  <a:pt x="64840" y="93220"/>
                </a:lnTo>
                <a:lnTo>
                  <a:pt x="64820" y="93220"/>
                </a:lnTo>
                <a:lnTo>
                  <a:pt x="64810" y="93220"/>
                </a:lnTo>
                <a:lnTo>
                  <a:pt x="64810" y="93210"/>
                </a:lnTo>
                <a:lnTo>
                  <a:pt x="64820" y="93210"/>
                </a:lnTo>
                <a:lnTo>
                  <a:pt x="64820" y="93200"/>
                </a:lnTo>
                <a:lnTo>
                  <a:pt x="64810" y="93200"/>
                </a:lnTo>
                <a:lnTo>
                  <a:pt x="64800" y="93190"/>
                </a:lnTo>
                <a:lnTo>
                  <a:pt x="64790" y="93190"/>
                </a:lnTo>
                <a:lnTo>
                  <a:pt x="64780" y="93190"/>
                </a:lnTo>
                <a:lnTo>
                  <a:pt x="64780" y="93180"/>
                </a:lnTo>
                <a:lnTo>
                  <a:pt x="64790" y="93180"/>
                </a:lnTo>
                <a:lnTo>
                  <a:pt x="64790" y="93170"/>
                </a:lnTo>
                <a:lnTo>
                  <a:pt x="64790" y="93160"/>
                </a:lnTo>
                <a:lnTo>
                  <a:pt x="64790" y="93150"/>
                </a:lnTo>
                <a:lnTo>
                  <a:pt x="64780" y="93140"/>
                </a:lnTo>
                <a:lnTo>
                  <a:pt x="64780" y="93130"/>
                </a:lnTo>
                <a:lnTo>
                  <a:pt x="64770" y="93120"/>
                </a:lnTo>
                <a:lnTo>
                  <a:pt x="64760" y="93120"/>
                </a:lnTo>
                <a:lnTo>
                  <a:pt x="64750" y="93120"/>
                </a:lnTo>
                <a:lnTo>
                  <a:pt x="64740" y="93110"/>
                </a:lnTo>
                <a:lnTo>
                  <a:pt x="64740" y="93100"/>
                </a:lnTo>
                <a:lnTo>
                  <a:pt x="64740" y="93090"/>
                </a:lnTo>
                <a:lnTo>
                  <a:pt x="64730" y="93090"/>
                </a:lnTo>
                <a:lnTo>
                  <a:pt x="64720" y="93090"/>
                </a:lnTo>
                <a:lnTo>
                  <a:pt x="64720" y="93080"/>
                </a:lnTo>
                <a:lnTo>
                  <a:pt x="64720" y="93070"/>
                </a:lnTo>
                <a:lnTo>
                  <a:pt x="64700" y="93070"/>
                </a:lnTo>
                <a:lnTo>
                  <a:pt x="64700" y="93080"/>
                </a:lnTo>
                <a:lnTo>
                  <a:pt x="64690" y="93080"/>
                </a:lnTo>
                <a:lnTo>
                  <a:pt x="64690" y="93070"/>
                </a:lnTo>
                <a:lnTo>
                  <a:pt x="64680" y="93060"/>
                </a:lnTo>
                <a:lnTo>
                  <a:pt x="64680" y="93050"/>
                </a:lnTo>
                <a:lnTo>
                  <a:pt x="64670" y="93050"/>
                </a:lnTo>
                <a:lnTo>
                  <a:pt x="64670" y="93040"/>
                </a:lnTo>
                <a:lnTo>
                  <a:pt x="64660" y="93040"/>
                </a:lnTo>
                <a:lnTo>
                  <a:pt x="64650" y="93030"/>
                </a:lnTo>
                <a:lnTo>
                  <a:pt x="64650" y="93020"/>
                </a:lnTo>
                <a:lnTo>
                  <a:pt x="64640" y="93020"/>
                </a:lnTo>
                <a:lnTo>
                  <a:pt x="64630" y="93020"/>
                </a:lnTo>
                <a:lnTo>
                  <a:pt x="64620" y="93020"/>
                </a:lnTo>
                <a:lnTo>
                  <a:pt x="64620" y="93010"/>
                </a:lnTo>
                <a:lnTo>
                  <a:pt x="64630" y="93000"/>
                </a:lnTo>
                <a:lnTo>
                  <a:pt x="64640" y="93000"/>
                </a:lnTo>
                <a:lnTo>
                  <a:pt x="64650" y="92990"/>
                </a:lnTo>
                <a:lnTo>
                  <a:pt x="64650" y="92980"/>
                </a:lnTo>
                <a:lnTo>
                  <a:pt x="64660" y="92980"/>
                </a:lnTo>
                <a:lnTo>
                  <a:pt x="64660" y="92970"/>
                </a:lnTo>
                <a:lnTo>
                  <a:pt x="64650" y="92970"/>
                </a:lnTo>
                <a:lnTo>
                  <a:pt x="64660" y="92960"/>
                </a:lnTo>
                <a:lnTo>
                  <a:pt x="64640" y="92940"/>
                </a:lnTo>
                <a:lnTo>
                  <a:pt x="64630" y="92940"/>
                </a:lnTo>
                <a:lnTo>
                  <a:pt x="64630" y="92930"/>
                </a:lnTo>
                <a:lnTo>
                  <a:pt x="64620" y="92930"/>
                </a:lnTo>
                <a:lnTo>
                  <a:pt x="64600" y="92920"/>
                </a:lnTo>
                <a:lnTo>
                  <a:pt x="64600" y="92910"/>
                </a:lnTo>
                <a:lnTo>
                  <a:pt x="64610" y="92910"/>
                </a:lnTo>
                <a:lnTo>
                  <a:pt x="64620" y="92900"/>
                </a:lnTo>
                <a:lnTo>
                  <a:pt x="64630" y="92900"/>
                </a:lnTo>
                <a:lnTo>
                  <a:pt x="64640" y="92900"/>
                </a:lnTo>
                <a:lnTo>
                  <a:pt x="64640" y="92890"/>
                </a:lnTo>
                <a:lnTo>
                  <a:pt x="64610" y="92860"/>
                </a:lnTo>
                <a:lnTo>
                  <a:pt x="64600" y="92840"/>
                </a:lnTo>
                <a:lnTo>
                  <a:pt x="64570" y="92840"/>
                </a:lnTo>
                <a:lnTo>
                  <a:pt x="64530" y="92830"/>
                </a:lnTo>
                <a:lnTo>
                  <a:pt x="64530" y="92840"/>
                </a:lnTo>
                <a:lnTo>
                  <a:pt x="64520" y="92840"/>
                </a:lnTo>
                <a:lnTo>
                  <a:pt x="64510" y="92840"/>
                </a:lnTo>
                <a:lnTo>
                  <a:pt x="64500" y="92840"/>
                </a:lnTo>
                <a:lnTo>
                  <a:pt x="64490" y="92840"/>
                </a:lnTo>
                <a:lnTo>
                  <a:pt x="64480" y="92840"/>
                </a:lnTo>
                <a:lnTo>
                  <a:pt x="64470" y="92840"/>
                </a:lnTo>
                <a:lnTo>
                  <a:pt x="64460" y="92840"/>
                </a:lnTo>
                <a:lnTo>
                  <a:pt x="64460" y="92830"/>
                </a:lnTo>
                <a:lnTo>
                  <a:pt x="64450" y="92830"/>
                </a:lnTo>
                <a:lnTo>
                  <a:pt x="64430" y="92810"/>
                </a:lnTo>
                <a:lnTo>
                  <a:pt x="64420" y="92810"/>
                </a:lnTo>
                <a:lnTo>
                  <a:pt x="64420" y="92820"/>
                </a:lnTo>
                <a:lnTo>
                  <a:pt x="64410" y="92820"/>
                </a:lnTo>
                <a:lnTo>
                  <a:pt x="64400" y="92830"/>
                </a:lnTo>
                <a:lnTo>
                  <a:pt x="64400" y="92820"/>
                </a:lnTo>
                <a:lnTo>
                  <a:pt x="64390" y="92820"/>
                </a:lnTo>
                <a:lnTo>
                  <a:pt x="64380" y="92820"/>
                </a:lnTo>
                <a:lnTo>
                  <a:pt x="64380" y="92810"/>
                </a:lnTo>
                <a:lnTo>
                  <a:pt x="64370" y="92800"/>
                </a:lnTo>
                <a:lnTo>
                  <a:pt x="64380" y="92800"/>
                </a:lnTo>
                <a:lnTo>
                  <a:pt x="64370" y="92790"/>
                </a:lnTo>
                <a:lnTo>
                  <a:pt x="64370" y="92780"/>
                </a:lnTo>
                <a:lnTo>
                  <a:pt x="64360" y="92780"/>
                </a:lnTo>
                <a:lnTo>
                  <a:pt x="64360" y="92770"/>
                </a:lnTo>
                <a:lnTo>
                  <a:pt x="64360" y="92760"/>
                </a:lnTo>
                <a:lnTo>
                  <a:pt x="64350" y="92760"/>
                </a:lnTo>
                <a:lnTo>
                  <a:pt x="64340" y="92760"/>
                </a:lnTo>
                <a:lnTo>
                  <a:pt x="64340" y="92750"/>
                </a:lnTo>
                <a:lnTo>
                  <a:pt x="64330" y="92750"/>
                </a:lnTo>
                <a:lnTo>
                  <a:pt x="64310" y="92750"/>
                </a:lnTo>
                <a:lnTo>
                  <a:pt x="64300" y="92750"/>
                </a:lnTo>
                <a:lnTo>
                  <a:pt x="64290" y="92760"/>
                </a:lnTo>
                <a:lnTo>
                  <a:pt x="64280" y="92770"/>
                </a:lnTo>
                <a:lnTo>
                  <a:pt x="64260" y="92770"/>
                </a:lnTo>
                <a:lnTo>
                  <a:pt x="64250" y="92770"/>
                </a:lnTo>
                <a:lnTo>
                  <a:pt x="64240" y="92780"/>
                </a:lnTo>
                <a:lnTo>
                  <a:pt x="64230" y="92780"/>
                </a:lnTo>
                <a:lnTo>
                  <a:pt x="64220" y="92780"/>
                </a:lnTo>
                <a:lnTo>
                  <a:pt x="64220" y="92770"/>
                </a:lnTo>
                <a:lnTo>
                  <a:pt x="64210" y="92760"/>
                </a:lnTo>
                <a:lnTo>
                  <a:pt x="64200" y="92750"/>
                </a:lnTo>
                <a:lnTo>
                  <a:pt x="64190" y="92740"/>
                </a:lnTo>
                <a:lnTo>
                  <a:pt x="64190" y="92730"/>
                </a:lnTo>
                <a:lnTo>
                  <a:pt x="64180" y="92730"/>
                </a:lnTo>
                <a:lnTo>
                  <a:pt x="64170" y="92730"/>
                </a:lnTo>
                <a:lnTo>
                  <a:pt x="64160" y="92720"/>
                </a:lnTo>
                <a:lnTo>
                  <a:pt x="64160" y="92710"/>
                </a:lnTo>
                <a:lnTo>
                  <a:pt x="64150" y="92700"/>
                </a:lnTo>
                <a:lnTo>
                  <a:pt x="64140" y="92700"/>
                </a:lnTo>
                <a:lnTo>
                  <a:pt x="64130" y="92700"/>
                </a:lnTo>
                <a:lnTo>
                  <a:pt x="64120" y="92700"/>
                </a:lnTo>
                <a:lnTo>
                  <a:pt x="64120" y="92690"/>
                </a:lnTo>
                <a:lnTo>
                  <a:pt x="64120" y="92680"/>
                </a:lnTo>
                <a:lnTo>
                  <a:pt x="64120" y="92670"/>
                </a:lnTo>
                <a:lnTo>
                  <a:pt x="64120" y="92660"/>
                </a:lnTo>
                <a:lnTo>
                  <a:pt x="64120" y="92650"/>
                </a:lnTo>
                <a:lnTo>
                  <a:pt x="64120" y="92640"/>
                </a:lnTo>
                <a:lnTo>
                  <a:pt x="64130" y="92630"/>
                </a:lnTo>
                <a:lnTo>
                  <a:pt x="64140" y="92630"/>
                </a:lnTo>
                <a:lnTo>
                  <a:pt x="64140" y="92610"/>
                </a:lnTo>
                <a:lnTo>
                  <a:pt x="64130" y="92600"/>
                </a:lnTo>
                <a:lnTo>
                  <a:pt x="64130" y="92590"/>
                </a:lnTo>
                <a:lnTo>
                  <a:pt x="64120" y="92560"/>
                </a:lnTo>
                <a:lnTo>
                  <a:pt x="64110" y="92550"/>
                </a:lnTo>
                <a:lnTo>
                  <a:pt x="64110" y="92540"/>
                </a:lnTo>
                <a:lnTo>
                  <a:pt x="64100" y="92530"/>
                </a:lnTo>
                <a:lnTo>
                  <a:pt x="64100" y="92520"/>
                </a:lnTo>
                <a:lnTo>
                  <a:pt x="64090" y="92520"/>
                </a:lnTo>
                <a:lnTo>
                  <a:pt x="64090" y="92510"/>
                </a:lnTo>
                <a:lnTo>
                  <a:pt x="64080" y="92510"/>
                </a:lnTo>
                <a:lnTo>
                  <a:pt x="64070" y="92510"/>
                </a:lnTo>
                <a:lnTo>
                  <a:pt x="64060" y="92510"/>
                </a:lnTo>
                <a:lnTo>
                  <a:pt x="64060" y="92500"/>
                </a:lnTo>
                <a:lnTo>
                  <a:pt x="64060" y="92490"/>
                </a:lnTo>
                <a:lnTo>
                  <a:pt x="64060" y="92470"/>
                </a:lnTo>
                <a:lnTo>
                  <a:pt x="64060" y="92460"/>
                </a:lnTo>
                <a:lnTo>
                  <a:pt x="64060" y="92450"/>
                </a:lnTo>
                <a:lnTo>
                  <a:pt x="64050" y="92440"/>
                </a:lnTo>
                <a:lnTo>
                  <a:pt x="64040" y="92430"/>
                </a:lnTo>
                <a:lnTo>
                  <a:pt x="64040" y="92420"/>
                </a:lnTo>
                <a:lnTo>
                  <a:pt x="64040" y="92410"/>
                </a:lnTo>
                <a:lnTo>
                  <a:pt x="64030" y="92410"/>
                </a:lnTo>
                <a:lnTo>
                  <a:pt x="64030" y="92400"/>
                </a:lnTo>
                <a:lnTo>
                  <a:pt x="64020" y="92400"/>
                </a:lnTo>
                <a:lnTo>
                  <a:pt x="64010" y="92400"/>
                </a:lnTo>
                <a:lnTo>
                  <a:pt x="64000" y="92390"/>
                </a:lnTo>
                <a:lnTo>
                  <a:pt x="63990" y="92390"/>
                </a:lnTo>
                <a:lnTo>
                  <a:pt x="63980" y="92390"/>
                </a:lnTo>
                <a:lnTo>
                  <a:pt x="63980" y="92380"/>
                </a:lnTo>
                <a:lnTo>
                  <a:pt x="63970" y="92370"/>
                </a:lnTo>
                <a:lnTo>
                  <a:pt x="63970" y="92360"/>
                </a:lnTo>
                <a:lnTo>
                  <a:pt x="63960" y="92350"/>
                </a:lnTo>
                <a:lnTo>
                  <a:pt x="63960" y="92340"/>
                </a:lnTo>
                <a:lnTo>
                  <a:pt x="63960" y="92330"/>
                </a:lnTo>
                <a:lnTo>
                  <a:pt x="63960" y="92320"/>
                </a:lnTo>
                <a:lnTo>
                  <a:pt x="63960" y="92310"/>
                </a:lnTo>
                <a:lnTo>
                  <a:pt x="63960" y="92300"/>
                </a:lnTo>
                <a:lnTo>
                  <a:pt x="63960" y="92290"/>
                </a:lnTo>
                <a:lnTo>
                  <a:pt x="63960" y="92270"/>
                </a:lnTo>
                <a:lnTo>
                  <a:pt x="63960" y="92260"/>
                </a:lnTo>
                <a:lnTo>
                  <a:pt x="63960" y="92250"/>
                </a:lnTo>
                <a:lnTo>
                  <a:pt x="63960" y="92240"/>
                </a:lnTo>
                <a:lnTo>
                  <a:pt x="63950" y="92220"/>
                </a:lnTo>
                <a:lnTo>
                  <a:pt x="63960" y="92190"/>
                </a:lnTo>
                <a:lnTo>
                  <a:pt x="63950" y="92180"/>
                </a:lnTo>
                <a:lnTo>
                  <a:pt x="63940" y="92170"/>
                </a:lnTo>
                <a:lnTo>
                  <a:pt x="63940" y="92160"/>
                </a:lnTo>
                <a:lnTo>
                  <a:pt x="63930" y="92160"/>
                </a:lnTo>
                <a:lnTo>
                  <a:pt x="63920" y="92150"/>
                </a:lnTo>
                <a:lnTo>
                  <a:pt x="63910" y="92150"/>
                </a:lnTo>
                <a:lnTo>
                  <a:pt x="63900" y="92140"/>
                </a:lnTo>
                <a:lnTo>
                  <a:pt x="63890" y="92140"/>
                </a:lnTo>
                <a:lnTo>
                  <a:pt x="63880" y="92130"/>
                </a:lnTo>
                <a:lnTo>
                  <a:pt x="63870" y="92120"/>
                </a:lnTo>
                <a:lnTo>
                  <a:pt x="63870" y="92110"/>
                </a:lnTo>
                <a:lnTo>
                  <a:pt x="63870" y="92100"/>
                </a:lnTo>
                <a:lnTo>
                  <a:pt x="63870" y="92090"/>
                </a:lnTo>
                <a:lnTo>
                  <a:pt x="63870" y="92080"/>
                </a:lnTo>
                <a:lnTo>
                  <a:pt x="63870" y="92070"/>
                </a:lnTo>
                <a:lnTo>
                  <a:pt x="63870" y="92060"/>
                </a:lnTo>
                <a:lnTo>
                  <a:pt x="63870" y="92050"/>
                </a:lnTo>
                <a:lnTo>
                  <a:pt x="63860" y="92040"/>
                </a:lnTo>
                <a:lnTo>
                  <a:pt x="63850" y="92040"/>
                </a:lnTo>
                <a:lnTo>
                  <a:pt x="63840" y="92030"/>
                </a:lnTo>
                <a:lnTo>
                  <a:pt x="63830" y="92020"/>
                </a:lnTo>
                <a:lnTo>
                  <a:pt x="63830" y="92010"/>
                </a:lnTo>
                <a:lnTo>
                  <a:pt x="63820" y="92010"/>
                </a:lnTo>
                <a:lnTo>
                  <a:pt x="63810" y="92010"/>
                </a:lnTo>
                <a:lnTo>
                  <a:pt x="63810" y="92000"/>
                </a:lnTo>
                <a:lnTo>
                  <a:pt x="63800" y="91990"/>
                </a:lnTo>
                <a:lnTo>
                  <a:pt x="63790" y="91980"/>
                </a:lnTo>
                <a:lnTo>
                  <a:pt x="63780" y="91970"/>
                </a:lnTo>
                <a:lnTo>
                  <a:pt x="63780" y="91960"/>
                </a:lnTo>
                <a:lnTo>
                  <a:pt x="63770" y="91950"/>
                </a:lnTo>
                <a:lnTo>
                  <a:pt x="63770" y="91940"/>
                </a:lnTo>
                <a:lnTo>
                  <a:pt x="63760" y="91940"/>
                </a:lnTo>
                <a:lnTo>
                  <a:pt x="63760" y="91930"/>
                </a:lnTo>
                <a:lnTo>
                  <a:pt x="63750" y="91930"/>
                </a:lnTo>
                <a:lnTo>
                  <a:pt x="63750" y="91920"/>
                </a:lnTo>
                <a:lnTo>
                  <a:pt x="63740" y="91920"/>
                </a:lnTo>
                <a:lnTo>
                  <a:pt x="63730" y="91910"/>
                </a:lnTo>
                <a:lnTo>
                  <a:pt x="63720" y="91900"/>
                </a:lnTo>
                <a:lnTo>
                  <a:pt x="63710" y="91900"/>
                </a:lnTo>
                <a:lnTo>
                  <a:pt x="63700" y="91890"/>
                </a:lnTo>
                <a:lnTo>
                  <a:pt x="63690" y="91880"/>
                </a:lnTo>
                <a:lnTo>
                  <a:pt x="63680" y="91870"/>
                </a:lnTo>
                <a:lnTo>
                  <a:pt x="63680" y="91860"/>
                </a:lnTo>
                <a:lnTo>
                  <a:pt x="63670" y="91850"/>
                </a:lnTo>
                <a:lnTo>
                  <a:pt x="63660" y="91850"/>
                </a:lnTo>
                <a:lnTo>
                  <a:pt x="63660" y="91840"/>
                </a:lnTo>
                <a:lnTo>
                  <a:pt x="63650" y="91830"/>
                </a:lnTo>
                <a:lnTo>
                  <a:pt x="63640" y="91820"/>
                </a:lnTo>
                <a:lnTo>
                  <a:pt x="63640" y="91810"/>
                </a:lnTo>
                <a:lnTo>
                  <a:pt x="63630" y="91800"/>
                </a:lnTo>
                <a:lnTo>
                  <a:pt x="63620" y="91790"/>
                </a:lnTo>
                <a:lnTo>
                  <a:pt x="63600" y="91780"/>
                </a:lnTo>
                <a:lnTo>
                  <a:pt x="63580" y="91780"/>
                </a:lnTo>
                <a:lnTo>
                  <a:pt x="63560" y="91780"/>
                </a:lnTo>
                <a:lnTo>
                  <a:pt x="63540" y="91770"/>
                </a:lnTo>
                <a:lnTo>
                  <a:pt x="63530" y="91760"/>
                </a:lnTo>
                <a:lnTo>
                  <a:pt x="63530" y="91740"/>
                </a:lnTo>
                <a:lnTo>
                  <a:pt x="63520" y="91730"/>
                </a:lnTo>
                <a:lnTo>
                  <a:pt x="63500" y="91710"/>
                </a:lnTo>
                <a:lnTo>
                  <a:pt x="63490" y="91700"/>
                </a:lnTo>
                <a:lnTo>
                  <a:pt x="63470" y="91690"/>
                </a:lnTo>
                <a:lnTo>
                  <a:pt x="63460" y="91680"/>
                </a:lnTo>
                <a:lnTo>
                  <a:pt x="63460" y="91660"/>
                </a:lnTo>
                <a:lnTo>
                  <a:pt x="63450" y="91650"/>
                </a:lnTo>
                <a:lnTo>
                  <a:pt x="63450" y="91630"/>
                </a:lnTo>
                <a:lnTo>
                  <a:pt x="63450" y="91610"/>
                </a:lnTo>
                <a:lnTo>
                  <a:pt x="63450" y="91600"/>
                </a:lnTo>
                <a:lnTo>
                  <a:pt x="63450" y="91580"/>
                </a:lnTo>
                <a:lnTo>
                  <a:pt x="63460" y="91570"/>
                </a:lnTo>
                <a:lnTo>
                  <a:pt x="63460" y="91550"/>
                </a:lnTo>
                <a:lnTo>
                  <a:pt x="63470" y="91540"/>
                </a:lnTo>
                <a:lnTo>
                  <a:pt x="63480" y="91530"/>
                </a:lnTo>
                <a:lnTo>
                  <a:pt x="63480" y="91510"/>
                </a:lnTo>
                <a:lnTo>
                  <a:pt x="63480" y="91500"/>
                </a:lnTo>
                <a:lnTo>
                  <a:pt x="63480" y="91480"/>
                </a:lnTo>
                <a:lnTo>
                  <a:pt x="63480" y="91460"/>
                </a:lnTo>
                <a:lnTo>
                  <a:pt x="63490" y="91440"/>
                </a:lnTo>
                <a:lnTo>
                  <a:pt x="63490" y="91430"/>
                </a:lnTo>
                <a:lnTo>
                  <a:pt x="63490" y="91420"/>
                </a:lnTo>
                <a:lnTo>
                  <a:pt x="63480" y="91400"/>
                </a:lnTo>
                <a:lnTo>
                  <a:pt x="63470" y="91370"/>
                </a:lnTo>
                <a:lnTo>
                  <a:pt x="63460" y="91350"/>
                </a:lnTo>
                <a:lnTo>
                  <a:pt x="63460" y="91330"/>
                </a:lnTo>
                <a:lnTo>
                  <a:pt x="63450" y="91300"/>
                </a:lnTo>
                <a:lnTo>
                  <a:pt x="63440" y="91290"/>
                </a:lnTo>
                <a:lnTo>
                  <a:pt x="63440" y="91260"/>
                </a:lnTo>
                <a:lnTo>
                  <a:pt x="63440" y="91250"/>
                </a:lnTo>
                <a:lnTo>
                  <a:pt x="63450" y="91230"/>
                </a:lnTo>
                <a:lnTo>
                  <a:pt x="63450" y="91210"/>
                </a:lnTo>
                <a:lnTo>
                  <a:pt x="63450" y="91190"/>
                </a:lnTo>
                <a:lnTo>
                  <a:pt x="63450" y="91170"/>
                </a:lnTo>
                <a:lnTo>
                  <a:pt x="63460" y="91150"/>
                </a:lnTo>
                <a:lnTo>
                  <a:pt x="63460" y="91130"/>
                </a:lnTo>
                <a:lnTo>
                  <a:pt x="63460" y="91120"/>
                </a:lnTo>
                <a:lnTo>
                  <a:pt x="63460" y="91100"/>
                </a:lnTo>
                <a:lnTo>
                  <a:pt x="63460" y="91070"/>
                </a:lnTo>
                <a:lnTo>
                  <a:pt x="63450" y="91050"/>
                </a:lnTo>
                <a:lnTo>
                  <a:pt x="63450" y="91040"/>
                </a:lnTo>
                <a:lnTo>
                  <a:pt x="63440" y="91020"/>
                </a:lnTo>
                <a:lnTo>
                  <a:pt x="63450" y="90990"/>
                </a:lnTo>
                <a:lnTo>
                  <a:pt x="63460" y="90980"/>
                </a:lnTo>
                <a:lnTo>
                  <a:pt x="63460" y="90970"/>
                </a:lnTo>
                <a:lnTo>
                  <a:pt x="63470" y="90970"/>
                </a:lnTo>
                <a:lnTo>
                  <a:pt x="63490" y="90970"/>
                </a:lnTo>
                <a:lnTo>
                  <a:pt x="63500" y="90990"/>
                </a:lnTo>
                <a:lnTo>
                  <a:pt x="63560" y="91040"/>
                </a:lnTo>
                <a:lnTo>
                  <a:pt x="63590" y="91060"/>
                </a:lnTo>
                <a:lnTo>
                  <a:pt x="63620" y="91070"/>
                </a:lnTo>
                <a:lnTo>
                  <a:pt x="63650" y="91070"/>
                </a:lnTo>
                <a:lnTo>
                  <a:pt x="63680" y="91070"/>
                </a:lnTo>
                <a:lnTo>
                  <a:pt x="63710" y="91050"/>
                </a:lnTo>
                <a:lnTo>
                  <a:pt x="63730" y="91020"/>
                </a:lnTo>
                <a:lnTo>
                  <a:pt x="63730" y="90990"/>
                </a:lnTo>
                <a:lnTo>
                  <a:pt x="63730" y="90950"/>
                </a:lnTo>
                <a:lnTo>
                  <a:pt x="63740" y="90930"/>
                </a:lnTo>
                <a:lnTo>
                  <a:pt x="63760" y="90900"/>
                </a:lnTo>
                <a:lnTo>
                  <a:pt x="63790" y="90890"/>
                </a:lnTo>
                <a:lnTo>
                  <a:pt x="63800" y="90890"/>
                </a:lnTo>
                <a:lnTo>
                  <a:pt x="63820" y="90880"/>
                </a:lnTo>
                <a:lnTo>
                  <a:pt x="63840" y="90850"/>
                </a:lnTo>
                <a:lnTo>
                  <a:pt x="63850" y="90840"/>
                </a:lnTo>
                <a:lnTo>
                  <a:pt x="63850" y="90820"/>
                </a:lnTo>
                <a:lnTo>
                  <a:pt x="63880" y="90800"/>
                </a:lnTo>
                <a:lnTo>
                  <a:pt x="63900" y="90780"/>
                </a:lnTo>
                <a:lnTo>
                  <a:pt x="63940" y="90770"/>
                </a:lnTo>
                <a:lnTo>
                  <a:pt x="63960" y="90770"/>
                </a:lnTo>
                <a:lnTo>
                  <a:pt x="64000" y="90780"/>
                </a:lnTo>
                <a:lnTo>
                  <a:pt x="64010" y="90780"/>
                </a:lnTo>
                <a:lnTo>
                  <a:pt x="64030" y="90790"/>
                </a:lnTo>
                <a:lnTo>
                  <a:pt x="64040" y="90790"/>
                </a:lnTo>
                <a:lnTo>
                  <a:pt x="64060" y="90790"/>
                </a:lnTo>
                <a:lnTo>
                  <a:pt x="64090" y="90810"/>
                </a:lnTo>
                <a:lnTo>
                  <a:pt x="64120" y="90830"/>
                </a:lnTo>
                <a:lnTo>
                  <a:pt x="64140" y="90850"/>
                </a:lnTo>
                <a:lnTo>
                  <a:pt x="64170" y="90860"/>
                </a:lnTo>
                <a:lnTo>
                  <a:pt x="64190" y="90850"/>
                </a:lnTo>
                <a:lnTo>
                  <a:pt x="64210" y="90840"/>
                </a:lnTo>
                <a:lnTo>
                  <a:pt x="64210" y="90810"/>
                </a:lnTo>
                <a:lnTo>
                  <a:pt x="64220" y="90750"/>
                </a:lnTo>
                <a:lnTo>
                  <a:pt x="64220" y="90740"/>
                </a:lnTo>
                <a:lnTo>
                  <a:pt x="64250" y="90730"/>
                </a:lnTo>
                <a:lnTo>
                  <a:pt x="64280" y="90730"/>
                </a:lnTo>
                <a:lnTo>
                  <a:pt x="64320" y="90710"/>
                </a:lnTo>
                <a:lnTo>
                  <a:pt x="64350" y="90700"/>
                </a:lnTo>
                <a:lnTo>
                  <a:pt x="64380" y="90720"/>
                </a:lnTo>
                <a:lnTo>
                  <a:pt x="64410" y="90730"/>
                </a:lnTo>
                <a:lnTo>
                  <a:pt x="64430" y="90700"/>
                </a:lnTo>
                <a:lnTo>
                  <a:pt x="64440" y="90670"/>
                </a:lnTo>
                <a:lnTo>
                  <a:pt x="64450" y="90660"/>
                </a:lnTo>
                <a:lnTo>
                  <a:pt x="64450" y="90640"/>
                </a:lnTo>
                <a:lnTo>
                  <a:pt x="64460" y="90620"/>
                </a:lnTo>
                <a:lnTo>
                  <a:pt x="64470" y="90580"/>
                </a:lnTo>
                <a:lnTo>
                  <a:pt x="64480" y="90560"/>
                </a:lnTo>
                <a:lnTo>
                  <a:pt x="64500" y="90530"/>
                </a:lnTo>
                <a:lnTo>
                  <a:pt x="64520" y="90510"/>
                </a:lnTo>
                <a:lnTo>
                  <a:pt x="64540" y="90490"/>
                </a:lnTo>
                <a:lnTo>
                  <a:pt x="64550" y="90480"/>
                </a:lnTo>
                <a:lnTo>
                  <a:pt x="64560" y="90470"/>
                </a:lnTo>
                <a:lnTo>
                  <a:pt x="64580" y="90440"/>
                </a:lnTo>
                <a:lnTo>
                  <a:pt x="64590" y="90410"/>
                </a:lnTo>
                <a:lnTo>
                  <a:pt x="64610" y="90400"/>
                </a:lnTo>
                <a:lnTo>
                  <a:pt x="64620" y="90400"/>
                </a:lnTo>
                <a:lnTo>
                  <a:pt x="64650" y="90410"/>
                </a:lnTo>
                <a:lnTo>
                  <a:pt x="64680" y="90420"/>
                </a:lnTo>
                <a:lnTo>
                  <a:pt x="64710" y="90440"/>
                </a:lnTo>
                <a:lnTo>
                  <a:pt x="64750" y="90480"/>
                </a:lnTo>
                <a:lnTo>
                  <a:pt x="64770" y="90510"/>
                </a:lnTo>
                <a:lnTo>
                  <a:pt x="64790" y="90540"/>
                </a:lnTo>
                <a:lnTo>
                  <a:pt x="64800" y="90540"/>
                </a:lnTo>
                <a:lnTo>
                  <a:pt x="64820" y="90540"/>
                </a:lnTo>
                <a:lnTo>
                  <a:pt x="64850" y="90530"/>
                </a:lnTo>
                <a:lnTo>
                  <a:pt x="64890" y="90520"/>
                </a:lnTo>
                <a:lnTo>
                  <a:pt x="64920" y="90510"/>
                </a:lnTo>
                <a:lnTo>
                  <a:pt x="64950" y="90510"/>
                </a:lnTo>
                <a:lnTo>
                  <a:pt x="64960" y="90510"/>
                </a:lnTo>
                <a:lnTo>
                  <a:pt x="64980" y="90520"/>
                </a:lnTo>
                <a:lnTo>
                  <a:pt x="65010" y="90500"/>
                </a:lnTo>
                <a:lnTo>
                  <a:pt x="65020" y="90480"/>
                </a:lnTo>
                <a:lnTo>
                  <a:pt x="65070" y="90430"/>
                </a:lnTo>
                <a:lnTo>
                  <a:pt x="65090" y="90400"/>
                </a:lnTo>
                <a:lnTo>
                  <a:pt x="65110" y="90390"/>
                </a:lnTo>
                <a:lnTo>
                  <a:pt x="65140" y="90400"/>
                </a:lnTo>
                <a:lnTo>
                  <a:pt x="65170" y="90390"/>
                </a:lnTo>
                <a:lnTo>
                  <a:pt x="65200" y="90370"/>
                </a:lnTo>
                <a:lnTo>
                  <a:pt x="65230" y="90360"/>
                </a:lnTo>
                <a:lnTo>
                  <a:pt x="65250" y="90340"/>
                </a:lnTo>
                <a:lnTo>
                  <a:pt x="65260" y="90310"/>
                </a:lnTo>
                <a:lnTo>
                  <a:pt x="65270" y="90280"/>
                </a:lnTo>
                <a:lnTo>
                  <a:pt x="65300" y="90300"/>
                </a:lnTo>
                <a:lnTo>
                  <a:pt x="65330" y="90300"/>
                </a:lnTo>
                <a:lnTo>
                  <a:pt x="65360" y="90300"/>
                </a:lnTo>
                <a:lnTo>
                  <a:pt x="65390" y="90290"/>
                </a:lnTo>
                <a:lnTo>
                  <a:pt x="65420" y="90270"/>
                </a:lnTo>
                <a:lnTo>
                  <a:pt x="65430" y="90250"/>
                </a:lnTo>
                <a:lnTo>
                  <a:pt x="65440" y="90240"/>
                </a:lnTo>
                <a:lnTo>
                  <a:pt x="65440" y="90210"/>
                </a:lnTo>
                <a:lnTo>
                  <a:pt x="65440" y="90180"/>
                </a:lnTo>
                <a:lnTo>
                  <a:pt x="65440" y="90150"/>
                </a:lnTo>
                <a:lnTo>
                  <a:pt x="65450" y="90140"/>
                </a:lnTo>
                <a:lnTo>
                  <a:pt x="65460" y="90130"/>
                </a:lnTo>
                <a:lnTo>
                  <a:pt x="65470" y="90100"/>
                </a:lnTo>
                <a:lnTo>
                  <a:pt x="65480" y="90080"/>
                </a:lnTo>
                <a:lnTo>
                  <a:pt x="65500" y="90080"/>
                </a:lnTo>
                <a:lnTo>
                  <a:pt x="65510" y="90080"/>
                </a:lnTo>
                <a:lnTo>
                  <a:pt x="65530" y="90090"/>
                </a:lnTo>
                <a:lnTo>
                  <a:pt x="65540" y="90100"/>
                </a:lnTo>
                <a:lnTo>
                  <a:pt x="65560" y="90120"/>
                </a:lnTo>
                <a:lnTo>
                  <a:pt x="65570" y="90140"/>
                </a:lnTo>
                <a:lnTo>
                  <a:pt x="65590" y="90170"/>
                </a:lnTo>
                <a:lnTo>
                  <a:pt x="65620" y="90200"/>
                </a:lnTo>
                <a:lnTo>
                  <a:pt x="65630" y="90210"/>
                </a:lnTo>
                <a:lnTo>
                  <a:pt x="65650" y="90220"/>
                </a:lnTo>
                <a:lnTo>
                  <a:pt x="65670" y="90220"/>
                </a:lnTo>
                <a:lnTo>
                  <a:pt x="65680" y="90210"/>
                </a:lnTo>
                <a:lnTo>
                  <a:pt x="65680" y="90200"/>
                </a:lnTo>
                <a:lnTo>
                  <a:pt x="65680" y="90180"/>
                </a:lnTo>
                <a:lnTo>
                  <a:pt x="65700" y="90150"/>
                </a:lnTo>
                <a:lnTo>
                  <a:pt x="65710" y="90120"/>
                </a:lnTo>
                <a:lnTo>
                  <a:pt x="65730" y="90100"/>
                </a:lnTo>
                <a:lnTo>
                  <a:pt x="65740" y="90100"/>
                </a:lnTo>
                <a:lnTo>
                  <a:pt x="65750" y="90100"/>
                </a:lnTo>
                <a:lnTo>
                  <a:pt x="65770" y="90100"/>
                </a:lnTo>
                <a:lnTo>
                  <a:pt x="65780" y="90100"/>
                </a:lnTo>
                <a:lnTo>
                  <a:pt x="65800" y="90090"/>
                </a:lnTo>
                <a:lnTo>
                  <a:pt x="65820" y="90080"/>
                </a:lnTo>
                <a:lnTo>
                  <a:pt x="65830" y="90060"/>
                </a:lnTo>
                <a:lnTo>
                  <a:pt x="65830" y="90030"/>
                </a:lnTo>
                <a:lnTo>
                  <a:pt x="65830" y="90000"/>
                </a:lnTo>
                <a:lnTo>
                  <a:pt x="65830" y="89970"/>
                </a:lnTo>
                <a:lnTo>
                  <a:pt x="65840" y="89940"/>
                </a:lnTo>
                <a:lnTo>
                  <a:pt x="65840" y="89920"/>
                </a:lnTo>
                <a:lnTo>
                  <a:pt x="65850" y="89910"/>
                </a:lnTo>
                <a:lnTo>
                  <a:pt x="65880" y="89890"/>
                </a:lnTo>
                <a:lnTo>
                  <a:pt x="65890" y="89880"/>
                </a:lnTo>
                <a:lnTo>
                  <a:pt x="65890" y="89870"/>
                </a:lnTo>
                <a:lnTo>
                  <a:pt x="65900" y="89840"/>
                </a:lnTo>
                <a:lnTo>
                  <a:pt x="65930" y="89830"/>
                </a:lnTo>
                <a:lnTo>
                  <a:pt x="65960" y="89810"/>
                </a:lnTo>
                <a:lnTo>
                  <a:pt x="65970" y="89780"/>
                </a:lnTo>
                <a:lnTo>
                  <a:pt x="65980" y="89750"/>
                </a:lnTo>
                <a:lnTo>
                  <a:pt x="65990" y="89720"/>
                </a:lnTo>
                <a:lnTo>
                  <a:pt x="66010" y="89700"/>
                </a:lnTo>
                <a:lnTo>
                  <a:pt x="66030" y="89680"/>
                </a:lnTo>
                <a:lnTo>
                  <a:pt x="66060" y="89670"/>
                </a:lnTo>
                <a:lnTo>
                  <a:pt x="66090" y="89660"/>
                </a:lnTo>
                <a:lnTo>
                  <a:pt x="66110" y="89630"/>
                </a:lnTo>
                <a:lnTo>
                  <a:pt x="66120" y="89610"/>
                </a:lnTo>
                <a:lnTo>
                  <a:pt x="66130" y="89580"/>
                </a:lnTo>
                <a:lnTo>
                  <a:pt x="66140" y="89570"/>
                </a:lnTo>
                <a:lnTo>
                  <a:pt x="66140" y="89560"/>
                </a:lnTo>
                <a:lnTo>
                  <a:pt x="66160" y="89530"/>
                </a:lnTo>
                <a:lnTo>
                  <a:pt x="66180" y="89500"/>
                </a:lnTo>
                <a:lnTo>
                  <a:pt x="66190" y="89480"/>
                </a:lnTo>
                <a:lnTo>
                  <a:pt x="66200" y="89450"/>
                </a:lnTo>
                <a:lnTo>
                  <a:pt x="66200" y="89410"/>
                </a:lnTo>
                <a:lnTo>
                  <a:pt x="66220" y="89390"/>
                </a:lnTo>
                <a:lnTo>
                  <a:pt x="66240" y="89380"/>
                </a:lnTo>
                <a:lnTo>
                  <a:pt x="66260" y="89360"/>
                </a:lnTo>
                <a:lnTo>
                  <a:pt x="66270" y="89330"/>
                </a:lnTo>
                <a:lnTo>
                  <a:pt x="66250" y="89320"/>
                </a:lnTo>
                <a:lnTo>
                  <a:pt x="66220" y="89310"/>
                </a:lnTo>
                <a:lnTo>
                  <a:pt x="66200" y="89290"/>
                </a:lnTo>
                <a:lnTo>
                  <a:pt x="66200" y="89280"/>
                </a:lnTo>
                <a:lnTo>
                  <a:pt x="66210" y="89270"/>
                </a:lnTo>
                <a:lnTo>
                  <a:pt x="66220" y="89270"/>
                </a:lnTo>
                <a:lnTo>
                  <a:pt x="66230" y="89270"/>
                </a:lnTo>
                <a:lnTo>
                  <a:pt x="66250" y="89250"/>
                </a:lnTo>
                <a:lnTo>
                  <a:pt x="66290" y="89240"/>
                </a:lnTo>
                <a:lnTo>
                  <a:pt x="66320" y="89230"/>
                </a:lnTo>
                <a:lnTo>
                  <a:pt x="66350" y="89220"/>
                </a:lnTo>
                <a:lnTo>
                  <a:pt x="66360" y="89210"/>
                </a:lnTo>
                <a:lnTo>
                  <a:pt x="66380" y="89210"/>
                </a:lnTo>
                <a:lnTo>
                  <a:pt x="66400" y="89210"/>
                </a:lnTo>
                <a:lnTo>
                  <a:pt x="66400" y="89190"/>
                </a:lnTo>
                <a:lnTo>
                  <a:pt x="66400" y="89180"/>
                </a:lnTo>
                <a:lnTo>
                  <a:pt x="66390" y="89160"/>
                </a:lnTo>
                <a:lnTo>
                  <a:pt x="66390" y="89150"/>
                </a:lnTo>
                <a:lnTo>
                  <a:pt x="66390" y="89130"/>
                </a:lnTo>
                <a:lnTo>
                  <a:pt x="66400" y="89120"/>
                </a:lnTo>
                <a:lnTo>
                  <a:pt x="66400" y="89110"/>
                </a:lnTo>
                <a:lnTo>
                  <a:pt x="66420" y="89100"/>
                </a:lnTo>
                <a:lnTo>
                  <a:pt x="66440" y="89100"/>
                </a:lnTo>
                <a:lnTo>
                  <a:pt x="66460" y="89100"/>
                </a:lnTo>
                <a:lnTo>
                  <a:pt x="66470" y="89090"/>
                </a:lnTo>
                <a:lnTo>
                  <a:pt x="66480" y="89080"/>
                </a:lnTo>
                <a:lnTo>
                  <a:pt x="66490" y="89050"/>
                </a:lnTo>
                <a:lnTo>
                  <a:pt x="66500" y="89030"/>
                </a:lnTo>
                <a:lnTo>
                  <a:pt x="66510" y="89020"/>
                </a:lnTo>
                <a:lnTo>
                  <a:pt x="66520" y="89010"/>
                </a:lnTo>
                <a:lnTo>
                  <a:pt x="66530" y="89000"/>
                </a:lnTo>
                <a:lnTo>
                  <a:pt x="66540" y="88990"/>
                </a:lnTo>
                <a:lnTo>
                  <a:pt x="66540" y="88970"/>
                </a:lnTo>
                <a:lnTo>
                  <a:pt x="66550" y="88960"/>
                </a:lnTo>
                <a:lnTo>
                  <a:pt x="66560" y="88940"/>
                </a:lnTo>
                <a:lnTo>
                  <a:pt x="66570" y="88930"/>
                </a:lnTo>
                <a:lnTo>
                  <a:pt x="66580" y="88930"/>
                </a:lnTo>
                <a:lnTo>
                  <a:pt x="66590" y="88940"/>
                </a:lnTo>
                <a:lnTo>
                  <a:pt x="66630" y="88940"/>
                </a:lnTo>
                <a:lnTo>
                  <a:pt x="66640" y="88940"/>
                </a:lnTo>
                <a:lnTo>
                  <a:pt x="66650" y="88930"/>
                </a:lnTo>
                <a:lnTo>
                  <a:pt x="66640" y="88920"/>
                </a:lnTo>
                <a:lnTo>
                  <a:pt x="66630" y="88910"/>
                </a:lnTo>
                <a:lnTo>
                  <a:pt x="66630" y="88890"/>
                </a:lnTo>
                <a:lnTo>
                  <a:pt x="66640" y="88880"/>
                </a:lnTo>
                <a:lnTo>
                  <a:pt x="66630" y="88850"/>
                </a:lnTo>
                <a:lnTo>
                  <a:pt x="66630" y="88830"/>
                </a:lnTo>
                <a:lnTo>
                  <a:pt x="66630" y="88810"/>
                </a:lnTo>
                <a:lnTo>
                  <a:pt x="66640" y="88800"/>
                </a:lnTo>
                <a:lnTo>
                  <a:pt x="66650" y="88790"/>
                </a:lnTo>
                <a:lnTo>
                  <a:pt x="66660" y="88790"/>
                </a:lnTo>
                <a:lnTo>
                  <a:pt x="66690" y="88790"/>
                </a:lnTo>
                <a:lnTo>
                  <a:pt x="66700" y="88790"/>
                </a:lnTo>
                <a:lnTo>
                  <a:pt x="66720" y="88790"/>
                </a:lnTo>
                <a:lnTo>
                  <a:pt x="66730" y="88780"/>
                </a:lnTo>
                <a:lnTo>
                  <a:pt x="66730" y="88770"/>
                </a:lnTo>
                <a:lnTo>
                  <a:pt x="66740" y="88740"/>
                </a:lnTo>
                <a:lnTo>
                  <a:pt x="66730" y="88710"/>
                </a:lnTo>
                <a:lnTo>
                  <a:pt x="66710" y="88680"/>
                </a:lnTo>
                <a:lnTo>
                  <a:pt x="66700" y="88650"/>
                </a:lnTo>
                <a:lnTo>
                  <a:pt x="66690" y="88620"/>
                </a:lnTo>
                <a:lnTo>
                  <a:pt x="66680" y="88590"/>
                </a:lnTo>
                <a:lnTo>
                  <a:pt x="66690" y="88580"/>
                </a:lnTo>
                <a:lnTo>
                  <a:pt x="66700" y="88560"/>
                </a:lnTo>
                <a:lnTo>
                  <a:pt x="66710" y="88560"/>
                </a:lnTo>
                <a:lnTo>
                  <a:pt x="66720" y="88550"/>
                </a:lnTo>
                <a:lnTo>
                  <a:pt x="66730" y="88530"/>
                </a:lnTo>
                <a:lnTo>
                  <a:pt x="66740" y="88520"/>
                </a:lnTo>
                <a:lnTo>
                  <a:pt x="66770" y="88500"/>
                </a:lnTo>
                <a:lnTo>
                  <a:pt x="66780" y="88480"/>
                </a:lnTo>
                <a:lnTo>
                  <a:pt x="66780" y="88470"/>
                </a:lnTo>
                <a:lnTo>
                  <a:pt x="66780" y="88460"/>
                </a:lnTo>
                <a:lnTo>
                  <a:pt x="66770" y="88450"/>
                </a:lnTo>
                <a:lnTo>
                  <a:pt x="66760" y="88420"/>
                </a:lnTo>
                <a:lnTo>
                  <a:pt x="66750" y="88380"/>
                </a:lnTo>
                <a:lnTo>
                  <a:pt x="66740" y="88380"/>
                </a:lnTo>
                <a:lnTo>
                  <a:pt x="66720" y="88380"/>
                </a:lnTo>
                <a:lnTo>
                  <a:pt x="66700" y="88370"/>
                </a:lnTo>
                <a:lnTo>
                  <a:pt x="66690" y="88360"/>
                </a:lnTo>
                <a:lnTo>
                  <a:pt x="66680" y="88350"/>
                </a:lnTo>
                <a:lnTo>
                  <a:pt x="66680" y="88340"/>
                </a:lnTo>
                <a:lnTo>
                  <a:pt x="66680" y="88320"/>
                </a:lnTo>
                <a:lnTo>
                  <a:pt x="66680" y="88300"/>
                </a:lnTo>
                <a:lnTo>
                  <a:pt x="66690" y="88270"/>
                </a:lnTo>
                <a:lnTo>
                  <a:pt x="66690" y="88260"/>
                </a:lnTo>
                <a:lnTo>
                  <a:pt x="66700" y="88240"/>
                </a:lnTo>
                <a:lnTo>
                  <a:pt x="66710" y="88230"/>
                </a:lnTo>
                <a:lnTo>
                  <a:pt x="66720" y="88220"/>
                </a:lnTo>
                <a:lnTo>
                  <a:pt x="66750" y="88200"/>
                </a:lnTo>
                <a:lnTo>
                  <a:pt x="66750" y="88180"/>
                </a:lnTo>
                <a:lnTo>
                  <a:pt x="66760" y="88170"/>
                </a:lnTo>
                <a:lnTo>
                  <a:pt x="66770" y="88140"/>
                </a:lnTo>
                <a:lnTo>
                  <a:pt x="66800" y="88120"/>
                </a:lnTo>
                <a:lnTo>
                  <a:pt x="66810" y="88100"/>
                </a:lnTo>
                <a:lnTo>
                  <a:pt x="66810" y="88090"/>
                </a:lnTo>
                <a:lnTo>
                  <a:pt x="66800" y="88080"/>
                </a:lnTo>
                <a:lnTo>
                  <a:pt x="66780" y="88070"/>
                </a:lnTo>
                <a:lnTo>
                  <a:pt x="66760" y="88060"/>
                </a:lnTo>
                <a:lnTo>
                  <a:pt x="66750" y="88070"/>
                </a:lnTo>
                <a:lnTo>
                  <a:pt x="66720" y="88070"/>
                </a:lnTo>
                <a:lnTo>
                  <a:pt x="66710" y="88070"/>
                </a:lnTo>
                <a:lnTo>
                  <a:pt x="66690" y="88070"/>
                </a:lnTo>
                <a:lnTo>
                  <a:pt x="66690" y="88060"/>
                </a:lnTo>
                <a:lnTo>
                  <a:pt x="66680" y="88040"/>
                </a:lnTo>
                <a:lnTo>
                  <a:pt x="66670" y="88000"/>
                </a:lnTo>
                <a:lnTo>
                  <a:pt x="66660" y="87990"/>
                </a:lnTo>
                <a:lnTo>
                  <a:pt x="66660" y="87980"/>
                </a:lnTo>
                <a:lnTo>
                  <a:pt x="66650" y="87980"/>
                </a:lnTo>
                <a:lnTo>
                  <a:pt x="66640" y="87960"/>
                </a:lnTo>
                <a:lnTo>
                  <a:pt x="66650" y="87950"/>
                </a:lnTo>
                <a:lnTo>
                  <a:pt x="66660" y="87920"/>
                </a:lnTo>
                <a:lnTo>
                  <a:pt x="66680" y="87900"/>
                </a:lnTo>
                <a:lnTo>
                  <a:pt x="66690" y="87890"/>
                </a:lnTo>
                <a:lnTo>
                  <a:pt x="66690" y="87870"/>
                </a:lnTo>
                <a:lnTo>
                  <a:pt x="66680" y="87840"/>
                </a:lnTo>
                <a:lnTo>
                  <a:pt x="66670" y="87830"/>
                </a:lnTo>
                <a:lnTo>
                  <a:pt x="66660" y="87810"/>
                </a:lnTo>
                <a:lnTo>
                  <a:pt x="66650" y="87800"/>
                </a:lnTo>
                <a:lnTo>
                  <a:pt x="66630" y="87800"/>
                </a:lnTo>
                <a:lnTo>
                  <a:pt x="66600" y="87790"/>
                </a:lnTo>
                <a:lnTo>
                  <a:pt x="66590" y="87790"/>
                </a:lnTo>
                <a:lnTo>
                  <a:pt x="66580" y="87770"/>
                </a:lnTo>
                <a:lnTo>
                  <a:pt x="66580" y="87760"/>
                </a:lnTo>
                <a:lnTo>
                  <a:pt x="66590" y="87740"/>
                </a:lnTo>
                <a:lnTo>
                  <a:pt x="66580" y="87720"/>
                </a:lnTo>
                <a:lnTo>
                  <a:pt x="66570" y="87720"/>
                </a:lnTo>
                <a:lnTo>
                  <a:pt x="66560" y="87710"/>
                </a:lnTo>
                <a:lnTo>
                  <a:pt x="66550" y="87690"/>
                </a:lnTo>
                <a:lnTo>
                  <a:pt x="66560" y="87660"/>
                </a:lnTo>
                <a:lnTo>
                  <a:pt x="66560" y="87630"/>
                </a:lnTo>
                <a:lnTo>
                  <a:pt x="66560" y="87620"/>
                </a:lnTo>
                <a:lnTo>
                  <a:pt x="66570" y="87600"/>
                </a:lnTo>
                <a:lnTo>
                  <a:pt x="66600" y="87560"/>
                </a:lnTo>
                <a:lnTo>
                  <a:pt x="66640" y="87510"/>
                </a:lnTo>
                <a:lnTo>
                  <a:pt x="66660" y="87480"/>
                </a:lnTo>
                <a:lnTo>
                  <a:pt x="66640" y="87460"/>
                </a:lnTo>
                <a:lnTo>
                  <a:pt x="66630" y="87450"/>
                </a:lnTo>
                <a:lnTo>
                  <a:pt x="66610" y="87420"/>
                </a:lnTo>
                <a:lnTo>
                  <a:pt x="66590" y="87400"/>
                </a:lnTo>
                <a:lnTo>
                  <a:pt x="66570" y="87370"/>
                </a:lnTo>
                <a:lnTo>
                  <a:pt x="66560" y="87340"/>
                </a:lnTo>
                <a:lnTo>
                  <a:pt x="66550" y="87310"/>
                </a:lnTo>
                <a:lnTo>
                  <a:pt x="66550" y="87300"/>
                </a:lnTo>
                <a:lnTo>
                  <a:pt x="66560" y="87290"/>
                </a:lnTo>
                <a:lnTo>
                  <a:pt x="66570" y="87280"/>
                </a:lnTo>
                <a:lnTo>
                  <a:pt x="66620" y="87270"/>
                </a:lnTo>
                <a:lnTo>
                  <a:pt x="66640" y="87240"/>
                </a:lnTo>
                <a:lnTo>
                  <a:pt x="66640" y="87210"/>
                </a:lnTo>
                <a:lnTo>
                  <a:pt x="66630" y="87170"/>
                </a:lnTo>
                <a:lnTo>
                  <a:pt x="66600" y="87130"/>
                </a:lnTo>
                <a:lnTo>
                  <a:pt x="66600" y="87120"/>
                </a:lnTo>
                <a:lnTo>
                  <a:pt x="66610" y="87090"/>
                </a:lnTo>
                <a:lnTo>
                  <a:pt x="66610" y="87070"/>
                </a:lnTo>
                <a:lnTo>
                  <a:pt x="66610" y="87040"/>
                </a:lnTo>
                <a:lnTo>
                  <a:pt x="66610" y="86990"/>
                </a:lnTo>
                <a:lnTo>
                  <a:pt x="66610" y="86980"/>
                </a:lnTo>
                <a:lnTo>
                  <a:pt x="66650" y="86970"/>
                </a:lnTo>
                <a:lnTo>
                  <a:pt x="66710" y="86960"/>
                </a:lnTo>
                <a:lnTo>
                  <a:pt x="66740" y="86960"/>
                </a:lnTo>
                <a:lnTo>
                  <a:pt x="66780" y="86950"/>
                </a:lnTo>
                <a:lnTo>
                  <a:pt x="66810" y="86940"/>
                </a:lnTo>
                <a:lnTo>
                  <a:pt x="66830" y="86950"/>
                </a:lnTo>
                <a:lnTo>
                  <a:pt x="66860" y="86950"/>
                </a:lnTo>
                <a:lnTo>
                  <a:pt x="66840" y="86910"/>
                </a:lnTo>
                <a:lnTo>
                  <a:pt x="66840" y="86890"/>
                </a:lnTo>
                <a:lnTo>
                  <a:pt x="66830" y="86880"/>
                </a:lnTo>
                <a:lnTo>
                  <a:pt x="66820" y="86860"/>
                </a:lnTo>
                <a:lnTo>
                  <a:pt x="66800" y="86860"/>
                </a:lnTo>
                <a:lnTo>
                  <a:pt x="66760" y="86850"/>
                </a:lnTo>
                <a:lnTo>
                  <a:pt x="66730" y="86860"/>
                </a:lnTo>
                <a:lnTo>
                  <a:pt x="66720" y="86860"/>
                </a:lnTo>
                <a:lnTo>
                  <a:pt x="66700" y="86850"/>
                </a:lnTo>
                <a:lnTo>
                  <a:pt x="66680" y="86840"/>
                </a:lnTo>
                <a:lnTo>
                  <a:pt x="66660" y="86820"/>
                </a:lnTo>
                <a:lnTo>
                  <a:pt x="66610" y="86770"/>
                </a:lnTo>
                <a:lnTo>
                  <a:pt x="66600" y="86760"/>
                </a:lnTo>
                <a:lnTo>
                  <a:pt x="66590" y="86750"/>
                </a:lnTo>
                <a:lnTo>
                  <a:pt x="66560" y="86750"/>
                </a:lnTo>
                <a:lnTo>
                  <a:pt x="66550" y="86750"/>
                </a:lnTo>
                <a:lnTo>
                  <a:pt x="66530" y="86730"/>
                </a:lnTo>
                <a:lnTo>
                  <a:pt x="66520" y="86710"/>
                </a:lnTo>
                <a:lnTo>
                  <a:pt x="66520" y="86700"/>
                </a:lnTo>
                <a:lnTo>
                  <a:pt x="66520" y="86690"/>
                </a:lnTo>
                <a:lnTo>
                  <a:pt x="66550" y="86650"/>
                </a:lnTo>
                <a:lnTo>
                  <a:pt x="66560" y="86640"/>
                </a:lnTo>
                <a:lnTo>
                  <a:pt x="66560" y="86620"/>
                </a:lnTo>
                <a:lnTo>
                  <a:pt x="66560" y="86610"/>
                </a:lnTo>
                <a:lnTo>
                  <a:pt x="66540" y="86600"/>
                </a:lnTo>
                <a:lnTo>
                  <a:pt x="66520" y="86600"/>
                </a:lnTo>
                <a:lnTo>
                  <a:pt x="66510" y="86590"/>
                </a:lnTo>
                <a:lnTo>
                  <a:pt x="66510" y="86580"/>
                </a:lnTo>
                <a:lnTo>
                  <a:pt x="66550" y="86540"/>
                </a:lnTo>
                <a:lnTo>
                  <a:pt x="66570" y="86510"/>
                </a:lnTo>
                <a:lnTo>
                  <a:pt x="66600" y="86490"/>
                </a:lnTo>
                <a:lnTo>
                  <a:pt x="66620" y="86470"/>
                </a:lnTo>
                <a:lnTo>
                  <a:pt x="66650" y="86440"/>
                </a:lnTo>
                <a:lnTo>
                  <a:pt x="66640" y="86410"/>
                </a:lnTo>
                <a:lnTo>
                  <a:pt x="66630" y="86390"/>
                </a:lnTo>
                <a:lnTo>
                  <a:pt x="66610" y="86370"/>
                </a:lnTo>
                <a:lnTo>
                  <a:pt x="66600" y="86360"/>
                </a:lnTo>
                <a:lnTo>
                  <a:pt x="66580" y="86350"/>
                </a:lnTo>
                <a:lnTo>
                  <a:pt x="66560" y="86340"/>
                </a:lnTo>
                <a:lnTo>
                  <a:pt x="66550" y="86320"/>
                </a:lnTo>
                <a:lnTo>
                  <a:pt x="66540" y="86290"/>
                </a:lnTo>
                <a:lnTo>
                  <a:pt x="66540" y="86270"/>
                </a:lnTo>
                <a:lnTo>
                  <a:pt x="66520" y="86250"/>
                </a:lnTo>
                <a:lnTo>
                  <a:pt x="66510" y="86240"/>
                </a:lnTo>
                <a:lnTo>
                  <a:pt x="66510" y="86230"/>
                </a:lnTo>
                <a:lnTo>
                  <a:pt x="66520" y="86210"/>
                </a:lnTo>
                <a:lnTo>
                  <a:pt x="66560" y="86160"/>
                </a:lnTo>
                <a:lnTo>
                  <a:pt x="66570" y="86130"/>
                </a:lnTo>
                <a:lnTo>
                  <a:pt x="66570" y="86100"/>
                </a:lnTo>
                <a:lnTo>
                  <a:pt x="66580" y="86060"/>
                </a:lnTo>
                <a:lnTo>
                  <a:pt x="66580" y="86050"/>
                </a:lnTo>
                <a:lnTo>
                  <a:pt x="66580" y="86000"/>
                </a:lnTo>
                <a:lnTo>
                  <a:pt x="66620" y="85980"/>
                </a:lnTo>
                <a:lnTo>
                  <a:pt x="66630" y="85980"/>
                </a:lnTo>
                <a:lnTo>
                  <a:pt x="66680" y="86000"/>
                </a:lnTo>
                <a:lnTo>
                  <a:pt x="66730" y="86020"/>
                </a:lnTo>
                <a:lnTo>
                  <a:pt x="66740" y="86020"/>
                </a:lnTo>
                <a:lnTo>
                  <a:pt x="66760" y="86040"/>
                </a:lnTo>
                <a:lnTo>
                  <a:pt x="66760" y="86030"/>
                </a:lnTo>
                <a:lnTo>
                  <a:pt x="66800" y="85960"/>
                </a:lnTo>
                <a:lnTo>
                  <a:pt x="66820" y="85930"/>
                </a:lnTo>
                <a:lnTo>
                  <a:pt x="66880" y="85890"/>
                </a:lnTo>
                <a:lnTo>
                  <a:pt x="66920" y="85880"/>
                </a:lnTo>
                <a:lnTo>
                  <a:pt x="66940" y="85860"/>
                </a:lnTo>
                <a:lnTo>
                  <a:pt x="66960" y="85830"/>
                </a:lnTo>
                <a:lnTo>
                  <a:pt x="66970" y="85830"/>
                </a:lnTo>
                <a:lnTo>
                  <a:pt x="66990" y="85830"/>
                </a:lnTo>
                <a:lnTo>
                  <a:pt x="66990" y="85820"/>
                </a:lnTo>
                <a:lnTo>
                  <a:pt x="67000" y="85810"/>
                </a:lnTo>
                <a:lnTo>
                  <a:pt x="66990" y="85800"/>
                </a:lnTo>
                <a:lnTo>
                  <a:pt x="66980" y="85790"/>
                </a:lnTo>
                <a:lnTo>
                  <a:pt x="66940" y="85780"/>
                </a:lnTo>
                <a:lnTo>
                  <a:pt x="66910" y="85760"/>
                </a:lnTo>
                <a:lnTo>
                  <a:pt x="66900" y="85740"/>
                </a:lnTo>
                <a:lnTo>
                  <a:pt x="66900" y="85710"/>
                </a:lnTo>
                <a:lnTo>
                  <a:pt x="66890" y="85680"/>
                </a:lnTo>
                <a:lnTo>
                  <a:pt x="66870" y="85670"/>
                </a:lnTo>
                <a:lnTo>
                  <a:pt x="66860" y="85630"/>
                </a:lnTo>
                <a:lnTo>
                  <a:pt x="66860" y="85620"/>
                </a:lnTo>
                <a:lnTo>
                  <a:pt x="66830" y="85590"/>
                </a:lnTo>
                <a:lnTo>
                  <a:pt x="66830" y="85580"/>
                </a:lnTo>
                <a:lnTo>
                  <a:pt x="66830" y="85540"/>
                </a:lnTo>
                <a:lnTo>
                  <a:pt x="66870" y="85500"/>
                </a:lnTo>
                <a:lnTo>
                  <a:pt x="66880" y="85480"/>
                </a:lnTo>
                <a:lnTo>
                  <a:pt x="66890" y="85460"/>
                </a:lnTo>
                <a:lnTo>
                  <a:pt x="66910" y="85450"/>
                </a:lnTo>
                <a:lnTo>
                  <a:pt x="66920" y="85450"/>
                </a:lnTo>
                <a:lnTo>
                  <a:pt x="66940" y="85450"/>
                </a:lnTo>
                <a:lnTo>
                  <a:pt x="66980" y="85450"/>
                </a:lnTo>
                <a:lnTo>
                  <a:pt x="67020" y="85430"/>
                </a:lnTo>
                <a:lnTo>
                  <a:pt x="67040" y="85420"/>
                </a:lnTo>
                <a:lnTo>
                  <a:pt x="67110" y="85400"/>
                </a:lnTo>
                <a:lnTo>
                  <a:pt x="67140" y="85400"/>
                </a:lnTo>
                <a:lnTo>
                  <a:pt x="67170" y="85400"/>
                </a:lnTo>
                <a:lnTo>
                  <a:pt x="67190" y="85420"/>
                </a:lnTo>
                <a:lnTo>
                  <a:pt x="67190" y="85430"/>
                </a:lnTo>
                <a:lnTo>
                  <a:pt x="67190" y="85390"/>
                </a:lnTo>
                <a:lnTo>
                  <a:pt x="67190" y="85350"/>
                </a:lnTo>
                <a:lnTo>
                  <a:pt x="67180" y="85280"/>
                </a:lnTo>
                <a:lnTo>
                  <a:pt x="67180" y="85270"/>
                </a:lnTo>
                <a:lnTo>
                  <a:pt x="67160" y="85230"/>
                </a:lnTo>
                <a:lnTo>
                  <a:pt x="67140" y="85190"/>
                </a:lnTo>
                <a:lnTo>
                  <a:pt x="67110" y="85160"/>
                </a:lnTo>
                <a:lnTo>
                  <a:pt x="67100" y="85150"/>
                </a:lnTo>
                <a:lnTo>
                  <a:pt x="67080" y="85130"/>
                </a:lnTo>
                <a:lnTo>
                  <a:pt x="67050" y="85100"/>
                </a:lnTo>
                <a:lnTo>
                  <a:pt x="67030" y="85060"/>
                </a:lnTo>
                <a:lnTo>
                  <a:pt x="67020" y="85020"/>
                </a:lnTo>
                <a:lnTo>
                  <a:pt x="67010" y="85000"/>
                </a:lnTo>
                <a:lnTo>
                  <a:pt x="67010" y="84990"/>
                </a:lnTo>
                <a:lnTo>
                  <a:pt x="67000" y="84990"/>
                </a:lnTo>
                <a:lnTo>
                  <a:pt x="66970" y="84980"/>
                </a:lnTo>
                <a:lnTo>
                  <a:pt x="66930" y="84970"/>
                </a:lnTo>
                <a:lnTo>
                  <a:pt x="66900" y="84960"/>
                </a:lnTo>
                <a:lnTo>
                  <a:pt x="66890" y="84950"/>
                </a:lnTo>
                <a:lnTo>
                  <a:pt x="66890" y="84910"/>
                </a:lnTo>
                <a:lnTo>
                  <a:pt x="66890" y="84850"/>
                </a:lnTo>
                <a:lnTo>
                  <a:pt x="66890" y="84840"/>
                </a:lnTo>
                <a:lnTo>
                  <a:pt x="66910" y="84820"/>
                </a:lnTo>
                <a:lnTo>
                  <a:pt x="66940" y="84770"/>
                </a:lnTo>
                <a:lnTo>
                  <a:pt x="66930" y="84740"/>
                </a:lnTo>
                <a:lnTo>
                  <a:pt x="66930" y="84710"/>
                </a:lnTo>
                <a:lnTo>
                  <a:pt x="66930" y="84670"/>
                </a:lnTo>
                <a:lnTo>
                  <a:pt x="66950" y="84650"/>
                </a:lnTo>
                <a:lnTo>
                  <a:pt x="66970" y="84630"/>
                </a:lnTo>
                <a:lnTo>
                  <a:pt x="66980" y="84630"/>
                </a:lnTo>
                <a:lnTo>
                  <a:pt x="67000" y="84640"/>
                </a:lnTo>
                <a:lnTo>
                  <a:pt x="67020" y="84640"/>
                </a:lnTo>
                <a:lnTo>
                  <a:pt x="67070" y="84630"/>
                </a:lnTo>
                <a:lnTo>
                  <a:pt x="67090" y="84630"/>
                </a:lnTo>
                <a:lnTo>
                  <a:pt x="67090" y="84660"/>
                </a:lnTo>
                <a:lnTo>
                  <a:pt x="67100" y="84670"/>
                </a:lnTo>
                <a:lnTo>
                  <a:pt x="67130" y="84700"/>
                </a:lnTo>
                <a:lnTo>
                  <a:pt x="67200" y="84750"/>
                </a:lnTo>
                <a:lnTo>
                  <a:pt x="67230" y="84770"/>
                </a:lnTo>
                <a:lnTo>
                  <a:pt x="67250" y="84720"/>
                </a:lnTo>
                <a:lnTo>
                  <a:pt x="67280" y="84690"/>
                </a:lnTo>
                <a:lnTo>
                  <a:pt x="67310" y="84640"/>
                </a:lnTo>
                <a:lnTo>
                  <a:pt x="67340" y="84600"/>
                </a:lnTo>
                <a:lnTo>
                  <a:pt x="67340" y="84570"/>
                </a:lnTo>
                <a:lnTo>
                  <a:pt x="67350" y="84560"/>
                </a:lnTo>
                <a:lnTo>
                  <a:pt x="67370" y="84540"/>
                </a:lnTo>
                <a:lnTo>
                  <a:pt x="67390" y="84530"/>
                </a:lnTo>
                <a:lnTo>
                  <a:pt x="67430" y="84530"/>
                </a:lnTo>
                <a:lnTo>
                  <a:pt x="67440" y="84520"/>
                </a:lnTo>
                <a:lnTo>
                  <a:pt x="67460" y="84470"/>
                </a:lnTo>
                <a:lnTo>
                  <a:pt x="67480" y="84460"/>
                </a:lnTo>
                <a:lnTo>
                  <a:pt x="67510" y="84450"/>
                </a:lnTo>
                <a:lnTo>
                  <a:pt x="67520" y="84440"/>
                </a:lnTo>
                <a:lnTo>
                  <a:pt x="67550" y="84450"/>
                </a:lnTo>
                <a:lnTo>
                  <a:pt x="67570" y="84450"/>
                </a:lnTo>
                <a:lnTo>
                  <a:pt x="67580" y="84450"/>
                </a:lnTo>
                <a:lnTo>
                  <a:pt x="67640" y="84420"/>
                </a:lnTo>
                <a:lnTo>
                  <a:pt x="67620" y="84410"/>
                </a:lnTo>
                <a:lnTo>
                  <a:pt x="67610" y="84400"/>
                </a:lnTo>
                <a:lnTo>
                  <a:pt x="67590" y="84370"/>
                </a:lnTo>
                <a:lnTo>
                  <a:pt x="67540" y="84340"/>
                </a:lnTo>
                <a:lnTo>
                  <a:pt x="67520" y="84310"/>
                </a:lnTo>
                <a:lnTo>
                  <a:pt x="67500" y="84270"/>
                </a:lnTo>
                <a:lnTo>
                  <a:pt x="67490" y="84260"/>
                </a:lnTo>
                <a:lnTo>
                  <a:pt x="67450" y="84230"/>
                </a:lnTo>
                <a:lnTo>
                  <a:pt x="67390" y="84210"/>
                </a:lnTo>
                <a:lnTo>
                  <a:pt x="67330" y="84200"/>
                </a:lnTo>
                <a:lnTo>
                  <a:pt x="67270" y="84200"/>
                </a:lnTo>
                <a:lnTo>
                  <a:pt x="67240" y="84180"/>
                </a:lnTo>
                <a:lnTo>
                  <a:pt x="67230" y="84180"/>
                </a:lnTo>
                <a:lnTo>
                  <a:pt x="67210" y="84180"/>
                </a:lnTo>
                <a:lnTo>
                  <a:pt x="67180" y="84180"/>
                </a:lnTo>
                <a:lnTo>
                  <a:pt x="67160" y="84180"/>
                </a:lnTo>
                <a:lnTo>
                  <a:pt x="67140" y="84160"/>
                </a:lnTo>
                <a:lnTo>
                  <a:pt x="67130" y="84150"/>
                </a:lnTo>
                <a:lnTo>
                  <a:pt x="67130" y="84110"/>
                </a:lnTo>
                <a:lnTo>
                  <a:pt x="67130" y="84090"/>
                </a:lnTo>
                <a:lnTo>
                  <a:pt x="67120" y="84070"/>
                </a:lnTo>
                <a:lnTo>
                  <a:pt x="67130" y="84020"/>
                </a:lnTo>
                <a:lnTo>
                  <a:pt x="67130" y="83990"/>
                </a:lnTo>
                <a:lnTo>
                  <a:pt x="67130" y="83960"/>
                </a:lnTo>
                <a:lnTo>
                  <a:pt x="67130" y="83950"/>
                </a:lnTo>
                <a:lnTo>
                  <a:pt x="67120" y="83940"/>
                </a:lnTo>
                <a:lnTo>
                  <a:pt x="67100" y="83930"/>
                </a:lnTo>
                <a:lnTo>
                  <a:pt x="67060" y="83920"/>
                </a:lnTo>
                <a:lnTo>
                  <a:pt x="67050" y="83910"/>
                </a:lnTo>
                <a:lnTo>
                  <a:pt x="67050" y="83900"/>
                </a:lnTo>
                <a:lnTo>
                  <a:pt x="67040" y="83850"/>
                </a:lnTo>
                <a:lnTo>
                  <a:pt x="67010" y="83850"/>
                </a:lnTo>
                <a:lnTo>
                  <a:pt x="66980" y="83850"/>
                </a:lnTo>
                <a:lnTo>
                  <a:pt x="66940" y="83850"/>
                </a:lnTo>
                <a:lnTo>
                  <a:pt x="66920" y="83840"/>
                </a:lnTo>
                <a:lnTo>
                  <a:pt x="66900" y="83820"/>
                </a:lnTo>
                <a:lnTo>
                  <a:pt x="66880" y="83790"/>
                </a:lnTo>
                <a:lnTo>
                  <a:pt x="66870" y="83780"/>
                </a:lnTo>
                <a:lnTo>
                  <a:pt x="66870" y="83770"/>
                </a:lnTo>
                <a:lnTo>
                  <a:pt x="66870" y="83740"/>
                </a:lnTo>
                <a:lnTo>
                  <a:pt x="66870" y="83720"/>
                </a:lnTo>
                <a:lnTo>
                  <a:pt x="66880" y="83680"/>
                </a:lnTo>
                <a:lnTo>
                  <a:pt x="66900" y="83640"/>
                </a:lnTo>
                <a:lnTo>
                  <a:pt x="66930" y="83610"/>
                </a:lnTo>
                <a:lnTo>
                  <a:pt x="66940" y="83580"/>
                </a:lnTo>
                <a:lnTo>
                  <a:pt x="66950" y="83550"/>
                </a:lnTo>
                <a:lnTo>
                  <a:pt x="66950" y="83520"/>
                </a:lnTo>
                <a:lnTo>
                  <a:pt x="66940" y="83490"/>
                </a:lnTo>
                <a:lnTo>
                  <a:pt x="66920" y="83480"/>
                </a:lnTo>
                <a:lnTo>
                  <a:pt x="66910" y="83480"/>
                </a:lnTo>
                <a:lnTo>
                  <a:pt x="66900" y="83480"/>
                </a:lnTo>
                <a:lnTo>
                  <a:pt x="66890" y="83490"/>
                </a:lnTo>
                <a:lnTo>
                  <a:pt x="66880" y="83500"/>
                </a:lnTo>
                <a:lnTo>
                  <a:pt x="66870" y="83490"/>
                </a:lnTo>
                <a:lnTo>
                  <a:pt x="66860" y="83470"/>
                </a:lnTo>
                <a:lnTo>
                  <a:pt x="66850" y="83450"/>
                </a:lnTo>
                <a:lnTo>
                  <a:pt x="66830" y="83440"/>
                </a:lnTo>
                <a:lnTo>
                  <a:pt x="66820" y="83440"/>
                </a:lnTo>
                <a:lnTo>
                  <a:pt x="66790" y="83440"/>
                </a:lnTo>
                <a:lnTo>
                  <a:pt x="66780" y="83450"/>
                </a:lnTo>
                <a:lnTo>
                  <a:pt x="66780" y="83460"/>
                </a:lnTo>
                <a:lnTo>
                  <a:pt x="66780" y="83490"/>
                </a:lnTo>
                <a:lnTo>
                  <a:pt x="66770" y="83500"/>
                </a:lnTo>
                <a:lnTo>
                  <a:pt x="66750" y="83480"/>
                </a:lnTo>
                <a:lnTo>
                  <a:pt x="66740" y="83470"/>
                </a:lnTo>
                <a:lnTo>
                  <a:pt x="66730" y="83470"/>
                </a:lnTo>
                <a:lnTo>
                  <a:pt x="66700" y="83480"/>
                </a:lnTo>
                <a:lnTo>
                  <a:pt x="66680" y="83500"/>
                </a:lnTo>
                <a:lnTo>
                  <a:pt x="66660" y="83510"/>
                </a:lnTo>
                <a:lnTo>
                  <a:pt x="66640" y="83500"/>
                </a:lnTo>
                <a:lnTo>
                  <a:pt x="66620" y="83490"/>
                </a:lnTo>
                <a:lnTo>
                  <a:pt x="66610" y="83480"/>
                </a:lnTo>
                <a:lnTo>
                  <a:pt x="66590" y="83480"/>
                </a:lnTo>
                <a:lnTo>
                  <a:pt x="66570" y="83490"/>
                </a:lnTo>
                <a:lnTo>
                  <a:pt x="66550" y="83500"/>
                </a:lnTo>
                <a:lnTo>
                  <a:pt x="66540" y="83500"/>
                </a:lnTo>
                <a:lnTo>
                  <a:pt x="66530" y="83500"/>
                </a:lnTo>
                <a:lnTo>
                  <a:pt x="66530" y="83470"/>
                </a:lnTo>
                <a:lnTo>
                  <a:pt x="66530" y="83440"/>
                </a:lnTo>
                <a:lnTo>
                  <a:pt x="66530" y="83350"/>
                </a:lnTo>
                <a:lnTo>
                  <a:pt x="66550" y="83290"/>
                </a:lnTo>
                <a:lnTo>
                  <a:pt x="66540" y="83280"/>
                </a:lnTo>
                <a:lnTo>
                  <a:pt x="66530" y="83270"/>
                </a:lnTo>
                <a:lnTo>
                  <a:pt x="66510" y="83260"/>
                </a:lnTo>
                <a:lnTo>
                  <a:pt x="66490" y="83250"/>
                </a:lnTo>
                <a:lnTo>
                  <a:pt x="66470" y="83250"/>
                </a:lnTo>
                <a:lnTo>
                  <a:pt x="66450" y="83240"/>
                </a:lnTo>
                <a:lnTo>
                  <a:pt x="66400" y="83200"/>
                </a:lnTo>
                <a:lnTo>
                  <a:pt x="66380" y="83190"/>
                </a:lnTo>
                <a:lnTo>
                  <a:pt x="66350" y="83180"/>
                </a:lnTo>
                <a:lnTo>
                  <a:pt x="66330" y="83170"/>
                </a:lnTo>
                <a:lnTo>
                  <a:pt x="66320" y="83170"/>
                </a:lnTo>
                <a:lnTo>
                  <a:pt x="66300" y="83170"/>
                </a:lnTo>
                <a:lnTo>
                  <a:pt x="66290" y="83180"/>
                </a:lnTo>
                <a:lnTo>
                  <a:pt x="66270" y="83180"/>
                </a:lnTo>
                <a:lnTo>
                  <a:pt x="66260" y="83180"/>
                </a:lnTo>
                <a:lnTo>
                  <a:pt x="66230" y="83180"/>
                </a:lnTo>
                <a:lnTo>
                  <a:pt x="66220" y="83180"/>
                </a:lnTo>
                <a:lnTo>
                  <a:pt x="66200" y="83180"/>
                </a:lnTo>
                <a:lnTo>
                  <a:pt x="66170" y="83160"/>
                </a:lnTo>
                <a:lnTo>
                  <a:pt x="66150" y="83150"/>
                </a:lnTo>
                <a:lnTo>
                  <a:pt x="66130" y="83130"/>
                </a:lnTo>
                <a:lnTo>
                  <a:pt x="66100" y="83110"/>
                </a:lnTo>
                <a:lnTo>
                  <a:pt x="66090" y="83080"/>
                </a:lnTo>
                <a:lnTo>
                  <a:pt x="66080" y="83050"/>
                </a:lnTo>
                <a:lnTo>
                  <a:pt x="66070" y="83020"/>
                </a:lnTo>
                <a:lnTo>
                  <a:pt x="66050" y="82990"/>
                </a:lnTo>
                <a:lnTo>
                  <a:pt x="66040" y="82980"/>
                </a:lnTo>
                <a:lnTo>
                  <a:pt x="66030" y="82970"/>
                </a:lnTo>
                <a:lnTo>
                  <a:pt x="66010" y="82950"/>
                </a:lnTo>
                <a:lnTo>
                  <a:pt x="66010" y="82940"/>
                </a:lnTo>
                <a:lnTo>
                  <a:pt x="66020" y="82920"/>
                </a:lnTo>
                <a:lnTo>
                  <a:pt x="66020" y="82910"/>
                </a:lnTo>
                <a:lnTo>
                  <a:pt x="66030" y="82900"/>
                </a:lnTo>
                <a:lnTo>
                  <a:pt x="66050" y="82870"/>
                </a:lnTo>
                <a:lnTo>
                  <a:pt x="66070" y="82860"/>
                </a:lnTo>
                <a:lnTo>
                  <a:pt x="66080" y="82830"/>
                </a:lnTo>
                <a:lnTo>
                  <a:pt x="66080" y="82800"/>
                </a:lnTo>
                <a:lnTo>
                  <a:pt x="66080" y="82790"/>
                </a:lnTo>
                <a:lnTo>
                  <a:pt x="66070" y="82760"/>
                </a:lnTo>
                <a:lnTo>
                  <a:pt x="66070" y="82750"/>
                </a:lnTo>
                <a:lnTo>
                  <a:pt x="66080" y="82740"/>
                </a:lnTo>
                <a:lnTo>
                  <a:pt x="66100" y="82730"/>
                </a:lnTo>
                <a:lnTo>
                  <a:pt x="66130" y="82730"/>
                </a:lnTo>
                <a:lnTo>
                  <a:pt x="66140" y="82720"/>
                </a:lnTo>
                <a:lnTo>
                  <a:pt x="66150" y="82720"/>
                </a:lnTo>
                <a:lnTo>
                  <a:pt x="66160" y="82710"/>
                </a:lnTo>
                <a:lnTo>
                  <a:pt x="66170" y="82700"/>
                </a:lnTo>
                <a:lnTo>
                  <a:pt x="66180" y="82690"/>
                </a:lnTo>
                <a:lnTo>
                  <a:pt x="66190" y="82670"/>
                </a:lnTo>
                <a:lnTo>
                  <a:pt x="66200" y="82640"/>
                </a:lnTo>
                <a:lnTo>
                  <a:pt x="66210" y="82640"/>
                </a:lnTo>
                <a:lnTo>
                  <a:pt x="66220" y="82620"/>
                </a:lnTo>
                <a:lnTo>
                  <a:pt x="66230" y="82620"/>
                </a:lnTo>
                <a:lnTo>
                  <a:pt x="66240" y="82600"/>
                </a:lnTo>
                <a:lnTo>
                  <a:pt x="66240" y="82590"/>
                </a:lnTo>
                <a:lnTo>
                  <a:pt x="66260" y="82590"/>
                </a:lnTo>
                <a:lnTo>
                  <a:pt x="66260" y="82580"/>
                </a:lnTo>
                <a:lnTo>
                  <a:pt x="66250" y="82580"/>
                </a:lnTo>
                <a:lnTo>
                  <a:pt x="66230" y="82570"/>
                </a:lnTo>
                <a:lnTo>
                  <a:pt x="66200" y="82560"/>
                </a:lnTo>
                <a:lnTo>
                  <a:pt x="66190" y="82560"/>
                </a:lnTo>
                <a:lnTo>
                  <a:pt x="66170" y="82560"/>
                </a:lnTo>
                <a:lnTo>
                  <a:pt x="66150" y="82550"/>
                </a:lnTo>
                <a:lnTo>
                  <a:pt x="66130" y="82530"/>
                </a:lnTo>
                <a:lnTo>
                  <a:pt x="66110" y="82530"/>
                </a:lnTo>
                <a:lnTo>
                  <a:pt x="66100" y="82520"/>
                </a:lnTo>
                <a:lnTo>
                  <a:pt x="66100" y="82510"/>
                </a:lnTo>
                <a:lnTo>
                  <a:pt x="66090" y="82500"/>
                </a:lnTo>
                <a:lnTo>
                  <a:pt x="66100" y="82480"/>
                </a:lnTo>
                <a:lnTo>
                  <a:pt x="66100" y="82450"/>
                </a:lnTo>
                <a:lnTo>
                  <a:pt x="66110" y="82440"/>
                </a:lnTo>
                <a:lnTo>
                  <a:pt x="66110" y="82420"/>
                </a:lnTo>
                <a:lnTo>
                  <a:pt x="66120" y="82420"/>
                </a:lnTo>
                <a:lnTo>
                  <a:pt x="66140" y="82420"/>
                </a:lnTo>
                <a:lnTo>
                  <a:pt x="66150" y="82420"/>
                </a:lnTo>
                <a:lnTo>
                  <a:pt x="66170" y="82420"/>
                </a:lnTo>
                <a:lnTo>
                  <a:pt x="66170" y="82410"/>
                </a:lnTo>
                <a:lnTo>
                  <a:pt x="66180" y="82410"/>
                </a:lnTo>
                <a:lnTo>
                  <a:pt x="66180" y="82400"/>
                </a:lnTo>
                <a:lnTo>
                  <a:pt x="66170" y="82370"/>
                </a:lnTo>
                <a:lnTo>
                  <a:pt x="66160" y="82340"/>
                </a:lnTo>
                <a:lnTo>
                  <a:pt x="66140" y="82320"/>
                </a:lnTo>
                <a:lnTo>
                  <a:pt x="66130" y="82320"/>
                </a:lnTo>
                <a:lnTo>
                  <a:pt x="66140" y="82310"/>
                </a:lnTo>
                <a:lnTo>
                  <a:pt x="66150" y="82290"/>
                </a:lnTo>
                <a:lnTo>
                  <a:pt x="66170" y="82270"/>
                </a:lnTo>
                <a:lnTo>
                  <a:pt x="66190" y="82250"/>
                </a:lnTo>
                <a:lnTo>
                  <a:pt x="66190" y="82240"/>
                </a:lnTo>
                <a:lnTo>
                  <a:pt x="66200" y="82220"/>
                </a:lnTo>
                <a:lnTo>
                  <a:pt x="66210" y="82220"/>
                </a:lnTo>
                <a:lnTo>
                  <a:pt x="66230" y="82200"/>
                </a:lnTo>
                <a:lnTo>
                  <a:pt x="66260" y="82180"/>
                </a:lnTo>
                <a:lnTo>
                  <a:pt x="66270" y="82170"/>
                </a:lnTo>
                <a:lnTo>
                  <a:pt x="66280" y="82160"/>
                </a:lnTo>
                <a:lnTo>
                  <a:pt x="66280" y="82140"/>
                </a:lnTo>
                <a:lnTo>
                  <a:pt x="66290" y="82140"/>
                </a:lnTo>
                <a:lnTo>
                  <a:pt x="66300" y="82140"/>
                </a:lnTo>
                <a:lnTo>
                  <a:pt x="66310" y="82140"/>
                </a:lnTo>
                <a:lnTo>
                  <a:pt x="66310" y="82150"/>
                </a:lnTo>
                <a:lnTo>
                  <a:pt x="66320" y="82160"/>
                </a:lnTo>
                <a:lnTo>
                  <a:pt x="66320" y="82170"/>
                </a:lnTo>
                <a:lnTo>
                  <a:pt x="66330" y="82170"/>
                </a:lnTo>
                <a:lnTo>
                  <a:pt x="66330" y="82160"/>
                </a:lnTo>
                <a:lnTo>
                  <a:pt x="66340" y="82150"/>
                </a:lnTo>
                <a:lnTo>
                  <a:pt x="66340" y="82140"/>
                </a:lnTo>
                <a:lnTo>
                  <a:pt x="66340" y="82120"/>
                </a:lnTo>
                <a:lnTo>
                  <a:pt x="66330" y="82110"/>
                </a:lnTo>
                <a:lnTo>
                  <a:pt x="66320" y="82110"/>
                </a:lnTo>
                <a:lnTo>
                  <a:pt x="66310" y="82110"/>
                </a:lnTo>
                <a:lnTo>
                  <a:pt x="66300" y="82100"/>
                </a:lnTo>
                <a:lnTo>
                  <a:pt x="66310" y="82090"/>
                </a:lnTo>
                <a:lnTo>
                  <a:pt x="66310" y="82080"/>
                </a:lnTo>
                <a:lnTo>
                  <a:pt x="66320" y="82070"/>
                </a:lnTo>
                <a:lnTo>
                  <a:pt x="66330" y="82060"/>
                </a:lnTo>
                <a:lnTo>
                  <a:pt x="66330" y="82040"/>
                </a:lnTo>
                <a:lnTo>
                  <a:pt x="66340" y="82030"/>
                </a:lnTo>
                <a:lnTo>
                  <a:pt x="66340" y="82020"/>
                </a:lnTo>
                <a:lnTo>
                  <a:pt x="66360" y="82000"/>
                </a:lnTo>
                <a:lnTo>
                  <a:pt x="66380" y="81990"/>
                </a:lnTo>
                <a:lnTo>
                  <a:pt x="66400" y="81970"/>
                </a:lnTo>
                <a:lnTo>
                  <a:pt x="66410" y="81980"/>
                </a:lnTo>
                <a:lnTo>
                  <a:pt x="66420" y="81970"/>
                </a:lnTo>
                <a:lnTo>
                  <a:pt x="66440" y="81970"/>
                </a:lnTo>
                <a:lnTo>
                  <a:pt x="66450" y="81960"/>
                </a:lnTo>
                <a:lnTo>
                  <a:pt x="66470" y="81960"/>
                </a:lnTo>
                <a:lnTo>
                  <a:pt x="66480" y="81960"/>
                </a:lnTo>
                <a:lnTo>
                  <a:pt x="66500" y="81940"/>
                </a:lnTo>
                <a:lnTo>
                  <a:pt x="66500" y="81930"/>
                </a:lnTo>
                <a:lnTo>
                  <a:pt x="66510" y="81910"/>
                </a:lnTo>
                <a:lnTo>
                  <a:pt x="66510" y="81900"/>
                </a:lnTo>
                <a:lnTo>
                  <a:pt x="66520" y="81900"/>
                </a:lnTo>
                <a:lnTo>
                  <a:pt x="66530" y="81900"/>
                </a:lnTo>
                <a:lnTo>
                  <a:pt x="66550" y="81890"/>
                </a:lnTo>
                <a:lnTo>
                  <a:pt x="66560" y="81880"/>
                </a:lnTo>
                <a:lnTo>
                  <a:pt x="66560" y="81850"/>
                </a:lnTo>
                <a:lnTo>
                  <a:pt x="66560" y="81830"/>
                </a:lnTo>
                <a:lnTo>
                  <a:pt x="66570" y="81830"/>
                </a:lnTo>
                <a:lnTo>
                  <a:pt x="66590" y="81800"/>
                </a:lnTo>
                <a:lnTo>
                  <a:pt x="66610" y="81780"/>
                </a:lnTo>
                <a:lnTo>
                  <a:pt x="66610" y="81770"/>
                </a:lnTo>
                <a:lnTo>
                  <a:pt x="66610" y="81760"/>
                </a:lnTo>
                <a:lnTo>
                  <a:pt x="66620" y="81750"/>
                </a:lnTo>
                <a:lnTo>
                  <a:pt x="66630" y="81750"/>
                </a:lnTo>
                <a:lnTo>
                  <a:pt x="66640" y="81730"/>
                </a:lnTo>
                <a:lnTo>
                  <a:pt x="66640" y="81720"/>
                </a:lnTo>
                <a:lnTo>
                  <a:pt x="66650" y="81710"/>
                </a:lnTo>
                <a:lnTo>
                  <a:pt x="66670" y="81690"/>
                </a:lnTo>
                <a:lnTo>
                  <a:pt x="66690" y="81660"/>
                </a:lnTo>
                <a:lnTo>
                  <a:pt x="66710" y="81640"/>
                </a:lnTo>
                <a:lnTo>
                  <a:pt x="66710" y="81630"/>
                </a:lnTo>
                <a:lnTo>
                  <a:pt x="66710" y="81620"/>
                </a:lnTo>
                <a:lnTo>
                  <a:pt x="66720" y="81620"/>
                </a:lnTo>
                <a:lnTo>
                  <a:pt x="66730" y="81620"/>
                </a:lnTo>
                <a:lnTo>
                  <a:pt x="66750" y="81600"/>
                </a:lnTo>
                <a:lnTo>
                  <a:pt x="66760" y="81570"/>
                </a:lnTo>
                <a:lnTo>
                  <a:pt x="66780" y="81550"/>
                </a:lnTo>
                <a:lnTo>
                  <a:pt x="66800" y="81530"/>
                </a:lnTo>
                <a:lnTo>
                  <a:pt x="66810" y="81520"/>
                </a:lnTo>
                <a:lnTo>
                  <a:pt x="66820" y="81520"/>
                </a:lnTo>
                <a:lnTo>
                  <a:pt x="66840" y="81520"/>
                </a:lnTo>
                <a:lnTo>
                  <a:pt x="66850" y="81520"/>
                </a:lnTo>
                <a:lnTo>
                  <a:pt x="66880" y="81520"/>
                </a:lnTo>
                <a:lnTo>
                  <a:pt x="66910" y="81510"/>
                </a:lnTo>
                <a:lnTo>
                  <a:pt x="66920" y="81500"/>
                </a:lnTo>
                <a:lnTo>
                  <a:pt x="66920" y="81490"/>
                </a:lnTo>
                <a:lnTo>
                  <a:pt x="66940" y="81430"/>
                </a:lnTo>
                <a:lnTo>
                  <a:pt x="66940" y="81410"/>
                </a:lnTo>
                <a:lnTo>
                  <a:pt x="66950" y="81400"/>
                </a:lnTo>
                <a:lnTo>
                  <a:pt x="66960" y="81400"/>
                </a:lnTo>
                <a:lnTo>
                  <a:pt x="66980" y="81390"/>
                </a:lnTo>
                <a:lnTo>
                  <a:pt x="67010" y="81400"/>
                </a:lnTo>
                <a:lnTo>
                  <a:pt x="67030" y="81410"/>
                </a:lnTo>
                <a:lnTo>
                  <a:pt x="67060" y="81430"/>
                </a:lnTo>
                <a:lnTo>
                  <a:pt x="67080" y="81440"/>
                </a:lnTo>
                <a:lnTo>
                  <a:pt x="67150" y="81460"/>
                </a:lnTo>
                <a:lnTo>
                  <a:pt x="67180" y="81460"/>
                </a:lnTo>
                <a:lnTo>
                  <a:pt x="67190" y="81450"/>
                </a:lnTo>
                <a:lnTo>
                  <a:pt x="67240" y="81410"/>
                </a:lnTo>
                <a:lnTo>
                  <a:pt x="67250" y="81410"/>
                </a:lnTo>
                <a:lnTo>
                  <a:pt x="67280" y="81370"/>
                </a:lnTo>
                <a:lnTo>
                  <a:pt x="67300" y="81340"/>
                </a:lnTo>
                <a:lnTo>
                  <a:pt x="67320" y="81310"/>
                </a:lnTo>
                <a:lnTo>
                  <a:pt x="67320" y="81300"/>
                </a:lnTo>
                <a:lnTo>
                  <a:pt x="67320" y="81290"/>
                </a:lnTo>
                <a:lnTo>
                  <a:pt x="67310" y="81260"/>
                </a:lnTo>
                <a:lnTo>
                  <a:pt x="67300" y="81240"/>
                </a:lnTo>
                <a:lnTo>
                  <a:pt x="67280" y="81210"/>
                </a:lnTo>
                <a:lnTo>
                  <a:pt x="67270" y="81190"/>
                </a:lnTo>
                <a:lnTo>
                  <a:pt x="67240" y="81190"/>
                </a:lnTo>
                <a:lnTo>
                  <a:pt x="67230" y="81190"/>
                </a:lnTo>
                <a:lnTo>
                  <a:pt x="67220" y="81180"/>
                </a:lnTo>
                <a:lnTo>
                  <a:pt x="67210" y="81170"/>
                </a:lnTo>
                <a:lnTo>
                  <a:pt x="67200" y="81170"/>
                </a:lnTo>
                <a:lnTo>
                  <a:pt x="67190" y="81170"/>
                </a:lnTo>
                <a:lnTo>
                  <a:pt x="67170" y="81160"/>
                </a:lnTo>
                <a:lnTo>
                  <a:pt x="67170" y="81140"/>
                </a:lnTo>
                <a:lnTo>
                  <a:pt x="67170" y="81130"/>
                </a:lnTo>
                <a:lnTo>
                  <a:pt x="67160" y="81130"/>
                </a:lnTo>
                <a:lnTo>
                  <a:pt x="67150" y="81130"/>
                </a:lnTo>
                <a:lnTo>
                  <a:pt x="67140" y="81120"/>
                </a:lnTo>
                <a:lnTo>
                  <a:pt x="67130" y="81120"/>
                </a:lnTo>
                <a:lnTo>
                  <a:pt x="67140" y="81110"/>
                </a:lnTo>
                <a:lnTo>
                  <a:pt x="67130" y="81100"/>
                </a:lnTo>
                <a:lnTo>
                  <a:pt x="67130" y="81080"/>
                </a:lnTo>
                <a:lnTo>
                  <a:pt x="67130" y="81070"/>
                </a:lnTo>
                <a:lnTo>
                  <a:pt x="67120" y="81050"/>
                </a:lnTo>
                <a:lnTo>
                  <a:pt x="67110" y="81030"/>
                </a:lnTo>
                <a:lnTo>
                  <a:pt x="67110" y="81020"/>
                </a:lnTo>
                <a:lnTo>
                  <a:pt x="67100" y="81010"/>
                </a:lnTo>
                <a:lnTo>
                  <a:pt x="67080" y="81000"/>
                </a:lnTo>
                <a:lnTo>
                  <a:pt x="67070" y="80990"/>
                </a:lnTo>
                <a:lnTo>
                  <a:pt x="67060" y="80990"/>
                </a:lnTo>
                <a:lnTo>
                  <a:pt x="67050" y="80980"/>
                </a:lnTo>
                <a:lnTo>
                  <a:pt x="67050" y="80970"/>
                </a:lnTo>
                <a:lnTo>
                  <a:pt x="67060" y="80970"/>
                </a:lnTo>
                <a:lnTo>
                  <a:pt x="67060" y="80960"/>
                </a:lnTo>
                <a:lnTo>
                  <a:pt x="67060" y="80940"/>
                </a:lnTo>
                <a:lnTo>
                  <a:pt x="67060" y="80920"/>
                </a:lnTo>
                <a:lnTo>
                  <a:pt x="67050" y="80900"/>
                </a:lnTo>
                <a:lnTo>
                  <a:pt x="67050" y="80880"/>
                </a:lnTo>
                <a:lnTo>
                  <a:pt x="67050" y="80870"/>
                </a:lnTo>
                <a:lnTo>
                  <a:pt x="67060" y="80860"/>
                </a:lnTo>
                <a:lnTo>
                  <a:pt x="67060" y="80850"/>
                </a:lnTo>
                <a:lnTo>
                  <a:pt x="67060" y="80840"/>
                </a:lnTo>
                <a:lnTo>
                  <a:pt x="67060" y="80830"/>
                </a:lnTo>
                <a:lnTo>
                  <a:pt x="67060" y="80820"/>
                </a:lnTo>
                <a:lnTo>
                  <a:pt x="67060" y="80780"/>
                </a:lnTo>
                <a:lnTo>
                  <a:pt x="67030" y="80790"/>
                </a:lnTo>
                <a:lnTo>
                  <a:pt x="67010" y="80800"/>
                </a:lnTo>
                <a:lnTo>
                  <a:pt x="67000" y="80800"/>
                </a:lnTo>
                <a:lnTo>
                  <a:pt x="66970" y="80810"/>
                </a:lnTo>
                <a:lnTo>
                  <a:pt x="66900" y="80810"/>
                </a:lnTo>
                <a:lnTo>
                  <a:pt x="66870" y="80810"/>
                </a:lnTo>
                <a:lnTo>
                  <a:pt x="66870" y="80800"/>
                </a:lnTo>
                <a:lnTo>
                  <a:pt x="66790" y="80820"/>
                </a:lnTo>
                <a:lnTo>
                  <a:pt x="66590" y="80820"/>
                </a:lnTo>
                <a:lnTo>
                  <a:pt x="66580" y="80820"/>
                </a:lnTo>
                <a:lnTo>
                  <a:pt x="66570" y="80830"/>
                </a:lnTo>
                <a:lnTo>
                  <a:pt x="66550" y="80840"/>
                </a:lnTo>
                <a:lnTo>
                  <a:pt x="66480" y="80860"/>
                </a:lnTo>
                <a:lnTo>
                  <a:pt x="66460" y="80870"/>
                </a:lnTo>
                <a:lnTo>
                  <a:pt x="66430" y="80870"/>
                </a:lnTo>
                <a:lnTo>
                  <a:pt x="66430" y="80850"/>
                </a:lnTo>
                <a:lnTo>
                  <a:pt x="66420" y="80840"/>
                </a:lnTo>
                <a:lnTo>
                  <a:pt x="66420" y="80820"/>
                </a:lnTo>
                <a:lnTo>
                  <a:pt x="66420" y="80810"/>
                </a:lnTo>
                <a:lnTo>
                  <a:pt x="66420" y="80790"/>
                </a:lnTo>
                <a:lnTo>
                  <a:pt x="66400" y="80800"/>
                </a:lnTo>
                <a:lnTo>
                  <a:pt x="66360" y="80780"/>
                </a:lnTo>
                <a:lnTo>
                  <a:pt x="66320" y="80760"/>
                </a:lnTo>
                <a:lnTo>
                  <a:pt x="66300" y="80750"/>
                </a:lnTo>
                <a:lnTo>
                  <a:pt x="66290" y="80740"/>
                </a:lnTo>
                <a:lnTo>
                  <a:pt x="66250" y="80710"/>
                </a:lnTo>
                <a:lnTo>
                  <a:pt x="66210" y="80690"/>
                </a:lnTo>
                <a:lnTo>
                  <a:pt x="66200" y="80690"/>
                </a:lnTo>
                <a:lnTo>
                  <a:pt x="66180" y="80680"/>
                </a:lnTo>
                <a:lnTo>
                  <a:pt x="66150" y="80680"/>
                </a:lnTo>
                <a:lnTo>
                  <a:pt x="66130" y="80660"/>
                </a:lnTo>
                <a:lnTo>
                  <a:pt x="66110" y="80640"/>
                </a:lnTo>
                <a:lnTo>
                  <a:pt x="66090" y="80600"/>
                </a:lnTo>
                <a:lnTo>
                  <a:pt x="66070" y="80560"/>
                </a:lnTo>
                <a:lnTo>
                  <a:pt x="66070" y="80540"/>
                </a:lnTo>
                <a:lnTo>
                  <a:pt x="66070" y="80520"/>
                </a:lnTo>
                <a:lnTo>
                  <a:pt x="66080" y="80470"/>
                </a:lnTo>
                <a:lnTo>
                  <a:pt x="66090" y="80450"/>
                </a:lnTo>
                <a:lnTo>
                  <a:pt x="66110" y="80420"/>
                </a:lnTo>
                <a:lnTo>
                  <a:pt x="66120" y="80390"/>
                </a:lnTo>
                <a:lnTo>
                  <a:pt x="66150" y="80320"/>
                </a:lnTo>
                <a:lnTo>
                  <a:pt x="66180" y="80290"/>
                </a:lnTo>
                <a:lnTo>
                  <a:pt x="66240" y="80240"/>
                </a:lnTo>
                <a:lnTo>
                  <a:pt x="66280" y="80180"/>
                </a:lnTo>
                <a:lnTo>
                  <a:pt x="66320" y="80150"/>
                </a:lnTo>
                <a:lnTo>
                  <a:pt x="66340" y="80140"/>
                </a:lnTo>
                <a:lnTo>
                  <a:pt x="66370" y="80130"/>
                </a:lnTo>
                <a:lnTo>
                  <a:pt x="66380" y="80120"/>
                </a:lnTo>
                <a:lnTo>
                  <a:pt x="66400" y="80120"/>
                </a:lnTo>
                <a:lnTo>
                  <a:pt x="66440" y="80110"/>
                </a:lnTo>
                <a:lnTo>
                  <a:pt x="66460" y="80110"/>
                </a:lnTo>
                <a:lnTo>
                  <a:pt x="66500" y="80090"/>
                </a:lnTo>
                <a:lnTo>
                  <a:pt x="66530" y="80090"/>
                </a:lnTo>
                <a:lnTo>
                  <a:pt x="66590" y="80070"/>
                </a:lnTo>
                <a:lnTo>
                  <a:pt x="66620" y="80070"/>
                </a:lnTo>
                <a:lnTo>
                  <a:pt x="66640" y="80060"/>
                </a:lnTo>
                <a:lnTo>
                  <a:pt x="66670" y="80060"/>
                </a:lnTo>
                <a:lnTo>
                  <a:pt x="66680" y="80060"/>
                </a:lnTo>
                <a:lnTo>
                  <a:pt x="66690" y="80060"/>
                </a:lnTo>
                <a:lnTo>
                  <a:pt x="66720" y="80060"/>
                </a:lnTo>
                <a:lnTo>
                  <a:pt x="66750" y="80070"/>
                </a:lnTo>
                <a:lnTo>
                  <a:pt x="66790" y="80070"/>
                </a:lnTo>
                <a:lnTo>
                  <a:pt x="66830" y="80070"/>
                </a:lnTo>
                <a:lnTo>
                  <a:pt x="66860" y="80050"/>
                </a:lnTo>
                <a:lnTo>
                  <a:pt x="66890" y="80040"/>
                </a:lnTo>
                <a:lnTo>
                  <a:pt x="66890" y="80030"/>
                </a:lnTo>
                <a:lnTo>
                  <a:pt x="66900" y="80020"/>
                </a:lnTo>
                <a:lnTo>
                  <a:pt x="66910" y="80010"/>
                </a:lnTo>
                <a:lnTo>
                  <a:pt x="66920" y="80010"/>
                </a:lnTo>
                <a:lnTo>
                  <a:pt x="66930" y="80010"/>
                </a:lnTo>
                <a:lnTo>
                  <a:pt x="66940" y="80010"/>
                </a:lnTo>
                <a:lnTo>
                  <a:pt x="66950" y="80010"/>
                </a:lnTo>
                <a:lnTo>
                  <a:pt x="66960" y="80010"/>
                </a:lnTo>
                <a:lnTo>
                  <a:pt x="66970" y="80010"/>
                </a:lnTo>
                <a:lnTo>
                  <a:pt x="66980" y="80010"/>
                </a:lnTo>
                <a:lnTo>
                  <a:pt x="66990" y="80010"/>
                </a:lnTo>
                <a:lnTo>
                  <a:pt x="67010" y="80010"/>
                </a:lnTo>
                <a:lnTo>
                  <a:pt x="67020" y="80000"/>
                </a:lnTo>
                <a:lnTo>
                  <a:pt x="67150" y="79940"/>
                </a:lnTo>
                <a:lnTo>
                  <a:pt x="67230" y="79860"/>
                </a:lnTo>
                <a:lnTo>
                  <a:pt x="67260" y="79830"/>
                </a:lnTo>
                <a:lnTo>
                  <a:pt x="67260" y="79820"/>
                </a:lnTo>
                <a:lnTo>
                  <a:pt x="67270" y="79810"/>
                </a:lnTo>
                <a:lnTo>
                  <a:pt x="67270" y="79800"/>
                </a:lnTo>
                <a:lnTo>
                  <a:pt x="67280" y="79780"/>
                </a:lnTo>
                <a:lnTo>
                  <a:pt x="67290" y="79770"/>
                </a:lnTo>
                <a:lnTo>
                  <a:pt x="67290" y="79760"/>
                </a:lnTo>
                <a:lnTo>
                  <a:pt x="67290" y="79750"/>
                </a:lnTo>
                <a:lnTo>
                  <a:pt x="67300" y="79750"/>
                </a:lnTo>
                <a:lnTo>
                  <a:pt x="67310" y="79740"/>
                </a:lnTo>
                <a:lnTo>
                  <a:pt x="67320" y="79720"/>
                </a:lnTo>
                <a:lnTo>
                  <a:pt x="67320" y="79710"/>
                </a:lnTo>
                <a:lnTo>
                  <a:pt x="67330" y="79690"/>
                </a:lnTo>
                <a:lnTo>
                  <a:pt x="67330" y="7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