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Bokeo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Boke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360" y="22510"/>
                </a:moveTo>
                <a:lnTo>
                  <a:pt x="17370" y="22510"/>
                </a:lnTo>
                <a:lnTo>
                  <a:pt x="17380" y="22510"/>
                </a:lnTo>
                <a:lnTo>
                  <a:pt x="17390" y="22510"/>
                </a:lnTo>
                <a:lnTo>
                  <a:pt x="17400" y="22520"/>
                </a:lnTo>
                <a:lnTo>
                  <a:pt x="17400" y="22530"/>
                </a:lnTo>
                <a:lnTo>
                  <a:pt x="17410" y="22530"/>
                </a:lnTo>
                <a:lnTo>
                  <a:pt x="17420" y="22530"/>
                </a:lnTo>
                <a:lnTo>
                  <a:pt x="17430" y="22530"/>
                </a:lnTo>
                <a:lnTo>
                  <a:pt x="17440" y="22530"/>
                </a:lnTo>
                <a:lnTo>
                  <a:pt x="17450" y="22530"/>
                </a:lnTo>
                <a:lnTo>
                  <a:pt x="17460" y="22530"/>
                </a:lnTo>
                <a:lnTo>
                  <a:pt x="17470" y="22530"/>
                </a:lnTo>
                <a:lnTo>
                  <a:pt x="17470" y="22540"/>
                </a:lnTo>
                <a:lnTo>
                  <a:pt x="17480" y="22540"/>
                </a:lnTo>
                <a:lnTo>
                  <a:pt x="17490" y="22530"/>
                </a:lnTo>
                <a:lnTo>
                  <a:pt x="17500" y="22530"/>
                </a:lnTo>
                <a:lnTo>
                  <a:pt x="17510" y="22520"/>
                </a:lnTo>
                <a:lnTo>
                  <a:pt x="17520" y="22530"/>
                </a:lnTo>
                <a:lnTo>
                  <a:pt x="17530" y="22530"/>
                </a:lnTo>
                <a:lnTo>
                  <a:pt x="17530" y="22540"/>
                </a:lnTo>
                <a:lnTo>
                  <a:pt x="17540" y="22550"/>
                </a:lnTo>
                <a:lnTo>
                  <a:pt x="17550" y="22560"/>
                </a:lnTo>
                <a:lnTo>
                  <a:pt x="17560" y="22570"/>
                </a:lnTo>
                <a:lnTo>
                  <a:pt x="17560" y="22580"/>
                </a:lnTo>
                <a:lnTo>
                  <a:pt x="17560" y="22590"/>
                </a:lnTo>
                <a:lnTo>
                  <a:pt x="17560" y="22600"/>
                </a:lnTo>
                <a:lnTo>
                  <a:pt x="17550" y="22610"/>
                </a:lnTo>
                <a:lnTo>
                  <a:pt x="17550" y="22620"/>
                </a:lnTo>
                <a:lnTo>
                  <a:pt x="17550" y="22630"/>
                </a:lnTo>
                <a:lnTo>
                  <a:pt x="17550" y="22640"/>
                </a:lnTo>
                <a:lnTo>
                  <a:pt x="17550" y="22650"/>
                </a:lnTo>
                <a:lnTo>
                  <a:pt x="17560" y="22660"/>
                </a:lnTo>
                <a:lnTo>
                  <a:pt x="17560" y="22680"/>
                </a:lnTo>
                <a:lnTo>
                  <a:pt x="17570" y="22700"/>
                </a:lnTo>
                <a:lnTo>
                  <a:pt x="17570" y="22710"/>
                </a:lnTo>
                <a:lnTo>
                  <a:pt x="17580" y="22720"/>
                </a:lnTo>
                <a:lnTo>
                  <a:pt x="17590" y="22730"/>
                </a:lnTo>
                <a:lnTo>
                  <a:pt x="17600" y="22740"/>
                </a:lnTo>
                <a:lnTo>
                  <a:pt x="17610" y="22740"/>
                </a:lnTo>
                <a:lnTo>
                  <a:pt x="17620" y="22740"/>
                </a:lnTo>
                <a:lnTo>
                  <a:pt x="17620" y="22730"/>
                </a:lnTo>
                <a:lnTo>
                  <a:pt x="17630" y="22720"/>
                </a:lnTo>
                <a:lnTo>
                  <a:pt x="17630" y="22710"/>
                </a:lnTo>
                <a:lnTo>
                  <a:pt x="17640" y="22710"/>
                </a:lnTo>
                <a:lnTo>
                  <a:pt x="17650" y="22710"/>
                </a:lnTo>
                <a:lnTo>
                  <a:pt x="17650" y="22730"/>
                </a:lnTo>
                <a:lnTo>
                  <a:pt x="17650" y="22740"/>
                </a:lnTo>
                <a:lnTo>
                  <a:pt x="17660" y="22740"/>
                </a:lnTo>
                <a:lnTo>
                  <a:pt x="17660" y="22750"/>
                </a:lnTo>
                <a:lnTo>
                  <a:pt x="17670" y="22750"/>
                </a:lnTo>
                <a:lnTo>
                  <a:pt x="17670" y="22760"/>
                </a:lnTo>
                <a:lnTo>
                  <a:pt x="17680" y="22770"/>
                </a:lnTo>
                <a:lnTo>
                  <a:pt x="17670" y="22780"/>
                </a:lnTo>
                <a:lnTo>
                  <a:pt x="17670" y="22790"/>
                </a:lnTo>
                <a:lnTo>
                  <a:pt x="17670" y="22800"/>
                </a:lnTo>
                <a:lnTo>
                  <a:pt x="17660" y="22810"/>
                </a:lnTo>
                <a:lnTo>
                  <a:pt x="17660" y="22820"/>
                </a:lnTo>
                <a:lnTo>
                  <a:pt x="17670" y="22820"/>
                </a:lnTo>
                <a:lnTo>
                  <a:pt x="17680" y="22820"/>
                </a:lnTo>
                <a:lnTo>
                  <a:pt x="17690" y="22820"/>
                </a:lnTo>
                <a:lnTo>
                  <a:pt x="17700" y="22810"/>
                </a:lnTo>
                <a:lnTo>
                  <a:pt x="17710" y="22810"/>
                </a:lnTo>
                <a:lnTo>
                  <a:pt x="17720" y="22810"/>
                </a:lnTo>
                <a:lnTo>
                  <a:pt x="17730" y="22830"/>
                </a:lnTo>
                <a:lnTo>
                  <a:pt x="17740" y="22840"/>
                </a:lnTo>
                <a:lnTo>
                  <a:pt x="17760" y="22860"/>
                </a:lnTo>
                <a:lnTo>
                  <a:pt x="17760" y="22870"/>
                </a:lnTo>
                <a:lnTo>
                  <a:pt x="17770" y="22870"/>
                </a:lnTo>
                <a:lnTo>
                  <a:pt x="17790" y="22860"/>
                </a:lnTo>
                <a:lnTo>
                  <a:pt x="17790" y="22870"/>
                </a:lnTo>
                <a:lnTo>
                  <a:pt x="17800" y="22870"/>
                </a:lnTo>
                <a:lnTo>
                  <a:pt x="17800" y="22880"/>
                </a:lnTo>
                <a:lnTo>
                  <a:pt x="17810" y="22890"/>
                </a:lnTo>
                <a:lnTo>
                  <a:pt x="17820" y="22900"/>
                </a:lnTo>
                <a:lnTo>
                  <a:pt x="17830" y="22910"/>
                </a:lnTo>
                <a:lnTo>
                  <a:pt x="17830" y="22920"/>
                </a:lnTo>
                <a:lnTo>
                  <a:pt x="17840" y="22930"/>
                </a:lnTo>
                <a:lnTo>
                  <a:pt x="17850" y="22930"/>
                </a:lnTo>
                <a:lnTo>
                  <a:pt x="17880" y="22930"/>
                </a:lnTo>
                <a:lnTo>
                  <a:pt x="17900" y="22940"/>
                </a:lnTo>
                <a:lnTo>
                  <a:pt x="17910" y="22940"/>
                </a:lnTo>
                <a:lnTo>
                  <a:pt x="17930" y="22940"/>
                </a:lnTo>
                <a:lnTo>
                  <a:pt x="17940" y="22940"/>
                </a:lnTo>
                <a:lnTo>
                  <a:pt x="17950" y="22940"/>
                </a:lnTo>
                <a:lnTo>
                  <a:pt x="17950" y="22930"/>
                </a:lnTo>
                <a:lnTo>
                  <a:pt x="17980" y="22930"/>
                </a:lnTo>
                <a:lnTo>
                  <a:pt x="18000" y="22930"/>
                </a:lnTo>
                <a:lnTo>
                  <a:pt x="18010" y="22930"/>
                </a:lnTo>
                <a:lnTo>
                  <a:pt x="18020" y="22930"/>
                </a:lnTo>
                <a:lnTo>
                  <a:pt x="18030" y="22930"/>
                </a:lnTo>
                <a:lnTo>
                  <a:pt x="18040" y="22930"/>
                </a:lnTo>
                <a:lnTo>
                  <a:pt x="18050" y="22930"/>
                </a:lnTo>
                <a:lnTo>
                  <a:pt x="18060" y="22930"/>
                </a:lnTo>
                <a:lnTo>
                  <a:pt x="18070" y="22930"/>
                </a:lnTo>
                <a:lnTo>
                  <a:pt x="18080" y="22920"/>
                </a:lnTo>
                <a:lnTo>
                  <a:pt x="18090" y="22920"/>
                </a:lnTo>
                <a:lnTo>
                  <a:pt x="18090" y="22910"/>
                </a:lnTo>
                <a:lnTo>
                  <a:pt x="18100" y="22910"/>
                </a:lnTo>
                <a:lnTo>
                  <a:pt x="18110" y="22900"/>
                </a:lnTo>
                <a:lnTo>
                  <a:pt x="18110" y="22890"/>
                </a:lnTo>
                <a:lnTo>
                  <a:pt x="18120" y="22890"/>
                </a:lnTo>
                <a:lnTo>
                  <a:pt x="18140" y="22890"/>
                </a:lnTo>
                <a:lnTo>
                  <a:pt x="18180" y="22890"/>
                </a:lnTo>
                <a:lnTo>
                  <a:pt x="18220" y="22900"/>
                </a:lnTo>
                <a:lnTo>
                  <a:pt x="18250" y="22910"/>
                </a:lnTo>
                <a:lnTo>
                  <a:pt x="18260" y="22920"/>
                </a:lnTo>
                <a:lnTo>
                  <a:pt x="18270" y="22930"/>
                </a:lnTo>
                <a:lnTo>
                  <a:pt x="18290" y="22950"/>
                </a:lnTo>
                <a:lnTo>
                  <a:pt x="18320" y="22960"/>
                </a:lnTo>
                <a:lnTo>
                  <a:pt x="18340" y="22980"/>
                </a:lnTo>
                <a:lnTo>
                  <a:pt x="18360" y="23000"/>
                </a:lnTo>
                <a:lnTo>
                  <a:pt x="18380" y="23020"/>
                </a:lnTo>
                <a:lnTo>
                  <a:pt x="18400" y="23040"/>
                </a:lnTo>
                <a:lnTo>
                  <a:pt x="18420" y="23050"/>
                </a:lnTo>
                <a:lnTo>
                  <a:pt x="18450" y="23060"/>
                </a:lnTo>
                <a:lnTo>
                  <a:pt x="18470" y="23080"/>
                </a:lnTo>
                <a:lnTo>
                  <a:pt x="18490" y="23100"/>
                </a:lnTo>
                <a:lnTo>
                  <a:pt x="18500" y="23120"/>
                </a:lnTo>
                <a:lnTo>
                  <a:pt x="18510" y="23150"/>
                </a:lnTo>
                <a:lnTo>
                  <a:pt x="18540" y="23190"/>
                </a:lnTo>
                <a:lnTo>
                  <a:pt x="18550" y="23230"/>
                </a:lnTo>
                <a:lnTo>
                  <a:pt x="18560" y="23260"/>
                </a:lnTo>
                <a:lnTo>
                  <a:pt x="18570" y="23310"/>
                </a:lnTo>
                <a:lnTo>
                  <a:pt x="18580" y="23340"/>
                </a:lnTo>
                <a:lnTo>
                  <a:pt x="18580" y="23360"/>
                </a:lnTo>
                <a:lnTo>
                  <a:pt x="18600" y="23390"/>
                </a:lnTo>
                <a:lnTo>
                  <a:pt x="18620" y="23440"/>
                </a:lnTo>
                <a:lnTo>
                  <a:pt x="18620" y="23470"/>
                </a:lnTo>
                <a:lnTo>
                  <a:pt x="18630" y="23520"/>
                </a:lnTo>
                <a:lnTo>
                  <a:pt x="18640" y="23550"/>
                </a:lnTo>
                <a:lnTo>
                  <a:pt x="18650" y="23600"/>
                </a:lnTo>
                <a:lnTo>
                  <a:pt x="18660" y="23630"/>
                </a:lnTo>
                <a:lnTo>
                  <a:pt x="18680" y="23680"/>
                </a:lnTo>
                <a:lnTo>
                  <a:pt x="18700" y="23710"/>
                </a:lnTo>
                <a:lnTo>
                  <a:pt x="18710" y="23750"/>
                </a:lnTo>
                <a:lnTo>
                  <a:pt x="18730" y="23770"/>
                </a:lnTo>
                <a:lnTo>
                  <a:pt x="18760" y="23800"/>
                </a:lnTo>
                <a:lnTo>
                  <a:pt x="18780" y="23830"/>
                </a:lnTo>
                <a:lnTo>
                  <a:pt x="18810" y="23860"/>
                </a:lnTo>
                <a:lnTo>
                  <a:pt x="18840" y="23890"/>
                </a:lnTo>
                <a:lnTo>
                  <a:pt x="18870" y="23900"/>
                </a:lnTo>
                <a:lnTo>
                  <a:pt x="18900" y="23920"/>
                </a:lnTo>
                <a:lnTo>
                  <a:pt x="18910" y="23940"/>
                </a:lnTo>
                <a:lnTo>
                  <a:pt x="18940" y="23970"/>
                </a:lnTo>
                <a:lnTo>
                  <a:pt x="18960" y="23990"/>
                </a:lnTo>
                <a:lnTo>
                  <a:pt x="19000" y="24030"/>
                </a:lnTo>
                <a:lnTo>
                  <a:pt x="19030" y="24070"/>
                </a:lnTo>
                <a:lnTo>
                  <a:pt x="19060" y="24090"/>
                </a:lnTo>
                <a:lnTo>
                  <a:pt x="19090" y="24110"/>
                </a:lnTo>
                <a:lnTo>
                  <a:pt x="19120" y="24130"/>
                </a:lnTo>
                <a:lnTo>
                  <a:pt x="19160" y="24130"/>
                </a:lnTo>
                <a:lnTo>
                  <a:pt x="19190" y="24130"/>
                </a:lnTo>
                <a:lnTo>
                  <a:pt x="19210" y="24150"/>
                </a:lnTo>
                <a:lnTo>
                  <a:pt x="19220" y="24180"/>
                </a:lnTo>
                <a:lnTo>
                  <a:pt x="19230" y="24240"/>
                </a:lnTo>
                <a:lnTo>
                  <a:pt x="19230" y="24290"/>
                </a:lnTo>
                <a:lnTo>
                  <a:pt x="19230" y="24320"/>
                </a:lnTo>
                <a:lnTo>
                  <a:pt x="19240" y="24340"/>
                </a:lnTo>
                <a:lnTo>
                  <a:pt x="19250" y="24360"/>
                </a:lnTo>
                <a:lnTo>
                  <a:pt x="19280" y="24400"/>
                </a:lnTo>
                <a:lnTo>
                  <a:pt x="19300" y="24440"/>
                </a:lnTo>
                <a:lnTo>
                  <a:pt x="19310" y="24450"/>
                </a:lnTo>
                <a:lnTo>
                  <a:pt x="19330" y="24470"/>
                </a:lnTo>
                <a:lnTo>
                  <a:pt x="19360" y="24490"/>
                </a:lnTo>
                <a:lnTo>
                  <a:pt x="19420" y="24520"/>
                </a:lnTo>
                <a:lnTo>
                  <a:pt x="19450" y="24550"/>
                </a:lnTo>
                <a:lnTo>
                  <a:pt x="19470" y="24600"/>
                </a:lnTo>
                <a:lnTo>
                  <a:pt x="19480" y="24650"/>
                </a:lnTo>
                <a:lnTo>
                  <a:pt x="19480" y="24670"/>
                </a:lnTo>
                <a:lnTo>
                  <a:pt x="19450" y="24730"/>
                </a:lnTo>
                <a:lnTo>
                  <a:pt x="19440" y="24760"/>
                </a:lnTo>
                <a:lnTo>
                  <a:pt x="19440" y="24790"/>
                </a:lnTo>
                <a:lnTo>
                  <a:pt x="19450" y="24850"/>
                </a:lnTo>
                <a:lnTo>
                  <a:pt x="19470" y="24900"/>
                </a:lnTo>
                <a:lnTo>
                  <a:pt x="19490" y="24960"/>
                </a:lnTo>
                <a:lnTo>
                  <a:pt x="19490" y="24970"/>
                </a:lnTo>
                <a:lnTo>
                  <a:pt x="19490" y="24980"/>
                </a:lnTo>
                <a:lnTo>
                  <a:pt x="19490" y="24990"/>
                </a:lnTo>
                <a:lnTo>
                  <a:pt x="19500" y="25000"/>
                </a:lnTo>
                <a:lnTo>
                  <a:pt x="19500" y="25010"/>
                </a:lnTo>
                <a:lnTo>
                  <a:pt x="19490" y="25030"/>
                </a:lnTo>
                <a:lnTo>
                  <a:pt x="19490" y="25040"/>
                </a:lnTo>
                <a:lnTo>
                  <a:pt x="19490" y="25050"/>
                </a:lnTo>
                <a:lnTo>
                  <a:pt x="19490" y="25060"/>
                </a:lnTo>
                <a:lnTo>
                  <a:pt x="19490" y="25080"/>
                </a:lnTo>
                <a:lnTo>
                  <a:pt x="19490" y="25090"/>
                </a:lnTo>
                <a:lnTo>
                  <a:pt x="19490" y="25110"/>
                </a:lnTo>
                <a:lnTo>
                  <a:pt x="19490" y="25120"/>
                </a:lnTo>
                <a:lnTo>
                  <a:pt x="19500" y="25130"/>
                </a:lnTo>
                <a:lnTo>
                  <a:pt x="19500" y="25140"/>
                </a:lnTo>
                <a:lnTo>
                  <a:pt x="19500" y="25150"/>
                </a:lnTo>
                <a:lnTo>
                  <a:pt x="19510" y="25160"/>
                </a:lnTo>
                <a:lnTo>
                  <a:pt x="19520" y="25170"/>
                </a:lnTo>
                <a:lnTo>
                  <a:pt x="19530" y="25180"/>
                </a:lnTo>
                <a:lnTo>
                  <a:pt x="19540" y="25200"/>
                </a:lnTo>
                <a:lnTo>
                  <a:pt x="19550" y="25200"/>
                </a:lnTo>
                <a:lnTo>
                  <a:pt x="19560" y="25220"/>
                </a:lnTo>
                <a:lnTo>
                  <a:pt x="19560" y="25230"/>
                </a:lnTo>
                <a:lnTo>
                  <a:pt x="19580" y="25250"/>
                </a:lnTo>
                <a:lnTo>
                  <a:pt x="19600" y="25270"/>
                </a:lnTo>
                <a:lnTo>
                  <a:pt x="19630" y="25330"/>
                </a:lnTo>
                <a:lnTo>
                  <a:pt x="19660" y="25370"/>
                </a:lnTo>
                <a:lnTo>
                  <a:pt x="19690" y="25430"/>
                </a:lnTo>
                <a:lnTo>
                  <a:pt x="19700" y="25470"/>
                </a:lnTo>
                <a:lnTo>
                  <a:pt x="19700" y="25500"/>
                </a:lnTo>
                <a:lnTo>
                  <a:pt x="19700" y="25520"/>
                </a:lnTo>
                <a:lnTo>
                  <a:pt x="19690" y="25550"/>
                </a:lnTo>
                <a:lnTo>
                  <a:pt x="19680" y="25570"/>
                </a:lnTo>
                <a:lnTo>
                  <a:pt x="19650" y="25600"/>
                </a:lnTo>
                <a:lnTo>
                  <a:pt x="19640" y="25610"/>
                </a:lnTo>
                <a:lnTo>
                  <a:pt x="19620" y="25640"/>
                </a:lnTo>
                <a:lnTo>
                  <a:pt x="19600" y="25670"/>
                </a:lnTo>
                <a:lnTo>
                  <a:pt x="19590" y="25690"/>
                </a:lnTo>
                <a:lnTo>
                  <a:pt x="19590" y="25710"/>
                </a:lnTo>
                <a:lnTo>
                  <a:pt x="19580" y="25750"/>
                </a:lnTo>
                <a:lnTo>
                  <a:pt x="19580" y="25780"/>
                </a:lnTo>
                <a:lnTo>
                  <a:pt x="19570" y="25800"/>
                </a:lnTo>
                <a:lnTo>
                  <a:pt x="19570" y="25830"/>
                </a:lnTo>
                <a:lnTo>
                  <a:pt x="19590" y="25870"/>
                </a:lnTo>
                <a:lnTo>
                  <a:pt x="19620" y="25900"/>
                </a:lnTo>
                <a:lnTo>
                  <a:pt x="19630" y="25930"/>
                </a:lnTo>
                <a:lnTo>
                  <a:pt x="19640" y="25980"/>
                </a:lnTo>
                <a:lnTo>
                  <a:pt x="19630" y="26020"/>
                </a:lnTo>
                <a:lnTo>
                  <a:pt x="19630" y="26050"/>
                </a:lnTo>
                <a:lnTo>
                  <a:pt x="19640" y="26080"/>
                </a:lnTo>
                <a:lnTo>
                  <a:pt x="19680" y="26110"/>
                </a:lnTo>
                <a:lnTo>
                  <a:pt x="19720" y="26130"/>
                </a:lnTo>
                <a:lnTo>
                  <a:pt x="19770" y="26150"/>
                </a:lnTo>
                <a:lnTo>
                  <a:pt x="19800" y="26150"/>
                </a:lnTo>
                <a:lnTo>
                  <a:pt x="19820" y="26170"/>
                </a:lnTo>
                <a:lnTo>
                  <a:pt x="19840" y="26160"/>
                </a:lnTo>
                <a:lnTo>
                  <a:pt x="19870" y="26150"/>
                </a:lnTo>
                <a:lnTo>
                  <a:pt x="19890" y="26150"/>
                </a:lnTo>
                <a:lnTo>
                  <a:pt x="19920" y="26160"/>
                </a:lnTo>
                <a:lnTo>
                  <a:pt x="19950" y="26160"/>
                </a:lnTo>
                <a:lnTo>
                  <a:pt x="19980" y="26160"/>
                </a:lnTo>
                <a:lnTo>
                  <a:pt x="20060" y="26100"/>
                </a:lnTo>
                <a:lnTo>
                  <a:pt x="20090" y="26090"/>
                </a:lnTo>
                <a:lnTo>
                  <a:pt x="20120" y="26090"/>
                </a:lnTo>
                <a:lnTo>
                  <a:pt x="20140" y="26090"/>
                </a:lnTo>
                <a:lnTo>
                  <a:pt x="20200" y="26150"/>
                </a:lnTo>
                <a:lnTo>
                  <a:pt x="20210" y="26150"/>
                </a:lnTo>
                <a:lnTo>
                  <a:pt x="20220" y="26140"/>
                </a:lnTo>
                <a:lnTo>
                  <a:pt x="20240" y="26140"/>
                </a:lnTo>
                <a:lnTo>
                  <a:pt x="20240" y="26130"/>
                </a:lnTo>
                <a:lnTo>
                  <a:pt x="20240" y="26120"/>
                </a:lnTo>
                <a:lnTo>
                  <a:pt x="20250" y="26120"/>
                </a:lnTo>
                <a:lnTo>
                  <a:pt x="20280" y="26120"/>
                </a:lnTo>
                <a:lnTo>
                  <a:pt x="20270" y="26120"/>
                </a:lnTo>
                <a:lnTo>
                  <a:pt x="20270" y="26130"/>
                </a:lnTo>
                <a:lnTo>
                  <a:pt x="20280" y="26130"/>
                </a:lnTo>
                <a:lnTo>
                  <a:pt x="20290" y="26130"/>
                </a:lnTo>
                <a:lnTo>
                  <a:pt x="20300" y="26140"/>
                </a:lnTo>
                <a:lnTo>
                  <a:pt x="20300" y="26150"/>
                </a:lnTo>
                <a:lnTo>
                  <a:pt x="20310" y="26150"/>
                </a:lnTo>
                <a:lnTo>
                  <a:pt x="20310" y="26140"/>
                </a:lnTo>
                <a:lnTo>
                  <a:pt x="20310" y="26130"/>
                </a:lnTo>
                <a:lnTo>
                  <a:pt x="20320" y="26120"/>
                </a:lnTo>
                <a:lnTo>
                  <a:pt x="20330" y="26120"/>
                </a:lnTo>
                <a:lnTo>
                  <a:pt x="20340" y="26120"/>
                </a:lnTo>
                <a:lnTo>
                  <a:pt x="20350" y="26120"/>
                </a:lnTo>
                <a:lnTo>
                  <a:pt x="20360" y="26130"/>
                </a:lnTo>
                <a:lnTo>
                  <a:pt x="20360" y="26120"/>
                </a:lnTo>
                <a:lnTo>
                  <a:pt x="20370" y="26110"/>
                </a:lnTo>
                <a:lnTo>
                  <a:pt x="20380" y="26110"/>
                </a:lnTo>
                <a:lnTo>
                  <a:pt x="20390" y="26110"/>
                </a:lnTo>
                <a:lnTo>
                  <a:pt x="20400" y="26110"/>
                </a:lnTo>
                <a:lnTo>
                  <a:pt x="20410" y="26110"/>
                </a:lnTo>
                <a:lnTo>
                  <a:pt x="20410" y="26120"/>
                </a:lnTo>
                <a:lnTo>
                  <a:pt x="20430" y="26120"/>
                </a:lnTo>
                <a:lnTo>
                  <a:pt x="20450" y="26120"/>
                </a:lnTo>
                <a:lnTo>
                  <a:pt x="20450" y="26110"/>
                </a:lnTo>
                <a:lnTo>
                  <a:pt x="20450" y="26100"/>
                </a:lnTo>
                <a:lnTo>
                  <a:pt x="20460" y="26100"/>
                </a:lnTo>
                <a:lnTo>
                  <a:pt x="20470" y="26090"/>
                </a:lnTo>
                <a:lnTo>
                  <a:pt x="20490" y="26090"/>
                </a:lnTo>
                <a:lnTo>
                  <a:pt x="20500" y="26080"/>
                </a:lnTo>
                <a:lnTo>
                  <a:pt x="20510" y="26090"/>
                </a:lnTo>
                <a:lnTo>
                  <a:pt x="20520" y="26090"/>
                </a:lnTo>
                <a:lnTo>
                  <a:pt x="20540" y="26090"/>
                </a:lnTo>
                <a:lnTo>
                  <a:pt x="20560" y="26100"/>
                </a:lnTo>
                <a:lnTo>
                  <a:pt x="20570" y="26110"/>
                </a:lnTo>
                <a:lnTo>
                  <a:pt x="20580" y="26100"/>
                </a:lnTo>
                <a:lnTo>
                  <a:pt x="20600" y="26090"/>
                </a:lnTo>
                <a:lnTo>
                  <a:pt x="20610" y="26090"/>
                </a:lnTo>
                <a:lnTo>
                  <a:pt x="20630" y="26100"/>
                </a:lnTo>
                <a:lnTo>
                  <a:pt x="20640" y="26090"/>
                </a:lnTo>
                <a:lnTo>
                  <a:pt x="20650" y="26090"/>
                </a:lnTo>
                <a:lnTo>
                  <a:pt x="20660" y="26080"/>
                </a:lnTo>
                <a:lnTo>
                  <a:pt x="20670" y="26070"/>
                </a:lnTo>
                <a:lnTo>
                  <a:pt x="20680" y="26070"/>
                </a:lnTo>
                <a:lnTo>
                  <a:pt x="20690" y="26060"/>
                </a:lnTo>
                <a:lnTo>
                  <a:pt x="20700" y="26050"/>
                </a:lnTo>
                <a:lnTo>
                  <a:pt x="20720" y="26060"/>
                </a:lnTo>
                <a:lnTo>
                  <a:pt x="20740" y="26060"/>
                </a:lnTo>
                <a:lnTo>
                  <a:pt x="20760" y="26070"/>
                </a:lnTo>
                <a:lnTo>
                  <a:pt x="20790" y="26090"/>
                </a:lnTo>
                <a:lnTo>
                  <a:pt x="20810" y="26120"/>
                </a:lnTo>
                <a:lnTo>
                  <a:pt x="20840" y="26180"/>
                </a:lnTo>
                <a:lnTo>
                  <a:pt x="20870" y="26200"/>
                </a:lnTo>
                <a:lnTo>
                  <a:pt x="20890" y="26230"/>
                </a:lnTo>
                <a:lnTo>
                  <a:pt x="20920" y="26250"/>
                </a:lnTo>
                <a:lnTo>
                  <a:pt x="20960" y="26260"/>
                </a:lnTo>
                <a:lnTo>
                  <a:pt x="20970" y="26290"/>
                </a:lnTo>
                <a:lnTo>
                  <a:pt x="21000" y="26360"/>
                </a:lnTo>
                <a:lnTo>
                  <a:pt x="21010" y="26390"/>
                </a:lnTo>
                <a:lnTo>
                  <a:pt x="21030" y="26410"/>
                </a:lnTo>
                <a:lnTo>
                  <a:pt x="21050" y="26430"/>
                </a:lnTo>
                <a:lnTo>
                  <a:pt x="21050" y="26450"/>
                </a:lnTo>
                <a:lnTo>
                  <a:pt x="21050" y="26480"/>
                </a:lnTo>
                <a:lnTo>
                  <a:pt x="21060" y="26530"/>
                </a:lnTo>
                <a:lnTo>
                  <a:pt x="21070" y="26550"/>
                </a:lnTo>
                <a:lnTo>
                  <a:pt x="21080" y="26580"/>
                </a:lnTo>
                <a:lnTo>
                  <a:pt x="21090" y="26600"/>
                </a:lnTo>
                <a:lnTo>
                  <a:pt x="21100" y="26640"/>
                </a:lnTo>
                <a:lnTo>
                  <a:pt x="21120" y="26720"/>
                </a:lnTo>
                <a:lnTo>
                  <a:pt x="21130" y="26790"/>
                </a:lnTo>
                <a:lnTo>
                  <a:pt x="21130" y="26810"/>
                </a:lnTo>
                <a:lnTo>
                  <a:pt x="21150" y="26840"/>
                </a:lnTo>
                <a:lnTo>
                  <a:pt x="21190" y="26850"/>
                </a:lnTo>
                <a:lnTo>
                  <a:pt x="21230" y="26870"/>
                </a:lnTo>
                <a:lnTo>
                  <a:pt x="21250" y="26880"/>
                </a:lnTo>
                <a:lnTo>
                  <a:pt x="21270" y="26930"/>
                </a:lnTo>
                <a:lnTo>
                  <a:pt x="21280" y="27010"/>
                </a:lnTo>
                <a:lnTo>
                  <a:pt x="21290" y="27030"/>
                </a:lnTo>
                <a:lnTo>
                  <a:pt x="21300" y="27100"/>
                </a:lnTo>
                <a:lnTo>
                  <a:pt x="21320" y="27210"/>
                </a:lnTo>
                <a:lnTo>
                  <a:pt x="21320" y="27240"/>
                </a:lnTo>
                <a:lnTo>
                  <a:pt x="21310" y="27340"/>
                </a:lnTo>
                <a:lnTo>
                  <a:pt x="21320" y="27440"/>
                </a:lnTo>
                <a:lnTo>
                  <a:pt x="21330" y="27510"/>
                </a:lnTo>
                <a:lnTo>
                  <a:pt x="21330" y="27560"/>
                </a:lnTo>
                <a:lnTo>
                  <a:pt x="21340" y="27590"/>
                </a:lnTo>
                <a:lnTo>
                  <a:pt x="21380" y="27690"/>
                </a:lnTo>
                <a:lnTo>
                  <a:pt x="21380" y="27700"/>
                </a:lnTo>
                <a:lnTo>
                  <a:pt x="21340" y="27730"/>
                </a:lnTo>
                <a:lnTo>
                  <a:pt x="21280" y="27740"/>
                </a:lnTo>
                <a:lnTo>
                  <a:pt x="21240" y="27740"/>
                </a:lnTo>
                <a:lnTo>
                  <a:pt x="21220" y="27780"/>
                </a:lnTo>
                <a:lnTo>
                  <a:pt x="21210" y="27870"/>
                </a:lnTo>
                <a:lnTo>
                  <a:pt x="21210" y="27930"/>
                </a:lnTo>
                <a:lnTo>
                  <a:pt x="21260" y="27950"/>
                </a:lnTo>
                <a:lnTo>
                  <a:pt x="21310" y="28000"/>
                </a:lnTo>
                <a:lnTo>
                  <a:pt x="21360" y="28060"/>
                </a:lnTo>
                <a:lnTo>
                  <a:pt x="21410" y="28100"/>
                </a:lnTo>
                <a:lnTo>
                  <a:pt x="21470" y="28130"/>
                </a:lnTo>
                <a:lnTo>
                  <a:pt x="21500" y="28190"/>
                </a:lnTo>
                <a:lnTo>
                  <a:pt x="21520" y="28250"/>
                </a:lnTo>
                <a:lnTo>
                  <a:pt x="21600" y="28300"/>
                </a:lnTo>
                <a:lnTo>
                  <a:pt x="21670" y="28320"/>
                </a:lnTo>
                <a:lnTo>
                  <a:pt x="21750" y="28340"/>
                </a:lnTo>
                <a:lnTo>
                  <a:pt x="21780" y="28400"/>
                </a:lnTo>
                <a:lnTo>
                  <a:pt x="21850" y="28440"/>
                </a:lnTo>
                <a:lnTo>
                  <a:pt x="21910" y="28480"/>
                </a:lnTo>
                <a:lnTo>
                  <a:pt x="21990" y="28490"/>
                </a:lnTo>
                <a:lnTo>
                  <a:pt x="22030" y="28470"/>
                </a:lnTo>
                <a:lnTo>
                  <a:pt x="22100" y="28440"/>
                </a:lnTo>
                <a:lnTo>
                  <a:pt x="22170" y="28420"/>
                </a:lnTo>
                <a:lnTo>
                  <a:pt x="22280" y="28370"/>
                </a:lnTo>
                <a:lnTo>
                  <a:pt x="22320" y="28370"/>
                </a:lnTo>
                <a:lnTo>
                  <a:pt x="22360" y="28390"/>
                </a:lnTo>
                <a:lnTo>
                  <a:pt x="22400" y="28450"/>
                </a:lnTo>
                <a:lnTo>
                  <a:pt x="22420" y="28490"/>
                </a:lnTo>
                <a:lnTo>
                  <a:pt x="22470" y="28500"/>
                </a:lnTo>
                <a:lnTo>
                  <a:pt x="22550" y="28480"/>
                </a:lnTo>
                <a:lnTo>
                  <a:pt x="22690" y="28460"/>
                </a:lnTo>
                <a:lnTo>
                  <a:pt x="22800" y="28430"/>
                </a:lnTo>
                <a:lnTo>
                  <a:pt x="22860" y="28390"/>
                </a:lnTo>
                <a:lnTo>
                  <a:pt x="22930" y="28380"/>
                </a:lnTo>
                <a:lnTo>
                  <a:pt x="22960" y="28420"/>
                </a:lnTo>
                <a:lnTo>
                  <a:pt x="22970" y="28480"/>
                </a:lnTo>
                <a:lnTo>
                  <a:pt x="22980" y="28550"/>
                </a:lnTo>
                <a:lnTo>
                  <a:pt x="23040" y="28600"/>
                </a:lnTo>
                <a:lnTo>
                  <a:pt x="23080" y="28580"/>
                </a:lnTo>
                <a:lnTo>
                  <a:pt x="23090" y="28520"/>
                </a:lnTo>
                <a:lnTo>
                  <a:pt x="23100" y="28480"/>
                </a:lnTo>
                <a:lnTo>
                  <a:pt x="23130" y="28460"/>
                </a:lnTo>
                <a:lnTo>
                  <a:pt x="23190" y="28460"/>
                </a:lnTo>
                <a:lnTo>
                  <a:pt x="23240" y="28440"/>
                </a:lnTo>
                <a:lnTo>
                  <a:pt x="23290" y="28390"/>
                </a:lnTo>
                <a:lnTo>
                  <a:pt x="23320" y="28340"/>
                </a:lnTo>
                <a:lnTo>
                  <a:pt x="23330" y="28300"/>
                </a:lnTo>
                <a:lnTo>
                  <a:pt x="23360" y="28260"/>
                </a:lnTo>
                <a:lnTo>
                  <a:pt x="23410" y="28220"/>
                </a:lnTo>
                <a:lnTo>
                  <a:pt x="23450" y="28220"/>
                </a:lnTo>
                <a:lnTo>
                  <a:pt x="23470" y="28220"/>
                </a:lnTo>
                <a:lnTo>
                  <a:pt x="23490" y="28230"/>
                </a:lnTo>
                <a:lnTo>
                  <a:pt x="23520" y="28270"/>
                </a:lnTo>
                <a:lnTo>
                  <a:pt x="23530" y="28340"/>
                </a:lnTo>
                <a:lnTo>
                  <a:pt x="23540" y="28430"/>
                </a:lnTo>
                <a:lnTo>
                  <a:pt x="23560" y="28460"/>
                </a:lnTo>
                <a:lnTo>
                  <a:pt x="23540" y="28550"/>
                </a:lnTo>
                <a:lnTo>
                  <a:pt x="23480" y="28590"/>
                </a:lnTo>
                <a:lnTo>
                  <a:pt x="23430" y="28630"/>
                </a:lnTo>
                <a:lnTo>
                  <a:pt x="23390" y="28680"/>
                </a:lnTo>
                <a:lnTo>
                  <a:pt x="23330" y="28700"/>
                </a:lnTo>
                <a:lnTo>
                  <a:pt x="23280" y="28710"/>
                </a:lnTo>
                <a:lnTo>
                  <a:pt x="23260" y="28710"/>
                </a:lnTo>
                <a:lnTo>
                  <a:pt x="23220" y="28730"/>
                </a:lnTo>
                <a:lnTo>
                  <a:pt x="23220" y="28770"/>
                </a:lnTo>
                <a:lnTo>
                  <a:pt x="23190" y="28820"/>
                </a:lnTo>
                <a:lnTo>
                  <a:pt x="23160" y="28870"/>
                </a:lnTo>
                <a:lnTo>
                  <a:pt x="23120" y="28920"/>
                </a:lnTo>
                <a:lnTo>
                  <a:pt x="23060" y="28960"/>
                </a:lnTo>
                <a:lnTo>
                  <a:pt x="23010" y="28990"/>
                </a:lnTo>
                <a:lnTo>
                  <a:pt x="22980" y="29060"/>
                </a:lnTo>
                <a:lnTo>
                  <a:pt x="22990" y="29100"/>
                </a:lnTo>
                <a:lnTo>
                  <a:pt x="23030" y="29160"/>
                </a:lnTo>
                <a:lnTo>
                  <a:pt x="23080" y="29190"/>
                </a:lnTo>
                <a:lnTo>
                  <a:pt x="23120" y="29190"/>
                </a:lnTo>
                <a:lnTo>
                  <a:pt x="23200" y="29180"/>
                </a:lnTo>
                <a:lnTo>
                  <a:pt x="23280" y="29160"/>
                </a:lnTo>
                <a:lnTo>
                  <a:pt x="23320" y="29150"/>
                </a:lnTo>
                <a:lnTo>
                  <a:pt x="23360" y="29120"/>
                </a:lnTo>
                <a:lnTo>
                  <a:pt x="23390" y="29110"/>
                </a:lnTo>
                <a:lnTo>
                  <a:pt x="23430" y="29110"/>
                </a:lnTo>
                <a:lnTo>
                  <a:pt x="23450" y="29110"/>
                </a:lnTo>
                <a:lnTo>
                  <a:pt x="23500" y="29130"/>
                </a:lnTo>
                <a:lnTo>
                  <a:pt x="23570" y="29130"/>
                </a:lnTo>
                <a:lnTo>
                  <a:pt x="23630" y="29130"/>
                </a:lnTo>
                <a:lnTo>
                  <a:pt x="23650" y="29140"/>
                </a:lnTo>
                <a:lnTo>
                  <a:pt x="23690" y="29160"/>
                </a:lnTo>
                <a:lnTo>
                  <a:pt x="23760" y="29210"/>
                </a:lnTo>
                <a:lnTo>
                  <a:pt x="23780" y="29240"/>
                </a:lnTo>
                <a:lnTo>
                  <a:pt x="23790" y="29300"/>
                </a:lnTo>
                <a:lnTo>
                  <a:pt x="23810" y="29370"/>
                </a:lnTo>
                <a:lnTo>
                  <a:pt x="23830" y="29420"/>
                </a:lnTo>
                <a:lnTo>
                  <a:pt x="23850" y="29470"/>
                </a:lnTo>
                <a:lnTo>
                  <a:pt x="23870" y="29510"/>
                </a:lnTo>
                <a:lnTo>
                  <a:pt x="23920" y="29560"/>
                </a:lnTo>
                <a:lnTo>
                  <a:pt x="23950" y="29590"/>
                </a:lnTo>
                <a:lnTo>
                  <a:pt x="23950" y="29660"/>
                </a:lnTo>
                <a:lnTo>
                  <a:pt x="23890" y="29720"/>
                </a:lnTo>
                <a:lnTo>
                  <a:pt x="23830" y="29760"/>
                </a:lnTo>
                <a:lnTo>
                  <a:pt x="23800" y="29780"/>
                </a:lnTo>
                <a:lnTo>
                  <a:pt x="23760" y="29860"/>
                </a:lnTo>
                <a:lnTo>
                  <a:pt x="23750" y="29890"/>
                </a:lnTo>
                <a:lnTo>
                  <a:pt x="23720" y="29940"/>
                </a:lnTo>
                <a:lnTo>
                  <a:pt x="23670" y="29980"/>
                </a:lnTo>
                <a:lnTo>
                  <a:pt x="23640" y="30020"/>
                </a:lnTo>
                <a:lnTo>
                  <a:pt x="23590" y="30050"/>
                </a:lnTo>
                <a:lnTo>
                  <a:pt x="23520" y="30080"/>
                </a:lnTo>
                <a:lnTo>
                  <a:pt x="23460" y="30070"/>
                </a:lnTo>
                <a:lnTo>
                  <a:pt x="23410" y="30090"/>
                </a:lnTo>
                <a:lnTo>
                  <a:pt x="23350" y="30100"/>
                </a:lnTo>
                <a:lnTo>
                  <a:pt x="23300" y="30140"/>
                </a:lnTo>
                <a:lnTo>
                  <a:pt x="23170" y="30220"/>
                </a:lnTo>
                <a:lnTo>
                  <a:pt x="23150" y="30250"/>
                </a:lnTo>
                <a:lnTo>
                  <a:pt x="23110" y="30240"/>
                </a:lnTo>
                <a:lnTo>
                  <a:pt x="23050" y="30240"/>
                </a:lnTo>
                <a:lnTo>
                  <a:pt x="22970" y="30250"/>
                </a:lnTo>
                <a:lnTo>
                  <a:pt x="22880" y="30250"/>
                </a:lnTo>
                <a:lnTo>
                  <a:pt x="22820" y="30240"/>
                </a:lnTo>
                <a:lnTo>
                  <a:pt x="22760" y="30210"/>
                </a:lnTo>
                <a:lnTo>
                  <a:pt x="22710" y="30170"/>
                </a:lnTo>
                <a:lnTo>
                  <a:pt x="22670" y="30150"/>
                </a:lnTo>
                <a:lnTo>
                  <a:pt x="22580" y="30080"/>
                </a:lnTo>
                <a:lnTo>
                  <a:pt x="22540" y="30040"/>
                </a:lnTo>
                <a:lnTo>
                  <a:pt x="22490" y="30020"/>
                </a:lnTo>
                <a:lnTo>
                  <a:pt x="22440" y="30010"/>
                </a:lnTo>
                <a:lnTo>
                  <a:pt x="22400" y="30000"/>
                </a:lnTo>
                <a:lnTo>
                  <a:pt x="22370" y="29940"/>
                </a:lnTo>
                <a:lnTo>
                  <a:pt x="22320" y="29920"/>
                </a:lnTo>
                <a:lnTo>
                  <a:pt x="22250" y="29930"/>
                </a:lnTo>
                <a:lnTo>
                  <a:pt x="22190" y="29940"/>
                </a:lnTo>
                <a:lnTo>
                  <a:pt x="22140" y="29950"/>
                </a:lnTo>
                <a:lnTo>
                  <a:pt x="22090" y="29970"/>
                </a:lnTo>
                <a:lnTo>
                  <a:pt x="22080" y="29990"/>
                </a:lnTo>
                <a:lnTo>
                  <a:pt x="22060" y="30020"/>
                </a:lnTo>
                <a:lnTo>
                  <a:pt x="22010" y="30030"/>
                </a:lnTo>
                <a:lnTo>
                  <a:pt x="21970" y="30060"/>
                </a:lnTo>
                <a:lnTo>
                  <a:pt x="21940" y="30060"/>
                </a:lnTo>
                <a:lnTo>
                  <a:pt x="21860" y="30080"/>
                </a:lnTo>
                <a:lnTo>
                  <a:pt x="21820" y="30090"/>
                </a:lnTo>
                <a:lnTo>
                  <a:pt x="21760" y="30100"/>
                </a:lnTo>
                <a:lnTo>
                  <a:pt x="21710" y="30120"/>
                </a:lnTo>
                <a:lnTo>
                  <a:pt x="21670" y="30150"/>
                </a:lnTo>
                <a:lnTo>
                  <a:pt x="21650" y="30180"/>
                </a:lnTo>
                <a:lnTo>
                  <a:pt x="21630" y="30200"/>
                </a:lnTo>
                <a:lnTo>
                  <a:pt x="21550" y="30230"/>
                </a:lnTo>
                <a:lnTo>
                  <a:pt x="21520" y="30240"/>
                </a:lnTo>
                <a:lnTo>
                  <a:pt x="21490" y="30270"/>
                </a:lnTo>
                <a:lnTo>
                  <a:pt x="21450" y="30320"/>
                </a:lnTo>
                <a:lnTo>
                  <a:pt x="21420" y="30340"/>
                </a:lnTo>
                <a:lnTo>
                  <a:pt x="21380" y="30360"/>
                </a:lnTo>
                <a:lnTo>
                  <a:pt x="21360" y="30370"/>
                </a:lnTo>
                <a:lnTo>
                  <a:pt x="21370" y="30420"/>
                </a:lnTo>
                <a:lnTo>
                  <a:pt x="21370" y="30460"/>
                </a:lnTo>
                <a:lnTo>
                  <a:pt x="21380" y="30520"/>
                </a:lnTo>
                <a:lnTo>
                  <a:pt x="21380" y="30560"/>
                </a:lnTo>
                <a:lnTo>
                  <a:pt x="21360" y="30580"/>
                </a:lnTo>
                <a:lnTo>
                  <a:pt x="21340" y="30600"/>
                </a:lnTo>
                <a:lnTo>
                  <a:pt x="21340" y="30610"/>
                </a:lnTo>
                <a:lnTo>
                  <a:pt x="21360" y="30630"/>
                </a:lnTo>
                <a:lnTo>
                  <a:pt x="21400" y="30650"/>
                </a:lnTo>
                <a:lnTo>
                  <a:pt x="21440" y="30680"/>
                </a:lnTo>
                <a:lnTo>
                  <a:pt x="21470" y="30700"/>
                </a:lnTo>
                <a:lnTo>
                  <a:pt x="21480" y="30780"/>
                </a:lnTo>
                <a:lnTo>
                  <a:pt x="21430" y="30820"/>
                </a:lnTo>
                <a:lnTo>
                  <a:pt x="21360" y="30850"/>
                </a:lnTo>
                <a:lnTo>
                  <a:pt x="21320" y="30870"/>
                </a:lnTo>
                <a:lnTo>
                  <a:pt x="21270" y="30900"/>
                </a:lnTo>
                <a:lnTo>
                  <a:pt x="21270" y="30910"/>
                </a:lnTo>
                <a:lnTo>
                  <a:pt x="21260" y="30920"/>
                </a:lnTo>
                <a:lnTo>
                  <a:pt x="21250" y="30930"/>
                </a:lnTo>
                <a:lnTo>
                  <a:pt x="21220" y="30940"/>
                </a:lnTo>
                <a:lnTo>
                  <a:pt x="21190" y="30960"/>
                </a:lnTo>
                <a:lnTo>
                  <a:pt x="21170" y="30980"/>
                </a:lnTo>
                <a:lnTo>
                  <a:pt x="21160" y="30990"/>
                </a:lnTo>
                <a:lnTo>
                  <a:pt x="21120" y="31000"/>
                </a:lnTo>
                <a:lnTo>
                  <a:pt x="21100" y="31010"/>
                </a:lnTo>
                <a:lnTo>
                  <a:pt x="21080" y="31040"/>
                </a:lnTo>
                <a:lnTo>
                  <a:pt x="20990" y="31060"/>
                </a:lnTo>
                <a:lnTo>
                  <a:pt x="20930" y="31070"/>
                </a:lnTo>
                <a:lnTo>
                  <a:pt x="20890" y="31070"/>
                </a:lnTo>
                <a:lnTo>
                  <a:pt x="20850" y="31100"/>
                </a:lnTo>
                <a:lnTo>
                  <a:pt x="20810" y="31110"/>
                </a:lnTo>
                <a:lnTo>
                  <a:pt x="20750" y="31120"/>
                </a:lnTo>
                <a:lnTo>
                  <a:pt x="20710" y="31110"/>
                </a:lnTo>
                <a:lnTo>
                  <a:pt x="20600" y="31070"/>
                </a:lnTo>
                <a:lnTo>
                  <a:pt x="20580" y="31060"/>
                </a:lnTo>
                <a:lnTo>
                  <a:pt x="20560" y="31030"/>
                </a:lnTo>
                <a:lnTo>
                  <a:pt x="20540" y="31010"/>
                </a:lnTo>
                <a:lnTo>
                  <a:pt x="20510" y="31030"/>
                </a:lnTo>
                <a:lnTo>
                  <a:pt x="20410" y="31090"/>
                </a:lnTo>
                <a:lnTo>
                  <a:pt x="20360" y="31110"/>
                </a:lnTo>
                <a:lnTo>
                  <a:pt x="20310" y="31150"/>
                </a:lnTo>
                <a:lnTo>
                  <a:pt x="20260" y="31180"/>
                </a:lnTo>
                <a:lnTo>
                  <a:pt x="20210" y="31210"/>
                </a:lnTo>
                <a:lnTo>
                  <a:pt x="20150" y="31240"/>
                </a:lnTo>
                <a:lnTo>
                  <a:pt x="20100" y="31280"/>
                </a:lnTo>
                <a:lnTo>
                  <a:pt x="20090" y="31310"/>
                </a:lnTo>
                <a:lnTo>
                  <a:pt x="20060" y="31340"/>
                </a:lnTo>
                <a:lnTo>
                  <a:pt x="20040" y="31380"/>
                </a:lnTo>
                <a:lnTo>
                  <a:pt x="19990" y="31430"/>
                </a:lnTo>
                <a:lnTo>
                  <a:pt x="19960" y="31480"/>
                </a:lnTo>
                <a:lnTo>
                  <a:pt x="19930" y="31520"/>
                </a:lnTo>
                <a:lnTo>
                  <a:pt x="19900" y="31520"/>
                </a:lnTo>
                <a:lnTo>
                  <a:pt x="19870" y="31520"/>
                </a:lnTo>
                <a:lnTo>
                  <a:pt x="19830" y="31530"/>
                </a:lnTo>
                <a:lnTo>
                  <a:pt x="19800" y="31540"/>
                </a:lnTo>
                <a:lnTo>
                  <a:pt x="19780" y="31540"/>
                </a:lnTo>
                <a:lnTo>
                  <a:pt x="19770" y="31530"/>
                </a:lnTo>
                <a:lnTo>
                  <a:pt x="19760" y="31520"/>
                </a:lnTo>
                <a:lnTo>
                  <a:pt x="19750" y="31520"/>
                </a:lnTo>
                <a:lnTo>
                  <a:pt x="19740" y="31520"/>
                </a:lnTo>
                <a:lnTo>
                  <a:pt x="19720" y="31520"/>
                </a:lnTo>
                <a:lnTo>
                  <a:pt x="19710" y="31530"/>
                </a:lnTo>
                <a:lnTo>
                  <a:pt x="19700" y="31540"/>
                </a:lnTo>
                <a:lnTo>
                  <a:pt x="19660" y="31560"/>
                </a:lnTo>
                <a:lnTo>
                  <a:pt x="19620" y="31570"/>
                </a:lnTo>
                <a:lnTo>
                  <a:pt x="19590" y="31570"/>
                </a:lnTo>
                <a:lnTo>
                  <a:pt x="19560" y="31580"/>
                </a:lnTo>
                <a:lnTo>
                  <a:pt x="19520" y="31570"/>
                </a:lnTo>
                <a:lnTo>
                  <a:pt x="19500" y="31570"/>
                </a:lnTo>
                <a:lnTo>
                  <a:pt x="19430" y="31560"/>
                </a:lnTo>
                <a:lnTo>
                  <a:pt x="19420" y="31550"/>
                </a:lnTo>
                <a:lnTo>
                  <a:pt x="19400" y="31550"/>
                </a:lnTo>
                <a:lnTo>
                  <a:pt x="19390" y="31550"/>
                </a:lnTo>
                <a:lnTo>
                  <a:pt x="19370" y="31550"/>
                </a:lnTo>
                <a:lnTo>
                  <a:pt x="19360" y="31560"/>
                </a:lnTo>
                <a:lnTo>
                  <a:pt x="19350" y="31560"/>
                </a:lnTo>
                <a:lnTo>
                  <a:pt x="19340" y="31560"/>
                </a:lnTo>
                <a:lnTo>
                  <a:pt x="19330" y="31560"/>
                </a:lnTo>
                <a:lnTo>
                  <a:pt x="19320" y="31570"/>
                </a:lnTo>
                <a:lnTo>
                  <a:pt x="19310" y="31570"/>
                </a:lnTo>
                <a:lnTo>
                  <a:pt x="19310" y="31560"/>
                </a:lnTo>
                <a:lnTo>
                  <a:pt x="19300" y="31560"/>
                </a:lnTo>
                <a:lnTo>
                  <a:pt x="19290" y="31560"/>
                </a:lnTo>
                <a:lnTo>
                  <a:pt x="19280" y="31560"/>
                </a:lnTo>
                <a:lnTo>
                  <a:pt x="19270" y="31570"/>
                </a:lnTo>
                <a:lnTo>
                  <a:pt x="19260" y="31570"/>
                </a:lnTo>
                <a:lnTo>
                  <a:pt x="19250" y="31570"/>
                </a:lnTo>
                <a:lnTo>
                  <a:pt x="19250" y="31580"/>
                </a:lnTo>
                <a:lnTo>
                  <a:pt x="19240" y="31580"/>
                </a:lnTo>
                <a:lnTo>
                  <a:pt x="19240" y="31590"/>
                </a:lnTo>
                <a:lnTo>
                  <a:pt x="19250" y="31590"/>
                </a:lnTo>
                <a:lnTo>
                  <a:pt x="19260" y="31590"/>
                </a:lnTo>
                <a:lnTo>
                  <a:pt x="19260" y="31600"/>
                </a:lnTo>
                <a:lnTo>
                  <a:pt x="19260" y="31610"/>
                </a:lnTo>
                <a:lnTo>
                  <a:pt x="19250" y="31610"/>
                </a:lnTo>
                <a:lnTo>
                  <a:pt x="19240" y="31610"/>
                </a:lnTo>
                <a:lnTo>
                  <a:pt x="19240" y="31620"/>
                </a:lnTo>
                <a:lnTo>
                  <a:pt x="19240" y="31640"/>
                </a:lnTo>
                <a:lnTo>
                  <a:pt x="19230" y="31650"/>
                </a:lnTo>
                <a:lnTo>
                  <a:pt x="19220" y="31650"/>
                </a:lnTo>
                <a:lnTo>
                  <a:pt x="19210" y="31650"/>
                </a:lnTo>
                <a:lnTo>
                  <a:pt x="19200" y="31650"/>
                </a:lnTo>
                <a:lnTo>
                  <a:pt x="19200" y="31660"/>
                </a:lnTo>
                <a:lnTo>
                  <a:pt x="19190" y="31660"/>
                </a:lnTo>
                <a:lnTo>
                  <a:pt x="19180" y="31660"/>
                </a:lnTo>
                <a:lnTo>
                  <a:pt x="19170" y="31660"/>
                </a:lnTo>
                <a:lnTo>
                  <a:pt x="19160" y="31650"/>
                </a:lnTo>
                <a:lnTo>
                  <a:pt x="19150" y="31650"/>
                </a:lnTo>
                <a:lnTo>
                  <a:pt x="19140" y="31650"/>
                </a:lnTo>
                <a:lnTo>
                  <a:pt x="19130" y="31650"/>
                </a:lnTo>
                <a:lnTo>
                  <a:pt x="19120" y="31660"/>
                </a:lnTo>
                <a:lnTo>
                  <a:pt x="19110" y="31660"/>
                </a:lnTo>
                <a:lnTo>
                  <a:pt x="19110" y="31650"/>
                </a:lnTo>
                <a:lnTo>
                  <a:pt x="19100" y="31650"/>
                </a:lnTo>
                <a:lnTo>
                  <a:pt x="19090" y="31640"/>
                </a:lnTo>
                <a:lnTo>
                  <a:pt x="19070" y="31640"/>
                </a:lnTo>
                <a:lnTo>
                  <a:pt x="19050" y="31630"/>
                </a:lnTo>
                <a:lnTo>
                  <a:pt x="19040" y="31630"/>
                </a:lnTo>
                <a:lnTo>
                  <a:pt x="19040" y="31620"/>
                </a:lnTo>
                <a:lnTo>
                  <a:pt x="19020" y="31610"/>
                </a:lnTo>
                <a:lnTo>
                  <a:pt x="19010" y="31610"/>
                </a:lnTo>
                <a:lnTo>
                  <a:pt x="19000" y="31610"/>
                </a:lnTo>
                <a:lnTo>
                  <a:pt x="18990" y="31610"/>
                </a:lnTo>
                <a:lnTo>
                  <a:pt x="18980" y="31610"/>
                </a:lnTo>
                <a:lnTo>
                  <a:pt x="18970" y="31610"/>
                </a:lnTo>
                <a:lnTo>
                  <a:pt x="18970" y="31620"/>
                </a:lnTo>
                <a:lnTo>
                  <a:pt x="18960" y="31620"/>
                </a:lnTo>
                <a:lnTo>
                  <a:pt x="18950" y="31630"/>
                </a:lnTo>
                <a:lnTo>
                  <a:pt x="18940" y="31630"/>
                </a:lnTo>
                <a:lnTo>
                  <a:pt x="18930" y="31630"/>
                </a:lnTo>
                <a:lnTo>
                  <a:pt x="18920" y="31630"/>
                </a:lnTo>
                <a:lnTo>
                  <a:pt x="18910" y="31640"/>
                </a:lnTo>
                <a:lnTo>
                  <a:pt x="18900" y="31640"/>
                </a:lnTo>
                <a:lnTo>
                  <a:pt x="18900" y="31650"/>
                </a:lnTo>
                <a:lnTo>
                  <a:pt x="18890" y="31650"/>
                </a:lnTo>
                <a:lnTo>
                  <a:pt x="18890" y="31660"/>
                </a:lnTo>
                <a:lnTo>
                  <a:pt x="18860" y="31700"/>
                </a:lnTo>
                <a:lnTo>
                  <a:pt x="18800" y="31760"/>
                </a:lnTo>
                <a:lnTo>
                  <a:pt x="18770" y="31800"/>
                </a:lnTo>
                <a:lnTo>
                  <a:pt x="18740" y="31840"/>
                </a:lnTo>
                <a:lnTo>
                  <a:pt x="18720" y="31870"/>
                </a:lnTo>
                <a:lnTo>
                  <a:pt x="18650" y="31940"/>
                </a:lnTo>
                <a:lnTo>
                  <a:pt x="18620" y="31970"/>
                </a:lnTo>
                <a:lnTo>
                  <a:pt x="18570" y="32000"/>
                </a:lnTo>
                <a:lnTo>
                  <a:pt x="18530" y="32040"/>
                </a:lnTo>
                <a:lnTo>
                  <a:pt x="18510" y="32060"/>
                </a:lnTo>
                <a:lnTo>
                  <a:pt x="18510" y="32090"/>
                </a:lnTo>
                <a:lnTo>
                  <a:pt x="18510" y="32110"/>
                </a:lnTo>
                <a:lnTo>
                  <a:pt x="18520" y="32120"/>
                </a:lnTo>
                <a:lnTo>
                  <a:pt x="18530" y="32120"/>
                </a:lnTo>
                <a:lnTo>
                  <a:pt x="18540" y="32130"/>
                </a:lnTo>
                <a:lnTo>
                  <a:pt x="18550" y="32130"/>
                </a:lnTo>
                <a:lnTo>
                  <a:pt x="18560" y="32130"/>
                </a:lnTo>
                <a:lnTo>
                  <a:pt x="18570" y="32140"/>
                </a:lnTo>
                <a:lnTo>
                  <a:pt x="18580" y="32140"/>
                </a:lnTo>
                <a:lnTo>
                  <a:pt x="18590" y="32150"/>
                </a:lnTo>
                <a:lnTo>
                  <a:pt x="18600" y="32150"/>
                </a:lnTo>
                <a:lnTo>
                  <a:pt x="18600" y="32160"/>
                </a:lnTo>
                <a:lnTo>
                  <a:pt x="18600" y="32170"/>
                </a:lnTo>
                <a:lnTo>
                  <a:pt x="18600" y="32180"/>
                </a:lnTo>
                <a:lnTo>
                  <a:pt x="18600" y="32190"/>
                </a:lnTo>
                <a:lnTo>
                  <a:pt x="18610" y="32200"/>
                </a:lnTo>
                <a:lnTo>
                  <a:pt x="18610" y="32210"/>
                </a:lnTo>
                <a:lnTo>
                  <a:pt x="18620" y="32220"/>
                </a:lnTo>
                <a:lnTo>
                  <a:pt x="18620" y="32230"/>
                </a:lnTo>
                <a:lnTo>
                  <a:pt x="18630" y="32230"/>
                </a:lnTo>
                <a:lnTo>
                  <a:pt x="18630" y="32240"/>
                </a:lnTo>
                <a:lnTo>
                  <a:pt x="18630" y="32250"/>
                </a:lnTo>
                <a:lnTo>
                  <a:pt x="18630" y="32260"/>
                </a:lnTo>
                <a:lnTo>
                  <a:pt x="18630" y="32270"/>
                </a:lnTo>
                <a:lnTo>
                  <a:pt x="18630" y="32280"/>
                </a:lnTo>
                <a:lnTo>
                  <a:pt x="18630" y="32290"/>
                </a:lnTo>
                <a:lnTo>
                  <a:pt x="18640" y="32280"/>
                </a:lnTo>
                <a:lnTo>
                  <a:pt x="18650" y="32280"/>
                </a:lnTo>
                <a:lnTo>
                  <a:pt x="18650" y="32290"/>
                </a:lnTo>
                <a:lnTo>
                  <a:pt x="18660" y="32290"/>
                </a:lnTo>
                <a:lnTo>
                  <a:pt x="18670" y="32300"/>
                </a:lnTo>
                <a:lnTo>
                  <a:pt x="18670" y="32310"/>
                </a:lnTo>
                <a:lnTo>
                  <a:pt x="18680" y="32310"/>
                </a:lnTo>
                <a:lnTo>
                  <a:pt x="18690" y="32310"/>
                </a:lnTo>
                <a:lnTo>
                  <a:pt x="18700" y="32320"/>
                </a:lnTo>
                <a:lnTo>
                  <a:pt x="18710" y="32320"/>
                </a:lnTo>
                <a:lnTo>
                  <a:pt x="18720" y="32320"/>
                </a:lnTo>
                <a:lnTo>
                  <a:pt x="18730" y="32320"/>
                </a:lnTo>
                <a:lnTo>
                  <a:pt x="18740" y="32320"/>
                </a:lnTo>
                <a:lnTo>
                  <a:pt x="18750" y="32320"/>
                </a:lnTo>
                <a:lnTo>
                  <a:pt x="18760" y="32320"/>
                </a:lnTo>
                <a:lnTo>
                  <a:pt x="18770" y="32320"/>
                </a:lnTo>
                <a:lnTo>
                  <a:pt x="18770" y="32330"/>
                </a:lnTo>
                <a:lnTo>
                  <a:pt x="18780" y="32330"/>
                </a:lnTo>
                <a:lnTo>
                  <a:pt x="18790" y="32340"/>
                </a:lnTo>
                <a:lnTo>
                  <a:pt x="18800" y="32340"/>
                </a:lnTo>
                <a:lnTo>
                  <a:pt x="18810" y="32340"/>
                </a:lnTo>
                <a:lnTo>
                  <a:pt x="18820" y="32340"/>
                </a:lnTo>
                <a:lnTo>
                  <a:pt x="18820" y="32350"/>
                </a:lnTo>
                <a:lnTo>
                  <a:pt x="18830" y="32350"/>
                </a:lnTo>
                <a:lnTo>
                  <a:pt x="18830" y="32360"/>
                </a:lnTo>
                <a:lnTo>
                  <a:pt x="18840" y="32360"/>
                </a:lnTo>
                <a:lnTo>
                  <a:pt x="18850" y="32360"/>
                </a:lnTo>
                <a:lnTo>
                  <a:pt x="18850" y="32370"/>
                </a:lnTo>
                <a:lnTo>
                  <a:pt x="18860" y="32370"/>
                </a:lnTo>
                <a:lnTo>
                  <a:pt x="18870" y="32380"/>
                </a:lnTo>
                <a:lnTo>
                  <a:pt x="18880" y="32380"/>
                </a:lnTo>
                <a:lnTo>
                  <a:pt x="18890" y="32390"/>
                </a:lnTo>
                <a:lnTo>
                  <a:pt x="18900" y="32390"/>
                </a:lnTo>
                <a:lnTo>
                  <a:pt x="18900" y="32400"/>
                </a:lnTo>
                <a:lnTo>
                  <a:pt x="18900" y="32410"/>
                </a:lnTo>
                <a:lnTo>
                  <a:pt x="18910" y="32410"/>
                </a:lnTo>
                <a:lnTo>
                  <a:pt x="18910" y="32420"/>
                </a:lnTo>
                <a:lnTo>
                  <a:pt x="18920" y="32420"/>
                </a:lnTo>
                <a:lnTo>
                  <a:pt x="18920" y="32410"/>
                </a:lnTo>
                <a:lnTo>
                  <a:pt x="18930" y="32420"/>
                </a:lnTo>
                <a:lnTo>
                  <a:pt x="18940" y="32420"/>
                </a:lnTo>
                <a:lnTo>
                  <a:pt x="18940" y="32430"/>
                </a:lnTo>
                <a:lnTo>
                  <a:pt x="18930" y="32430"/>
                </a:lnTo>
                <a:lnTo>
                  <a:pt x="18930" y="32440"/>
                </a:lnTo>
                <a:lnTo>
                  <a:pt x="18920" y="32440"/>
                </a:lnTo>
                <a:lnTo>
                  <a:pt x="18920" y="32450"/>
                </a:lnTo>
                <a:lnTo>
                  <a:pt x="18930" y="32450"/>
                </a:lnTo>
                <a:lnTo>
                  <a:pt x="18930" y="32460"/>
                </a:lnTo>
                <a:lnTo>
                  <a:pt x="18920" y="32460"/>
                </a:lnTo>
                <a:lnTo>
                  <a:pt x="18920" y="32470"/>
                </a:lnTo>
                <a:lnTo>
                  <a:pt x="18930" y="32480"/>
                </a:lnTo>
                <a:lnTo>
                  <a:pt x="18920" y="32480"/>
                </a:lnTo>
                <a:lnTo>
                  <a:pt x="18910" y="32490"/>
                </a:lnTo>
                <a:lnTo>
                  <a:pt x="18910" y="32500"/>
                </a:lnTo>
                <a:lnTo>
                  <a:pt x="18920" y="32500"/>
                </a:lnTo>
                <a:lnTo>
                  <a:pt x="18930" y="32510"/>
                </a:lnTo>
                <a:lnTo>
                  <a:pt x="18930" y="32520"/>
                </a:lnTo>
                <a:lnTo>
                  <a:pt x="18920" y="32520"/>
                </a:lnTo>
                <a:lnTo>
                  <a:pt x="18910" y="32520"/>
                </a:lnTo>
                <a:lnTo>
                  <a:pt x="18910" y="32530"/>
                </a:lnTo>
                <a:lnTo>
                  <a:pt x="18900" y="32540"/>
                </a:lnTo>
                <a:lnTo>
                  <a:pt x="18890" y="32540"/>
                </a:lnTo>
                <a:lnTo>
                  <a:pt x="18880" y="32550"/>
                </a:lnTo>
                <a:lnTo>
                  <a:pt x="18870" y="32550"/>
                </a:lnTo>
                <a:lnTo>
                  <a:pt x="18870" y="32560"/>
                </a:lnTo>
                <a:lnTo>
                  <a:pt x="18880" y="32560"/>
                </a:lnTo>
                <a:lnTo>
                  <a:pt x="18880" y="32570"/>
                </a:lnTo>
                <a:lnTo>
                  <a:pt x="18880" y="32580"/>
                </a:lnTo>
                <a:lnTo>
                  <a:pt x="18880" y="32590"/>
                </a:lnTo>
                <a:lnTo>
                  <a:pt x="18890" y="32590"/>
                </a:lnTo>
                <a:lnTo>
                  <a:pt x="18890" y="32600"/>
                </a:lnTo>
                <a:lnTo>
                  <a:pt x="18900" y="32610"/>
                </a:lnTo>
                <a:lnTo>
                  <a:pt x="18910" y="32610"/>
                </a:lnTo>
                <a:lnTo>
                  <a:pt x="18910" y="32620"/>
                </a:lnTo>
                <a:lnTo>
                  <a:pt x="18910" y="32630"/>
                </a:lnTo>
                <a:lnTo>
                  <a:pt x="18910" y="32640"/>
                </a:lnTo>
                <a:lnTo>
                  <a:pt x="18920" y="32640"/>
                </a:lnTo>
                <a:lnTo>
                  <a:pt x="18930" y="32640"/>
                </a:lnTo>
                <a:lnTo>
                  <a:pt x="18940" y="32640"/>
                </a:lnTo>
                <a:lnTo>
                  <a:pt x="18940" y="32650"/>
                </a:lnTo>
                <a:lnTo>
                  <a:pt x="18930" y="32650"/>
                </a:lnTo>
                <a:lnTo>
                  <a:pt x="18920" y="32660"/>
                </a:lnTo>
                <a:lnTo>
                  <a:pt x="18910" y="32660"/>
                </a:lnTo>
                <a:lnTo>
                  <a:pt x="18910" y="32670"/>
                </a:lnTo>
                <a:lnTo>
                  <a:pt x="18920" y="32670"/>
                </a:lnTo>
                <a:lnTo>
                  <a:pt x="18920" y="32680"/>
                </a:lnTo>
                <a:lnTo>
                  <a:pt x="18930" y="32690"/>
                </a:lnTo>
                <a:lnTo>
                  <a:pt x="18930" y="32700"/>
                </a:lnTo>
                <a:lnTo>
                  <a:pt x="18940" y="32700"/>
                </a:lnTo>
                <a:lnTo>
                  <a:pt x="18940" y="32710"/>
                </a:lnTo>
                <a:lnTo>
                  <a:pt x="18940" y="32720"/>
                </a:lnTo>
                <a:lnTo>
                  <a:pt x="18960" y="32720"/>
                </a:lnTo>
                <a:lnTo>
                  <a:pt x="18970" y="32720"/>
                </a:lnTo>
                <a:lnTo>
                  <a:pt x="18970" y="32730"/>
                </a:lnTo>
                <a:lnTo>
                  <a:pt x="18970" y="32740"/>
                </a:lnTo>
                <a:lnTo>
                  <a:pt x="18960" y="32740"/>
                </a:lnTo>
                <a:lnTo>
                  <a:pt x="18960" y="32750"/>
                </a:lnTo>
                <a:lnTo>
                  <a:pt x="18960" y="32760"/>
                </a:lnTo>
                <a:lnTo>
                  <a:pt x="18970" y="32760"/>
                </a:lnTo>
                <a:lnTo>
                  <a:pt x="18960" y="32770"/>
                </a:lnTo>
                <a:lnTo>
                  <a:pt x="18960" y="32780"/>
                </a:lnTo>
                <a:lnTo>
                  <a:pt x="18950" y="32780"/>
                </a:lnTo>
                <a:lnTo>
                  <a:pt x="18950" y="32790"/>
                </a:lnTo>
                <a:lnTo>
                  <a:pt x="18940" y="32790"/>
                </a:lnTo>
                <a:lnTo>
                  <a:pt x="18940" y="32800"/>
                </a:lnTo>
                <a:lnTo>
                  <a:pt x="18950" y="32800"/>
                </a:lnTo>
                <a:lnTo>
                  <a:pt x="18950" y="32810"/>
                </a:lnTo>
                <a:lnTo>
                  <a:pt x="18960" y="32810"/>
                </a:lnTo>
                <a:lnTo>
                  <a:pt x="18970" y="32820"/>
                </a:lnTo>
                <a:lnTo>
                  <a:pt x="18940" y="32830"/>
                </a:lnTo>
                <a:lnTo>
                  <a:pt x="18930" y="32840"/>
                </a:lnTo>
                <a:lnTo>
                  <a:pt x="18910" y="32860"/>
                </a:lnTo>
                <a:lnTo>
                  <a:pt x="18900" y="32870"/>
                </a:lnTo>
                <a:lnTo>
                  <a:pt x="18870" y="32890"/>
                </a:lnTo>
                <a:lnTo>
                  <a:pt x="18850" y="32890"/>
                </a:lnTo>
                <a:lnTo>
                  <a:pt x="18840" y="32910"/>
                </a:lnTo>
                <a:lnTo>
                  <a:pt x="18820" y="32920"/>
                </a:lnTo>
                <a:lnTo>
                  <a:pt x="18810" y="32930"/>
                </a:lnTo>
                <a:lnTo>
                  <a:pt x="18790" y="32940"/>
                </a:lnTo>
                <a:lnTo>
                  <a:pt x="18770" y="32950"/>
                </a:lnTo>
                <a:lnTo>
                  <a:pt x="18750" y="32960"/>
                </a:lnTo>
                <a:lnTo>
                  <a:pt x="18730" y="32970"/>
                </a:lnTo>
                <a:lnTo>
                  <a:pt x="18710" y="32980"/>
                </a:lnTo>
                <a:lnTo>
                  <a:pt x="18680" y="32990"/>
                </a:lnTo>
                <a:lnTo>
                  <a:pt x="18650" y="32990"/>
                </a:lnTo>
                <a:lnTo>
                  <a:pt x="18640" y="33000"/>
                </a:lnTo>
                <a:lnTo>
                  <a:pt x="18620" y="33000"/>
                </a:lnTo>
                <a:lnTo>
                  <a:pt x="18610" y="33010"/>
                </a:lnTo>
                <a:lnTo>
                  <a:pt x="18580" y="33030"/>
                </a:lnTo>
                <a:lnTo>
                  <a:pt x="18550" y="33050"/>
                </a:lnTo>
                <a:lnTo>
                  <a:pt x="18540" y="33070"/>
                </a:lnTo>
                <a:lnTo>
                  <a:pt x="18520" y="33080"/>
                </a:lnTo>
                <a:lnTo>
                  <a:pt x="18500" y="33110"/>
                </a:lnTo>
                <a:lnTo>
                  <a:pt x="18480" y="33130"/>
                </a:lnTo>
                <a:lnTo>
                  <a:pt x="18460" y="33150"/>
                </a:lnTo>
                <a:lnTo>
                  <a:pt x="18450" y="33170"/>
                </a:lnTo>
                <a:lnTo>
                  <a:pt x="18430" y="33190"/>
                </a:lnTo>
                <a:lnTo>
                  <a:pt x="18430" y="33200"/>
                </a:lnTo>
                <a:lnTo>
                  <a:pt x="18400" y="33220"/>
                </a:lnTo>
                <a:lnTo>
                  <a:pt x="18390" y="33240"/>
                </a:lnTo>
                <a:lnTo>
                  <a:pt x="18380" y="33250"/>
                </a:lnTo>
                <a:lnTo>
                  <a:pt x="18350" y="33270"/>
                </a:lnTo>
                <a:lnTo>
                  <a:pt x="18350" y="33280"/>
                </a:lnTo>
                <a:lnTo>
                  <a:pt x="18330" y="33280"/>
                </a:lnTo>
                <a:lnTo>
                  <a:pt x="18330" y="33290"/>
                </a:lnTo>
                <a:lnTo>
                  <a:pt x="18300" y="33300"/>
                </a:lnTo>
                <a:lnTo>
                  <a:pt x="18290" y="33310"/>
                </a:lnTo>
                <a:lnTo>
                  <a:pt x="18280" y="33320"/>
                </a:lnTo>
                <a:lnTo>
                  <a:pt x="18260" y="33320"/>
                </a:lnTo>
                <a:lnTo>
                  <a:pt x="18250" y="33330"/>
                </a:lnTo>
                <a:lnTo>
                  <a:pt x="18230" y="33340"/>
                </a:lnTo>
                <a:lnTo>
                  <a:pt x="18220" y="33340"/>
                </a:lnTo>
                <a:lnTo>
                  <a:pt x="18210" y="33340"/>
                </a:lnTo>
                <a:lnTo>
                  <a:pt x="18200" y="33350"/>
                </a:lnTo>
                <a:lnTo>
                  <a:pt x="18190" y="33350"/>
                </a:lnTo>
                <a:lnTo>
                  <a:pt x="18180" y="33360"/>
                </a:lnTo>
                <a:lnTo>
                  <a:pt x="18170" y="33370"/>
                </a:lnTo>
                <a:lnTo>
                  <a:pt x="18150" y="33390"/>
                </a:lnTo>
                <a:lnTo>
                  <a:pt x="18140" y="33390"/>
                </a:lnTo>
                <a:lnTo>
                  <a:pt x="18140" y="33400"/>
                </a:lnTo>
                <a:lnTo>
                  <a:pt x="18120" y="33420"/>
                </a:lnTo>
                <a:lnTo>
                  <a:pt x="18100" y="33430"/>
                </a:lnTo>
                <a:lnTo>
                  <a:pt x="18070" y="33450"/>
                </a:lnTo>
                <a:lnTo>
                  <a:pt x="18060" y="33460"/>
                </a:lnTo>
                <a:lnTo>
                  <a:pt x="18030" y="33480"/>
                </a:lnTo>
                <a:lnTo>
                  <a:pt x="18000" y="33490"/>
                </a:lnTo>
                <a:lnTo>
                  <a:pt x="17960" y="33500"/>
                </a:lnTo>
                <a:lnTo>
                  <a:pt x="17940" y="33500"/>
                </a:lnTo>
                <a:lnTo>
                  <a:pt x="17910" y="33500"/>
                </a:lnTo>
                <a:lnTo>
                  <a:pt x="17900" y="33500"/>
                </a:lnTo>
                <a:lnTo>
                  <a:pt x="17890" y="33500"/>
                </a:lnTo>
                <a:lnTo>
                  <a:pt x="17870" y="33510"/>
                </a:lnTo>
                <a:lnTo>
                  <a:pt x="17850" y="33510"/>
                </a:lnTo>
                <a:lnTo>
                  <a:pt x="17820" y="33500"/>
                </a:lnTo>
                <a:lnTo>
                  <a:pt x="17800" y="33490"/>
                </a:lnTo>
                <a:lnTo>
                  <a:pt x="17780" y="33480"/>
                </a:lnTo>
                <a:lnTo>
                  <a:pt x="17780" y="33470"/>
                </a:lnTo>
                <a:lnTo>
                  <a:pt x="17770" y="33470"/>
                </a:lnTo>
                <a:lnTo>
                  <a:pt x="17760" y="33470"/>
                </a:lnTo>
                <a:lnTo>
                  <a:pt x="17750" y="33460"/>
                </a:lnTo>
                <a:lnTo>
                  <a:pt x="17730" y="33460"/>
                </a:lnTo>
                <a:lnTo>
                  <a:pt x="17720" y="33460"/>
                </a:lnTo>
                <a:lnTo>
                  <a:pt x="17710" y="33460"/>
                </a:lnTo>
                <a:lnTo>
                  <a:pt x="17700" y="33460"/>
                </a:lnTo>
                <a:lnTo>
                  <a:pt x="17680" y="33460"/>
                </a:lnTo>
                <a:lnTo>
                  <a:pt x="17660" y="33470"/>
                </a:lnTo>
                <a:lnTo>
                  <a:pt x="17640" y="33480"/>
                </a:lnTo>
                <a:lnTo>
                  <a:pt x="17620" y="33490"/>
                </a:lnTo>
                <a:lnTo>
                  <a:pt x="17600" y="33500"/>
                </a:lnTo>
                <a:lnTo>
                  <a:pt x="17580" y="33500"/>
                </a:lnTo>
                <a:lnTo>
                  <a:pt x="17560" y="33510"/>
                </a:lnTo>
                <a:lnTo>
                  <a:pt x="17540" y="33520"/>
                </a:lnTo>
                <a:lnTo>
                  <a:pt x="17520" y="33520"/>
                </a:lnTo>
                <a:lnTo>
                  <a:pt x="17510" y="33520"/>
                </a:lnTo>
                <a:lnTo>
                  <a:pt x="17500" y="33520"/>
                </a:lnTo>
                <a:lnTo>
                  <a:pt x="17490" y="33520"/>
                </a:lnTo>
                <a:lnTo>
                  <a:pt x="17480" y="33520"/>
                </a:lnTo>
                <a:lnTo>
                  <a:pt x="17460" y="33530"/>
                </a:lnTo>
                <a:lnTo>
                  <a:pt x="17450" y="33530"/>
                </a:lnTo>
                <a:lnTo>
                  <a:pt x="17420" y="33550"/>
                </a:lnTo>
                <a:lnTo>
                  <a:pt x="17410" y="33550"/>
                </a:lnTo>
                <a:lnTo>
                  <a:pt x="17390" y="33560"/>
                </a:lnTo>
                <a:lnTo>
                  <a:pt x="17380" y="33570"/>
                </a:lnTo>
                <a:lnTo>
                  <a:pt x="17360" y="33570"/>
                </a:lnTo>
                <a:lnTo>
                  <a:pt x="17350" y="33570"/>
                </a:lnTo>
                <a:lnTo>
                  <a:pt x="17320" y="33570"/>
                </a:lnTo>
                <a:lnTo>
                  <a:pt x="17310" y="33570"/>
                </a:lnTo>
                <a:lnTo>
                  <a:pt x="17290" y="33570"/>
                </a:lnTo>
                <a:lnTo>
                  <a:pt x="17270" y="33560"/>
                </a:lnTo>
                <a:lnTo>
                  <a:pt x="17260" y="33550"/>
                </a:lnTo>
                <a:lnTo>
                  <a:pt x="17250" y="33550"/>
                </a:lnTo>
                <a:lnTo>
                  <a:pt x="17150" y="33570"/>
                </a:lnTo>
                <a:lnTo>
                  <a:pt x="17130" y="33610"/>
                </a:lnTo>
                <a:lnTo>
                  <a:pt x="17060" y="33680"/>
                </a:lnTo>
                <a:lnTo>
                  <a:pt x="17070" y="33720"/>
                </a:lnTo>
                <a:lnTo>
                  <a:pt x="17060" y="33750"/>
                </a:lnTo>
                <a:lnTo>
                  <a:pt x="17050" y="33770"/>
                </a:lnTo>
                <a:lnTo>
                  <a:pt x="17040" y="33780"/>
                </a:lnTo>
                <a:lnTo>
                  <a:pt x="16990" y="33790"/>
                </a:lnTo>
                <a:lnTo>
                  <a:pt x="16960" y="33800"/>
                </a:lnTo>
                <a:lnTo>
                  <a:pt x="16900" y="33820"/>
                </a:lnTo>
                <a:lnTo>
                  <a:pt x="16870" y="33820"/>
                </a:lnTo>
                <a:lnTo>
                  <a:pt x="16840" y="33830"/>
                </a:lnTo>
                <a:lnTo>
                  <a:pt x="16810" y="33830"/>
                </a:lnTo>
                <a:lnTo>
                  <a:pt x="16780" y="33830"/>
                </a:lnTo>
                <a:lnTo>
                  <a:pt x="16760" y="33820"/>
                </a:lnTo>
                <a:lnTo>
                  <a:pt x="16730" y="33800"/>
                </a:lnTo>
                <a:lnTo>
                  <a:pt x="16690" y="33790"/>
                </a:lnTo>
                <a:lnTo>
                  <a:pt x="16660" y="33790"/>
                </a:lnTo>
                <a:lnTo>
                  <a:pt x="16630" y="33800"/>
                </a:lnTo>
                <a:lnTo>
                  <a:pt x="16600" y="33810"/>
                </a:lnTo>
                <a:lnTo>
                  <a:pt x="16540" y="33840"/>
                </a:lnTo>
                <a:lnTo>
                  <a:pt x="16510" y="33850"/>
                </a:lnTo>
                <a:lnTo>
                  <a:pt x="16470" y="33860"/>
                </a:lnTo>
                <a:lnTo>
                  <a:pt x="16450" y="33860"/>
                </a:lnTo>
                <a:lnTo>
                  <a:pt x="16410" y="33860"/>
                </a:lnTo>
                <a:lnTo>
                  <a:pt x="16350" y="33870"/>
                </a:lnTo>
                <a:lnTo>
                  <a:pt x="16310" y="33880"/>
                </a:lnTo>
                <a:lnTo>
                  <a:pt x="16280" y="33900"/>
                </a:lnTo>
                <a:lnTo>
                  <a:pt x="16250" y="33930"/>
                </a:lnTo>
                <a:lnTo>
                  <a:pt x="16230" y="33950"/>
                </a:lnTo>
                <a:lnTo>
                  <a:pt x="16200" y="33970"/>
                </a:lnTo>
                <a:lnTo>
                  <a:pt x="16160" y="33980"/>
                </a:lnTo>
                <a:lnTo>
                  <a:pt x="16130" y="33980"/>
                </a:lnTo>
                <a:lnTo>
                  <a:pt x="16090" y="33970"/>
                </a:lnTo>
                <a:lnTo>
                  <a:pt x="16050" y="33960"/>
                </a:lnTo>
                <a:lnTo>
                  <a:pt x="16020" y="33960"/>
                </a:lnTo>
                <a:lnTo>
                  <a:pt x="16000" y="33980"/>
                </a:lnTo>
                <a:lnTo>
                  <a:pt x="15970" y="33980"/>
                </a:lnTo>
                <a:lnTo>
                  <a:pt x="15940" y="33970"/>
                </a:lnTo>
                <a:lnTo>
                  <a:pt x="15930" y="33960"/>
                </a:lnTo>
                <a:lnTo>
                  <a:pt x="15920" y="33940"/>
                </a:lnTo>
                <a:lnTo>
                  <a:pt x="15910" y="33890"/>
                </a:lnTo>
                <a:lnTo>
                  <a:pt x="15890" y="33870"/>
                </a:lnTo>
                <a:lnTo>
                  <a:pt x="15850" y="33840"/>
                </a:lnTo>
                <a:lnTo>
                  <a:pt x="15800" y="33820"/>
                </a:lnTo>
                <a:lnTo>
                  <a:pt x="15760" y="33800"/>
                </a:lnTo>
                <a:lnTo>
                  <a:pt x="15720" y="33780"/>
                </a:lnTo>
                <a:lnTo>
                  <a:pt x="15700" y="33780"/>
                </a:lnTo>
                <a:lnTo>
                  <a:pt x="15660" y="33790"/>
                </a:lnTo>
                <a:lnTo>
                  <a:pt x="15630" y="33780"/>
                </a:lnTo>
                <a:lnTo>
                  <a:pt x="15600" y="33770"/>
                </a:lnTo>
                <a:lnTo>
                  <a:pt x="15620" y="33740"/>
                </a:lnTo>
                <a:lnTo>
                  <a:pt x="15630" y="33710"/>
                </a:lnTo>
                <a:lnTo>
                  <a:pt x="15640" y="33680"/>
                </a:lnTo>
                <a:lnTo>
                  <a:pt x="15650" y="33590"/>
                </a:lnTo>
                <a:lnTo>
                  <a:pt x="15640" y="33570"/>
                </a:lnTo>
                <a:lnTo>
                  <a:pt x="15650" y="33540"/>
                </a:lnTo>
                <a:lnTo>
                  <a:pt x="15660" y="33520"/>
                </a:lnTo>
                <a:lnTo>
                  <a:pt x="15670" y="33480"/>
                </a:lnTo>
                <a:lnTo>
                  <a:pt x="15670" y="33450"/>
                </a:lnTo>
                <a:lnTo>
                  <a:pt x="15680" y="33430"/>
                </a:lnTo>
                <a:lnTo>
                  <a:pt x="15720" y="33390"/>
                </a:lnTo>
                <a:lnTo>
                  <a:pt x="15700" y="33360"/>
                </a:lnTo>
                <a:lnTo>
                  <a:pt x="15680" y="33340"/>
                </a:lnTo>
                <a:lnTo>
                  <a:pt x="15670" y="33310"/>
                </a:lnTo>
                <a:lnTo>
                  <a:pt x="15650" y="33290"/>
                </a:lnTo>
                <a:lnTo>
                  <a:pt x="15660" y="33260"/>
                </a:lnTo>
                <a:lnTo>
                  <a:pt x="15700" y="33210"/>
                </a:lnTo>
                <a:lnTo>
                  <a:pt x="15710" y="33180"/>
                </a:lnTo>
                <a:lnTo>
                  <a:pt x="15730" y="33160"/>
                </a:lnTo>
                <a:lnTo>
                  <a:pt x="15780" y="33120"/>
                </a:lnTo>
                <a:lnTo>
                  <a:pt x="15850" y="33060"/>
                </a:lnTo>
                <a:lnTo>
                  <a:pt x="15880" y="33050"/>
                </a:lnTo>
                <a:lnTo>
                  <a:pt x="15910" y="33060"/>
                </a:lnTo>
                <a:lnTo>
                  <a:pt x="15940" y="33070"/>
                </a:lnTo>
                <a:lnTo>
                  <a:pt x="15970" y="33070"/>
                </a:lnTo>
                <a:lnTo>
                  <a:pt x="16030" y="33040"/>
                </a:lnTo>
                <a:lnTo>
                  <a:pt x="16080" y="33000"/>
                </a:lnTo>
                <a:lnTo>
                  <a:pt x="16110" y="32980"/>
                </a:lnTo>
                <a:lnTo>
                  <a:pt x="16140" y="32970"/>
                </a:lnTo>
                <a:lnTo>
                  <a:pt x="16170" y="32970"/>
                </a:lnTo>
                <a:lnTo>
                  <a:pt x="16200" y="32960"/>
                </a:lnTo>
                <a:lnTo>
                  <a:pt x="16230" y="32930"/>
                </a:lnTo>
                <a:lnTo>
                  <a:pt x="16230" y="32920"/>
                </a:lnTo>
                <a:lnTo>
                  <a:pt x="16240" y="32890"/>
                </a:lnTo>
                <a:lnTo>
                  <a:pt x="16240" y="32780"/>
                </a:lnTo>
                <a:lnTo>
                  <a:pt x="16240" y="32770"/>
                </a:lnTo>
                <a:lnTo>
                  <a:pt x="16350" y="32710"/>
                </a:lnTo>
                <a:lnTo>
                  <a:pt x="16360" y="32650"/>
                </a:lnTo>
                <a:lnTo>
                  <a:pt x="16360" y="32640"/>
                </a:lnTo>
                <a:lnTo>
                  <a:pt x="16420" y="32570"/>
                </a:lnTo>
                <a:lnTo>
                  <a:pt x="16370" y="32510"/>
                </a:lnTo>
                <a:lnTo>
                  <a:pt x="16420" y="32450"/>
                </a:lnTo>
                <a:lnTo>
                  <a:pt x="16430" y="32420"/>
                </a:lnTo>
                <a:lnTo>
                  <a:pt x="16440" y="32370"/>
                </a:lnTo>
                <a:lnTo>
                  <a:pt x="16440" y="32320"/>
                </a:lnTo>
                <a:lnTo>
                  <a:pt x="16440" y="32290"/>
                </a:lnTo>
                <a:lnTo>
                  <a:pt x="16390" y="32220"/>
                </a:lnTo>
                <a:lnTo>
                  <a:pt x="16390" y="32200"/>
                </a:lnTo>
                <a:lnTo>
                  <a:pt x="16390" y="32170"/>
                </a:lnTo>
                <a:lnTo>
                  <a:pt x="16400" y="32130"/>
                </a:lnTo>
                <a:lnTo>
                  <a:pt x="16430" y="32070"/>
                </a:lnTo>
                <a:lnTo>
                  <a:pt x="16470" y="31990"/>
                </a:lnTo>
                <a:lnTo>
                  <a:pt x="16480" y="31960"/>
                </a:lnTo>
                <a:lnTo>
                  <a:pt x="16500" y="31890"/>
                </a:lnTo>
                <a:lnTo>
                  <a:pt x="16510" y="31860"/>
                </a:lnTo>
                <a:lnTo>
                  <a:pt x="16530" y="31800"/>
                </a:lnTo>
                <a:lnTo>
                  <a:pt x="16530" y="31760"/>
                </a:lnTo>
                <a:lnTo>
                  <a:pt x="16560" y="31680"/>
                </a:lnTo>
                <a:lnTo>
                  <a:pt x="16560" y="31660"/>
                </a:lnTo>
                <a:lnTo>
                  <a:pt x="16590" y="31620"/>
                </a:lnTo>
                <a:lnTo>
                  <a:pt x="16590" y="31580"/>
                </a:lnTo>
                <a:lnTo>
                  <a:pt x="16610" y="31540"/>
                </a:lnTo>
                <a:lnTo>
                  <a:pt x="16630" y="31510"/>
                </a:lnTo>
                <a:lnTo>
                  <a:pt x="16640" y="31480"/>
                </a:lnTo>
                <a:lnTo>
                  <a:pt x="16660" y="31400"/>
                </a:lnTo>
                <a:lnTo>
                  <a:pt x="16660" y="31390"/>
                </a:lnTo>
                <a:lnTo>
                  <a:pt x="16650" y="31360"/>
                </a:lnTo>
                <a:lnTo>
                  <a:pt x="16640" y="31330"/>
                </a:lnTo>
                <a:lnTo>
                  <a:pt x="16640" y="31310"/>
                </a:lnTo>
                <a:lnTo>
                  <a:pt x="16660" y="31280"/>
                </a:lnTo>
                <a:lnTo>
                  <a:pt x="16680" y="31250"/>
                </a:lnTo>
                <a:lnTo>
                  <a:pt x="16720" y="31230"/>
                </a:lnTo>
                <a:lnTo>
                  <a:pt x="16740" y="31200"/>
                </a:lnTo>
                <a:lnTo>
                  <a:pt x="16750" y="31180"/>
                </a:lnTo>
                <a:lnTo>
                  <a:pt x="16740" y="31180"/>
                </a:lnTo>
                <a:lnTo>
                  <a:pt x="16730" y="31140"/>
                </a:lnTo>
                <a:lnTo>
                  <a:pt x="16720" y="31110"/>
                </a:lnTo>
                <a:lnTo>
                  <a:pt x="16730" y="31090"/>
                </a:lnTo>
                <a:lnTo>
                  <a:pt x="16730" y="31080"/>
                </a:lnTo>
                <a:lnTo>
                  <a:pt x="16740" y="31070"/>
                </a:lnTo>
                <a:lnTo>
                  <a:pt x="16760" y="31040"/>
                </a:lnTo>
                <a:lnTo>
                  <a:pt x="16770" y="31010"/>
                </a:lnTo>
                <a:lnTo>
                  <a:pt x="16780" y="30950"/>
                </a:lnTo>
                <a:lnTo>
                  <a:pt x="16800" y="30880"/>
                </a:lnTo>
                <a:lnTo>
                  <a:pt x="16820" y="30780"/>
                </a:lnTo>
                <a:lnTo>
                  <a:pt x="16830" y="30700"/>
                </a:lnTo>
                <a:lnTo>
                  <a:pt x="16830" y="30630"/>
                </a:lnTo>
                <a:lnTo>
                  <a:pt x="16840" y="30600"/>
                </a:lnTo>
                <a:lnTo>
                  <a:pt x="16860" y="30560"/>
                </a:lnTo>
                <a:lnTo>
                  <a:pt x="16890" y="30520"/>
                </a:lnTo>
                <a:lnTo>
                  <a:pt x="16910" y="30490"/>
                </a:lnTo>
                <a:lnTo>
                  <a:pt x="16920" y="30480"/>
                </a:lnTo>
                <a:lnTo>
                  <a:pt x="16920" y="30380"/>
                </a:lnTo>
                <a:lnTo>
                  <a:pt x="16930" y="30290"/>
                </a:lnTo>
                <a:lnTo>
                  <a:pt x="16930" y="30230"/>
                </a:lnTo>
                <a:lnTo>
                  <a:pt x="16940" y="30200"/>
                </a:lnTo>
                <a:lnTo>
                  <a:pt x="16940" y="30100"/>
                </a:lnTo>
                <a:lnTo>
                  <a:pt x="16960" y="30040"/>
                </a:lnTo>
                <a:lnTo>
                  <a:pt x="16950" y="30010"/>
                </a:lnTo>
                <a:lnTo>
                  <a:pt x="16980" y="29950"/>
                </a:lnTo>
                <a:lnTo>
                  <a:pt x="16990" y="29880"/>
                </a:lnTo>
                <a:lnTo>
                  <a:pt x="17000" y="29720"/>
                </a:lnTo>
                <a:lnTo>
                  <a:pt x="16980" y="29700"/>
                </a:lnTo>
                <a:lnTo>
                  <a:pt x="16970" y="29690"/>
                </a:lnTo>
                <a:lnTo>
                  <a:pt x="16950" y="29680"/>
                </a:lnTo>
                <a:lnTo>
                  <a:pt x="16940" y="29670"/>
                </a:lnTo>
                <a:lnTo>
                  <a:pt x="16900" y="29660"/>
                </a:lnTo>
                <a:lnTo>
                  <a:pt x="16870" y="29650"/>
                </a:lnTo>
                <a:lnTo>
                  <a:pt x="16860" y="29650"/>
                </a:lnTo>
                <a:lnTo>
                  <a:pt x="16840" y="29650"/>
                </a:lnTo>
                <a:lnTo>
                  <a:pt x="16830" y="29650"/>
                </a:lnTo>
                <a:lnTo>
                  <a:pt x="16810" y="29650"/>
                </a:lnTo>
                <a:lnTo>
                  <a:pt x="16800" y="29650"/>
                </a:lnTo>
                <a:lnTo>
                  <a:pt x="16770" y="29650"/>
                </a:lnTo>
                <a:lnTo>
                  <a:pt x="16750" y="29650"/>
                </a:lnTo>
                <a:lnTo>
                  <a:pt x="16740" y="29660"/>
                </a:lnTo>
                <a:lnTo>
                  <a:pt x="16730" y="29660"/>
                </a:lnTo>
                <a:lnTo>
                  <a:pt x="16710" y="29670"/>
                </a:lnTo>
                <a:lnTo>
                  <a:pt x="16700" y="29680"/>
                </a:lnTo>
                <a:lnTo>
                  <a:pt x="16680" y="29700"/>
                </a:lnTo>
                <a:lnTo>
                  <a:pt x="16670" y="29720"/>
                </a:lnTo>
                <a:lnTo>
                  <a:pt x="16670" y="29740"/>
                </a:lnTo>
                <a:lnTo>
                  <a:pt x="16660" y="29760"/>
                </a:lnTo>
                <a:lnTo>
                  <a:pt x="16620" y="29850"/>
                </a:lnTo>
                <a:lnTo>
                  <a:pt x="16620" y="29860"/>
                </a:lnTo>
                <a:lnTo>
                  <a:pt x="16590" y="29880"/>
                </a:lnTo>
                <a:lnTo>
                  <a:pt x="16570" y="29900"/>
                </a:lnTo>
                <a:lnTo>
                  <a:pt x="16560" y="29930"/>
                </a:lnTo>
                <a:lnTo>
                  <a:pt x="16530" y="29940"/>
                </a:lnTo>
                <a:lnTo>
                  <a:pt x="16360" y="29880"/>
                </a:lnTo>
                <a:lnTo>
                  <a:pt x="16240" y="29800"/>
                </a:lnTo>
                <a:lnTo>
                  <a:pt x="16200" y="29780"/>
                </a:lnTo>
                <a:lnTo>
                  <a:pt x="16120" y="29690"/>
                </a:lnTo>
                <a:lnTo>
                  <a:pt x="16090" y="29630"/>
                </a:lnTo>
                <a:lnTo>
                  <a:pt x="15920" y="29550"/>
                </a:lnTo>
                <a:lnTo>
                  <a:pt x="15840" y="29500"/>
                </a:lnTo>
                <a:lnTo>
                  <a:pt x="15810" y="29440"/>
                </a:lnTo>
                <a:lnTo>
                  <a:pt x="15800" y="29410"/>
                </a:lnTo>
                <a:lnTo>
                  <a:pt x="15760" y="29310"/>
                </a:lnTo>
                <a:lnTo>
                  <a:pt x="15760" y="29300"/>
                </a:lnTo>
                <a:lnTo>
                  <a:pt x="15770" y="29260"/>
                </a:lnTo>
                <a:lnTo>
                  <a:pt x="15780" y="29220"/>
                </a:lnTo>
                <a:lnTo>
                  <a:pt x="15790" y="29190"/>
                </a:lnTo>
                <a:lnTo>
                  <a:pt x="15790" y="29160"/>
                </a:lnTo>
                <a:lnTo>
                  <a:pt x="15780" y="29130"/>
                </a:lnTo>
                <a:lnTo>
                  <a:pt x="15770" y="29100"/>
                </a:lnTo>
                <a:lnTo>
                  <a:pt x="15760" y="29070"/>
                </a:lnTo>
                <a:lnTo>
                  <a:pt x="15740" y="29050"/>
                </a:lnTo>
                <a:lnTo>
                  <a:pt x="15720" y="29030"/>
                </a:lnTo>
                <a:lnTo>
                  <a:pt x="15690" y="29010"/>
                </a:lnTo>
                <a:lnTo>
                  <a:pt x="15670" y="28990"/>
                </a:lnTo>
                <a:lnTo>
                  <a:pt x="15610" y="28960"/>
                </a:lnTo>
                <a:lnTo>
                  <a:pt x="15550" y="28940"/>
                </a:lnTo>
                <a:lnTo>
                  <a:pt x="15520" y="28930"/>
                </a:lnTo>
                <a:lnTo>
                  <a:pt x="15490" y="28920"/>
                </a:lnTo>
                <a:lnTo>
                  <a:pt x="15480" y="28910"/>
                </a:lnTo>
                <a:lnTo>
                  <a:pt x="15450" y="28870"/>
                </a:lnTo>
                <a:lnTo>
                  <a:pt x="15000" y="27870"/>
                </a:lnTo>
                <a:lnTo>
                  <a:pt x="14950" y="27750"/>
                </a:lnTo>
                <a:lnTo>
                  <a:pt x="14870" y="27600"/>
                </a:lnTo>
                <a:lnTo>
                  <a:pt x="14670" y="27370"/>
                </a:lnTo>
                <a:lnTo>
                  <a:pt x="14620" y="27350"/>
                </a:lnTo>
                <a:lnTo>
                  <a:pt x="14610" y="27340"/>
                </a:lnTo>
                <a:lnTo>
                  <a:pt x="14590" y="27330"/>
                </a:lnTo>
                <a:lnTo>
                  <a:pt x="14580" y="27320"/>
                </a:lnTo>
                <a:lnTo>
                  <a:pt x="14570" y="27300"/>
                </a:lnTo>
                <a:lnTo>
                  <a:pt x="14560" y="27300"/>
                </a:lnTo>
                <a:lnTo>
                  <a:pt x="14560" y="27290"/>
                </a:lnTo>
                <a:lnTo>
                  <a:pt x="14550" y="27290"/>
                </a:lnTo>
                <a:lnTo>
                  <a:pt x="14540" y="27280"/>
                </a:lnTo>
                <a:lnTo>
                  <a:pt x="14540" y="27270"/>
                </a:lnTo>
                <a:lnTo>
                  <a:pt x="14530" y="27270"/>
                </a:lnTo>
                <a:lnTo>
                  <a:pt x="14510" y="27270"/>
                </a:lnTo>
                <a:lnTo>
                  <a:pt x="14490" y="27270"/>
                </a:lnTo>
                <a:lnTo>
                  <a:pt x="14470" y="27270"/>
                </a:lnTo>
                <a:lnTo>
                  <a:pt x="14450" y="27270"/>
                </a:lnTo>
                <a:lnTo>
                  <a:pt x="14430" y="27270"/>
                </a:lnTo>
                <a:lnTo>
                  <a:pt x="14410" y="27270"/>
                </a:lnTo>
                <a:lnTo>
                  <a:pt x="14400" y="27270"/>
                </a:lnTo>
                <a:lnTo>
                  <a:pt x="14400" y="27260"/>
                </a:lnTo>
                <a:lnTo>
                  <a:pt x="14390" y="27260"/>
                </a:lnTo>
                <a:lnTo>
                  <a:pt x="14380" y="27250"/>
                </a:lnTo>
                <a:lnTo>
                  <a:pt x="14380" y="27240"/>
                </a:lnTo>
                <a:lnTo>
                  <a:pt x="14360" y="27230"/>
                </a:lnTo>
                <a:lnTo>
                  <a:pt x="14340" y="27230"/>
                </a:lnTo>
                <a:lnTo>
                  <a:pt x="14320" y="27240"/>
                </a:lnTo>
                <a:lnTo>
                  <a:pt x="14290" y="27250"/>
                </a:lnTo>
                <a:lnTo>
                  <a:pt x="14270" y="27260"/>
                </a:lnTo>
                <a:lnTo>
                  <a:pt x="14240" y="27280"/>
                </a:lnTo>
                <a:lnTo>
                  <a:pt x="14210" y="27280"/>
                </a:lnTo>
                <a:lnTo>
                  <a:pt x="14190" y="27280"/>
                </a:lnTo>
                <a:lnTo>
                  <a:pt x="14170" y="27280"/>
                </a:lnTo>
                <a:lnTo>
                  <a:pt x="14160" y="27280"/>
                </a:lnTo>
                <a:lnTo>
                  <a:pt x="14130" y="27280"/>
                </a:lnTo>
                <a:lnTo>
                  <a:pt x="14120" y="27280"/>
                </a:lnTo>
                <a:lnTo>
                  <a:pt x="14100" y="27280"/>
                </a:lnTo>
                <a:lnTo>
                  <a:pt x="14090" y="27280"/>
                </a:lnTo>
                <a:lnTo>
                  <a:pt x="14070" y="27270"/>
                </a:lnTo>
                <a:lnTo>
                  <a:pt x="14050" y="27270"/>
                </a:lnTo>
                <a:lnTo>
                  <a:pt x="14030" y="27270"/>
                </a:lnTo>
                <a:lnTo>
                  <a:pt x="14000" y="27260"/>
                </a:lnTo>
                <a:lnTo>
                  <a:pt x="13980" y="27250"/>
                </a:lnTo>
                <a:lnTo>
                  <a:pt x="13950" y="27250"/>
                </a:lnTo>
                <a:lnTo>
                  <a:pt x="13940" y="27250"/>
                </a:lnTo>
                <a:lnTo>
                  <a:pt x="13910" y="27250"/>
                </a:lnTo>
                <a:lnTo>
                  <a:pt x="13890" y="27250"/>
                </a:lnTo>
                <a:lnTo>
                  <a:pt x="13870" y="27270"/>
                </a:lnTo>
                <a:lnTo>
                  <a:pt x="13850" y="27280"/>
                </a:lnTo>
                <a:lnTo>
                  <a:pt x="13830" y="27290"/>
                </a:lnTo>
                <a:lnTo>
                  <a:pt x="13810" y="27310"/>
                </a:lnTo>
                <a:lnTo>
                  <a:pt x="13790" y="27330"/>
                </a:lnTo>
                <a:lnTo>
                  <a:pt x="13770" y="27360"/>
                </a:lnTo>
                <a:lnTo>
                  <a:pt x="13750" y="27380"/>
                </a:lnTo>
                <a:lnTo>
                  <a:pt x="13730" y="27400"/>
                </a:lnTo>
                <a:lnTo>
                  <a:pt x="13710" y="27420"/>
                </a:lnTo>
                <a:lnTo>
                  <a:pt x="13710" y="27440"/>
                </a:lnTo>
                <a:lnTo>
                  <a:pt x="13710" y="27460"/>
                </a:lnTo>
                <a:lnTo>
                  <a:pt x="13710" y="27470"/>
                </a:lnTo>
                <a:lnTo>
                  <a:pt x="13700" y="27500"/>
                </a:lnTo>
                <a:lnTo>
                  <a:pt x="13630" y="27550"/>
                </a:lnTo>
                <a:lnTo>
                  <a:pt x="13430" y="27810"/>
                </a:lnTo>
                <a:lnTo>
                  <a:pt x="13320" y="28190"/>
                </a:lnTo>
                <a:lnTo>
                  <a:pt x="13300" y="28210"/>
                </a:lnTo>
                <a:lnTo>
                  <a:pt x="13240" y="28220"/>
                </a:lnTo>
                <a:lnTo>
                  <a:pt x="13020" y="28310"/>
                </a:lnTo>
                <a:lnTo>
                  <a:pt x="12990" y="28330"/>
                </a:lnTo>
                <a:lnTo>
                  <a:pt x="12900" y="28410"/>
                </a:lnTo>
                <a:lnTo>
                  <a:pt x="12900" y="28460"/>
                </a:lnTo>
                <a:lnTo>
                  <a:pt x="12900" y="28830"/>
                </a:lnTo>
                <a:lnTo>
                  <a:pt x="12800" y="28930"/>
                </a:lnTo>
                <a:lnTo>
                  <a:pt x="12760" y="28920"/>
                </a:lnTo>
                <a:lnTo>
                  <a:pt x="12700" y="28910"/>
                </a:lnTo>
                <a:lnTo>
                  <a:pt x="12670" y="28910"/>
                </a:lnTo>
                <a:lnTo>
                  <a:pt x="12640" y="28900"/>
                </a:lnTo>
                <a:lnTo>
                  <a:pt x="12610" y="28890"/>
                </a:lnTo>
                <a:lnTo>
                  <a:pt x="12550" y="28890"/>
                </a:lnTo>
                <a:lnTo>
                  <a:pt x="12520" y="28880"/>
                </a:lnTo>
                <a:lnTo>
                  <a:pt x="12450" y="28870"/>
                </a:lnTo>
                <a:lnTo>
                  <a:pt x="12390" y="28870"/>
                </a:lnTo>
                <a:lnTo>
                  <a:pt x="12370" y="28870"/>
                </a:lnTo>
                <a:lnTo>
                  <a:pt x="12250" y="28720"/>
                </a:lnTo>
                <a:lnTo>
                  <a:pt x="12190" y="28510"/>
                </a:lnTo>
                <a:lnTo>
                  <a:pt x="12210" y="28140"/>
                </a:lnTo>
                <a:lnTo>
                  <a:pt x="12200" y="27960"/>
                </a:lnTo>
                <a:lnTo>
                  <a:pt x="12190" y="27820"/>
                </a:lnTo>
                <a:lnTo>
                  <a:pt x="12220" y="27670"/>
                </a:lnTo>
                <a:lnTo>
                  <a:pt x="12330" y="27530"/>
                </a:lnTo>
                <a:lnTo>
                  <a:pt x="12430" y="27380"/>
                </a:lnTo>
                <a:lnTo>
                  <a:pt x="12480" y="27190"/>
                </a:lnTo>
                <a:lnTo>
                  <a:pt x="12500" y="26960"/>
                </a:lnTo>
                <a:lnTo>
                  <a:pt x="12590" y="26630"/>
                </a:lnTo>
                <a:lnTo>
                  <a:pt x="12700" y="25770"/>
                </a:lnTo>
                <a:lnTo>
                  <a:pt x="12720" y="25680"/>
                </a:lnTo>
                <a:lnTo>
                  <a:pt x="12760" y="25520"/>
                </a:lnTo>
                <a:lnTo>
                  <a:pt x="12790" y="25420"/>
                </a:lnTo>
                <a:lnTo>
                  <a:pt x="12800" y="25400"/>
                </a:lnTo>
                <a:lnTo>
                  <a:pt x="12820" y="25310"/>
                </a:lnTo>
                <a:lnTo>
                  <a:pt x="12870" y="25210"/>
                </a:lnTo>
                <a:lnTo>
                  <a:pt x="12950" y="25020"/>
                </a:lnTo>
                <a:lnTo>
                  <a:pt x="12950" y="24880"/>
                </a:lnTo>
                <a:lnTo>
                  <a:pt x="13030" y="24710"/>
                </a:lnTo>
                <a:lnTo>
                  <a:pt x="13250" y="24390"/>
                </a:lnTo>
                <a:lnTo>
                  <a:pt x="13300" y="24250"/>
                </a:lnTo>
                <a:lnTo>
                  <a:pt x="13330" y="24110"/>
                </a:lnTo>
                <a:lnTo>
                  <a:pt x="13340" y="24090"/>
                </a:lnTo>
                <a:lnTo>
                  <a:pt x="13360" y="24060"/>
                </a:lnTo>
                <a:lnTo>
                  <a:pt x="13370" y="24050"/>
                </a:lnTo>
                <a:lnTo>
                  <a:pt x="13390" y="24020"/>
                </a:lnTo>
                <a:lnTo>
                  <a:pt x="13420" y="24000"/>
                </a:lnTo>
                <a:lnTo>
                  <a:pt x="13430" y="23980"/>
                </a:lnTo>
                <a:lnTo>
                  <a:pt x="13440" y="23970"/>
                </a:lnTo>
                <a:lnTo>
                  <a:pt x="13450" y="23950"/>
                </a:lnTo>
                <a:lnTo>
                  <a:pt x="13450" y="23930"/>
                </a:lnTo>
                <a:lnTo>
                  <a:pt x="13520" y="23880"/>
                </a:lnTo>
                <a:lnTo>
                  <a:pt x="13630" y="23780"/>
                </a:lnTo>
                <a:lnTo>
                  <a:pt x="13710" y="23710"/>
                </a:lnTo>
                <a:lnTo>
                  <a:pt x="13970" y="23380"/>
                </a:lnTo>
                <a:lnTo>
                  <a:pt x="14130" y="23240"/>
                </a:lnTo>
                <a:lnTo>
                  <a:pt x="14410" y="23160"/>
                </a:lnTo>
                <a:lnTo>
                  <a:pt x="14530" y="23130"/>
                </a:lnTo>
                <a:lnTo>
                  <a:pt x="14650" y="22980"/>
                </a:lnTo>
                <a:lnTo>
                  <a:pt x="14740" y="22810"/>
                </a:lnTo>
                <a:lnTo>
                  <a:pt x="14880" y="22670"/>
                </a:lnTo>
                <a:lnTo>
                  <a:pt x="15070" y="22640"/>
                </a:lnTo>
                <a:lnTo>
                  <a:pt x="15150" y="22650"/>
                </a:lnTo>
                <a:lnTo>
                  <a:pt x="15940" y="22780"/>
                </a:lnTo>
                <a:lnTo>
                  <a:pt x="16370" y="22900"/>
                </a:lnTo>
                <a:lnTo>
                  <a:pt x="16600" y="22890"/>
                </a:lnTo>
                <a:lnTo>
                  <a:pt x="16930" y="22780"/>
                </a:lnTo>
                <a:lnTo>
                  <a:pt x="17230" y="22620"/>
                </a:lnTo>
                <a:lnTo>
                  <a:pt x="17320" y="22550"/>
                </a:lnTo>
                <a:lnTo>
                  <a:pt x="17360" y="2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