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Attapeu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Attap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710" y="83650"/>
                </a:moveTo>
                <a:lnTo>
                  <a:pt x="86660" y="83650"/>
                </a:lnTo>
                <a:lnTo>
                  <a:pt x="86490" y="83700"/>
                </a:lnTo>
                <a:lnTo>
                  <a:pt x="86200" y="83790"/>
                </a:lnTo>
                <a:lnTo>
                  <a:pt x="86020" y="83800"/>
                </a:lnTo>
                <a:lnTo>
                  <a:pt x="85920" y="83900"/>
                </a:lnTo>
                <a:lnTo>
                  <a:pt x="85910" y="84040"/>
                </a:lnTo>
                <a:lnTo>
                  <a:pt x="85980" y="84200"/>
                </a:lnTo>
                <a:lnTo>
                  <a:pt x="85960" y="84360"/>
                </a:lnTo>
                <a:lnTo>
                  <a:pt x="86000" y="84490"/>
                </a:lnTo>
                <a:lnTo>
                  <a:pt x="86080" y="84610"/>
                </a:lnTo>
                <a:lnTo>
                  <a:pt x="86200" y="84700"/>
                </a:lnTo>
                <a:lnTo>
                  <a:pt x="86360" y="84780"/>
                </a:lnTo>
                <a:lnTo>
                  <a:pt x="86490" y="84880"/>
                </a:lnTo>
                <a:lnTo>
                  <a:pt x="86500" y="84890"/>
                </a:lnTo>
                <a:lnTo>
                  <a:pt x="86960" y="85250"/>
                </a:lnTo>
                <a:lnTo>
                  <a:pt x="87050" y="85340"/>
                </a:lnTo>
                <a:lnTo>
                  <a:pt x="87020" y="85440"/>
                </a:lnTo>
                <a:lnTo>
                  <a:pt x="86870" y="85650"/>
                </a:lnTo>
                <a:lnTo>
                  <a:pt x="86460" y="86050"/>
                </a:lnTo>
                <a:lnTo>
                  <a:pt x="86380" y="86190"/>
                </a:lnTo>
                <a:lnTo>
                  <a:pt x="86410" y="86350"/>
                </a:lnTo>
                <a:lnTo>
                  <a:pt x="86510" y="86510"/>
                </a:lnTo>
                <a:lnTo>
                  <a:pt x="86560" y="86660"/>
                </a:lnTo>
                <a:lnTo>
                  <a:pt x="86450" y="86800"/>
                </a:lnTo>
                <a:lnTo>
                  <a:pt x="86510" y="86900"/>
                </a:lnTo>
                <a:lnTo>
                  <a:pt x="86610" y="86980"/>
                </a:lnTo>
                <a:lnTo>
                  <a:pt x="86690" y="87080"/>
                </a:lnTo>
                <a:lnTo>
                  <a:pt x="86670" y="87230"/>
                </a:lnTo>
                <a:lnTo>
                  <a:pt x="86770" y="87440"/>
                </a:lnTo>
                <a:lnTo>
                  <a:pt x="86740" y="87460"/>
                </a:lnTo>
                <a:lnTo>
                  <a:pt x="86720" y="87490"/>
                </a:lnTo>
                <a:lnTo>
                  <a:pt x="86720" y="87500"/>
                </a:lnTo>
                <a:lnTo>
                  <a:pt x="86710" y="87520"/>
                </a:lnTo>
                <a:lnTo>
                  <a:pt x="86700" y="87530"/>
                </a:lnTo>
                <a:lnTo>
                  <a:pt x="86710" y="87560"/>
                </a:lnTo>
                <a:lnTo>
                  <a:pt x="86710" y="87600"/>
                </a:lnTo>
                <a:lnTo>
                  <a:pt x="86710" y="87640"/>
                </a:lnTo>
                <a:lnTo>
                  <a:pt x="86700" y="87690"/>
                </a:lnTo>
                <a:lnTo>
                  <a:pt x="86680" y="87720"/>
                </a:lnTo>
                <a:lnTo>
                  <a:pt x="86670" y="87770"/>
                </a:lnTo>
                <a:lnTo>
                  <a:pt x="86640" y="87810"/>
                </a:lnTo>
                <a:lnTo>
                  <a:pt x="86610" y="87830"/>
                </a:lnTo>
                <a:lnTo>
                  <a:pt x="86570" y="87850"/>
                </a:lnTo>
                <a:lnTo>
                  <a:pt x="86560" y="87860"/>
                </a:lnTo>
                <a:lnTo>
                  <a:pt x="86550" y="87880"/>
                </a:lnTo>
                <a:lnTo>
                  <a:pt x="86520" y="87900"/>
                </a:lnTo>
                <a:lnTo>
                  <a:pt x="86510" y="87910"/>
                </a:lnTo>
                <a:lnTo>
                  <a:pt x="86480" y="87930"/>
                </a:lnTo>
                <a:lnTo>
                  <a:pt x="86470" y="87940"/>
                </a:lnTo>
                <a:lnTo>
                  <a:pt x="86450" y="87960"/>
                </a:lnTo>
                <a:lnTo>
                  <a:pt x="86450" y="88010"/>
                </a:lnTo>
                <a:lnTo>
                  <a:pt x="86440" y="88010"/>
                </a:lnTo>
                <a:lnTo>
                  <a:pt x="86420" y="88030"/>
                </a:lnTo>
                <a:lnTo>
                  <a:pt x="86400" y="88060"/>
                </a:lnTo>
                <a:lnTo>
                  <a:pt x="86390" y="88070"/>
                </a:lnTo>
                <a:lnTo>
                  <a:pt x="86360" y="88080"/>
                </a:lnTo>
                <a:lnTo>
                  <a:pt x="86320" y="88060"/>
                </a:lnTo>
                <a:lnTo>
                  <a:pt x="86310" y="88060"/>
                </a:lnTo>
                <a:lnTo>
                  <a:pt x="86280" y="88050"/>
                </a:lnTo>
                <a:lnTo>
                  <a:pt x="86230" y="88060"/>
                </a:lnTo>
                <a:lnTo>
                  <a:pt x="86190" y="88080"/>
                </a:lnTo>
                <a:lnTo>
                  <a:pt x="86150" y="88100"/>
                </a:lnTo>
                <a:lnTo>
                  <a:pt x="86140" y="88120"/>
                </a:lnTo>
                <a:lnTo>
                  <a:pt x="86130" y="88130"/>
                </a:lnTo>
                <a:lnTo>
                  <a:pt x="86120" y="88130"/>
                </a:lnTo>
                <a:lnTo>
                  <a:pt x="86100" y="88170"/>
                </a:lnTo>
                <a:lnTo>
                  <a:pt x="86100" y="88210"/>
                </a:lnTo>
                <a:lnTo>
                  <a:pt x="86080" y="88240"/>
                </a:lnTo>
                <a:lnTo>
                  <a:pt x="86110" y="88280"/>
                </a:lnTo>
                <a:lnTo>
                  <a:pt x="86130" y="88320"/>
                </a:lnTo>
                <a:lnTo>
                  <a:pt x="86140" y="88350"/>
                </a:lnTo>
                <a:lnTo>
                  <a:pt x="86130" y="88370"/>
                </a:lnTo>
                <a:lnTo>
                  <a:pt x="86130" y="88380"/>
                </a:lnTo>
                <a:lnTo>
                  <a:pt x="86130" y="88390"/>
                </a:lnTo>
                <a:lnTo>
                  <a:pt x="86120" y="88410"/>
                </a:lnTo>
                <a:lnTo>
                  <a:pt x="86110" y="88410"/>
                </a:lnTo>
                <a:lnTo>
                  <a:pt x="86090" y="88410"/>
                </a:lnTo>
                <a:lnTo>
                  <a:pt x="86050" y="88410"/>
                </a:lnTo>
                <a:lnTo>
                  <a:pt x="86020" y="88430"/>
                </a:lnTo>
                <a:lnTo>
                  <a:pt x="86000" y="88460"/>
                </a:lnTo>
                <a:lnTo>
                  <a:pt x="86010" y="88470"/>
                </a:lnTo>
                <a:lnTo>
                  <a:pt x="86020" y="88490"/>
                </a:lnTo>
                <a:lnTo>
                  <a:pt x="86030" y="88500"/>
                </a:lnTo>
                <a:lnTo>
                  <a:pt x="86050" y="88540"/>
                </a:lnTo>
                <a:lnTo>
                  <a:pt x="86040" y="88570"/>
                </a:lnTo>
                <a:lnTo>
                  <a:pt x="86030" y="88610"/>
                </a:lnTo>
                <a:lnTo>
                  <a:pt x="86020" y="88660"/>
                </a:lnTo>
                <a:lnTo>
                  <a:pt x="86030" y="88690"/>
                </a:lnTo>
                <a:lnTo>
                  <a:pt x="86020" y="88720"/>
                </a:lnTo>
                <a:lnTo>
                  <a:pt x="86020" y="88750"/>
                </a:lnTo>
                <a:lnTo>
                  <a:pt x="86000" y="88790"/>
                </a:lnTo>
                <a:lnTo>
                  <a:pt x="85960" y="88830"/>
                </a:lnTo>
                <a:lnTo>
                  <a:pt x="85960" y="88870"/>
                </a:lnTo>
                <a:lnTo>
                  <a:pt x="85950" y="88900"/>
                </a:lnTo>
                <a:lnTo>
                  <a:pt x="85940" y="88910"/>
                </a:lnTo>
                <a:lnTo>
                  <a:pt x="85950" y="88940"/>
                </a:lnTo>
                <a:lnTo>
                  <a:pt x="85980" y="88970"/>
                </a:lnTo>
                <a:lnTo>
                  <a:pt x="86000" y="89000"/>
                </a:lnTo>
                <a:lnTo>
                  <a:pt x="85980" y="89020"/>
                </a:lnTo>
                <a:lnTo>
                  <a:pt x="85960" y="89040"/>
                </a:lnTo>
                <a:lnTo>
                  <a:pt x="85950" y="89050"/>
                </a:lnTo>
                <a:lnTo>
                  <a:pt x="85930" y="89050"/>
                </a:lnTo>
                <a:lnTo>
                  <a:pt x="85900" y="89060"/>
                </a:lnTo>
                <a:lnTo>
                  <a:pt x="85870" y="89070"/>
                </a:lnTo>
                <a:lnTo>
                  <a:pt x="85850" y="89090"/>
                </a:lnTo>
                <a:lnTo>
                  <a:pt x="85840" y="89090"/>
                </a:lnTo>
                <a:lnTo>
                  <a:pt x="85830" y="89090"/>
                </a:lnTo>
                <a:lnTo>
                  <a:pt x="85820" y="89090"/>
                </a:lnTo>
                <a:lnTo>
                  <a:pt x="85790" y="89070"/>
                </a:lnTo>
                <a:lnTo>
                  <a:pt x="85750" y="89060"/>
                </a:lnTo>
                <a:lnTo>
                  <a:pt x="85720" y="89060"/>
                </a:lnTo>
                <a:lnTo>
                  <a:pt x="85700" y="89050"/>
                </a:lnTo>
                <a:lnTo>
                  <a:pt x="85670" y="89050"/>
                </a:lnTo>
                <a:lnTo>
                  <a:pt x="85660" y="89020"/>
                </a:lnTo>
                <a:lnTo>
                  <a:pt x="85640" y="89010"/>
                </a:lnTo>
                <a:lnTo>
                  <a:pt x="85620" y="89000"/>
                </a:lnTo>
                <a:lnTo>
                  <a:pt x="85590" y="88980"/>
                </a:lnTo>
                <a:lnTo>
                  <a:pt x="85570" y="88970"/>
                </a:lnTo>
                <a:lnTo>
                  <a:pt x="85550" y="88970"/>
                </a:lnTo>
                <a:lnTo>
                  <a:pt x="85540" y="88970"/>
                </a:lnTo>
                <a:lnTo>
                  <a:pt x="85510" y="88950"/>
                </a:lnTo>
                <a:lnTo>
                  <a:pt x="85480" y="88930"/>
                </a:lnTo>
                <a:lnTo>
                  <a:pt x="85450" y="88910"/>
                </a:lnTo>
                <a:lnTo>
                  <a:pt x="85410" y="88920"/>
                </a:lnTo>
                <a:lnTo>
                  <a:pt x="85390" y="88930"/>
                </a:lnTo>
                <a:lnTo>
                  <a:pt x="85380" y="88930"/>
                </a:lnTo>
                <a:lnTo>
                  <a:pt x="85330" y="88950"/>
                </a:lnTo>
                <a:lnTo>
                  <a:pt x="85320" y="88920"/>
                </a:lnTo>
                <a:lnTo>
                  <a:pt x="85310" y="88920"/>
                </a:lnTo>
                <a:lnTo>
                  <a:pt x="85280" y="88920"/>
                </a:lnTo>
                <a:lnTo>
                  <a:pt x="85250" y="88930"/>
                </a:lnTo>
                <a:lnTo>
                  <a:pt x="85230" y="88930"/>
                </a:lnTo>
                <a:lnTo>
                  <a:pt x="85210" y="88900"/>
                </a:lnTo>
                <a:lnTo>
                  <a:pt x="85190" y="88890"/>
                </a:lnTo>
                <a:lnTo>
                  <a:pt x="85180" y="88890"/>
                </a:lnTo>
                <a:lnTo>
                  <a:pt x="85170" y="88880"/>
                </a:lnTo>
                <a:lnTo>
                  <a:pt x="85150" y="88860"/>
                </a:lnTo>
                <a:lnTo>
                  <a:pt x="85140" y="88860"/>
                </a:lnTo>
                <a:lnTo>
                  <a:pt x="85130" y="88830"/>
                </a:lnTo>
                <a:lnTo>
                  <a:pt x="85110" y="88790"/>
                </a:lnTo>
                <a:lnTo>
                  <a:pt x="85100" y="88750"/>
                </a:lnTo>
                <a:lnTo>
                  <a:pt x="85100" y="88730"/>
                </a:lnTo>
                <a:lnTo>
                  <a:pt x="85110" y="88710"/>
                </a:lnTo>
                <a:lnTo>
                  <a:pt x="85100" y="88670"/>
                </a:lnTo>
                <a:lnTo>
                  <a:pt x="85080" y="88640"/>
                </a:lnTo>
                <a:lnTo>
                  <a:pt x="85060" y="88640"/>
                </a:lnTo>
                <a:lnTo>
                  <a:pt x="85050" y="88620"/>
                </a:lnTo>
                <a:lnTo>
                  <a:pt x="85040" y="88620"/>
                </a:lnTo>
                <a:lnTo>
                  <a:pt x="85030" y="88590"/>
                </a:lnTo>
                <a:lnTo>
                  <a:pt x="85020" y="88580"/>
                </a:lnTo>
                <a:lnTo>
                  <a:pt x="85000" y="88570"/>
                </a:lnTo>
                <a:lnTo>
                  <a:pt x="84950" y="88540"/>
                </a:lnTo>
                <a:lnTo>
                  <a:pt x="84940" y="88540"/>
                </a:lnTo>
                <a:lnTo>
                  <a:pt x="84930" y="88540"/>
                </a:lnTo>
                <a:lnTo>
                  <a:pt x="84910" y="88530"/>
                </a:lnTo>
                <a:lnTo>
                  <a:pt x="84890" y="88510"/>
                </a:lnTo>
                <a:lnTo>
                  <a:pt x="84880" y="88500"/>
                </a:lnTo>
                <a:lnTo>
                  <a:pt x="84860" y="88460"/>
                </a:lnTo>
                <a:lnTo>
                  <a:pt x="84820" y="88440"/>
                </a:lnTo>
                <a:lnTo>
                  <a:pt x="84790" y="88430"/>
                </a:lnTo>
                <a:lnTo>
                  <a:pt x="84780" y="88420"/>
                </a:lnTo>
                <a:lnTo>
                  <a:pt x="84750" y="88400"/>
                </a:lnTo>
                <a:lnTo>
                  <a:pt x="84700" y="88420"/>
                </a:lnTo>
                <a:lnTo>
                  <a:pt x="84650" y="88440"/>
                </a:lnTo>
                <a:lnTo>
                  <a:pt x="84620" y="88430"/>
                </a:lnTo>
                <a:lnTo>
                  <a:pt x="84610" y="88430"/>
                </a:lnTo>
                <a:lnTo>
                  <a:pt x="84580" y="88430"/>
                </a:lnTo>
                <a:lnTo>
                  <a:pt x="84570" y="88430"/>
                </a:lnTo>
                <a:lnTo>
                  <a:pt x="84550" y="88430"/>
                </a:lnTo>
                <a:lnTo>
                  <a:pt x="84530" y="88440"/>
                </a:lnTo>
                <a:lnTo>
                  <a:pt x="84490" y="88440"/>
                </a:lnTo>
                <a:lnTo>
                  <a:pt x="84450" y="88440"/>
                </a:lnTo>
                <a:lnTo>
                  <a:pt x="84410" y="88460"/>
                </a:lnTo>
                <a:lnTo>
                  <a:pt x="84400" y="88480"/>
                </a:lnTo>
                <a:lnTo>
                  <a:pt x="84390" y="88490"/>
                </a:lnTo>
                <a:lnTo>
                  <a:pt x="84360" y="88510"/>
                </a:lnTo>
                <a:lnTo>
                  <a:pt x="84350" y="88510"/>
                </a:lnTo>
                <a:lnTo>
                  <a:pt x="84340" y="88540"/>
                </a:lnTo>
                <a:lnTo>
                  <a:pt x="84350" y="88570"/>
                </a:lnTo>
                <a:lnTo>
                  <a:pt x="84330" y="88610"/>
                </a:lnTo>
                <a:lnTo>
                  <a:pt x="84320" y="88610"/>
                </a:lnTo>
                <a:lnTo>
                  <a:pt x="84290" y="88610"/>
                </a:lnTo>
                <a:lnTo>
                  <a:pt x="84280" y="88640"/>
                </a:lnTo>
                <a:lnTo>
                  <a:pt x="84280" y="88690"/>
                </a:lnTo>
                <a:lnTo>
                  <a:pt x="84310" y="88730"/>
                </a:lnTo>
                <a:lnTo>
                  <a:pt x="84300" y="88740"/>
                </a:lnTo>
                <a:lnTo>
                  <a:pt x="84290" y="88770"/>
                </a:lnTo>
                <a:lnTo>
                  <a:pt x="84280" y="88800"/>
                </a:lnTo>
                <a:lnTo>
                  <a:pt x="84280" y="88810"/>
                </a:lnTo>
                <a:lnTo>
                  <a:pt x="84270" y="88850"/>
                </a:lnTo>
                <a:lnTo>
                  <a:pt x="84260" y="88860"/>
                </a:lnTo>
                <a:lnTo>
                  <a:pt x="84250" y="88880"/>
                </a:lnTo>
                <a:lnTo>
                  <a:pt x="84240" y="88880"/>
                </a:lnTo>
                <a:lnTo>
                  <a:pt x="84200" y="88920"/>
                </a:lnTo>
                <a:lnTo>
                  <a:pt x="84160" y="88900"/>
                </a:lnTo>
                <a:lnTo>
                  <a:pt x="84120" y="88890"/>
                </a:lnTo>
                <a:lnTo>
                  <a:pt x="84110" y="88900"/>
                </a:lnTo>
                <a:lnTo>
                  <a:pt x="84070" y="88920"/>
                </a:lnTo>
                <a:lnTo>
                  <a:pt x="84060" y="88970"/>
                </a:lnTo>
                <a:lnTo>
                  <a:pt x="84040" y="89020"/>
                </a:lnTo>
                <a:lnTo>
                  <a:pt x="84030" y="89050"/>
                </a:lnTo>
                <a:lnTo>
                  <a:pt x="84020" y="89060"/>
                </a:lnTo>
                <a:lnTo>
                  <a:pt x="84020" y="89090"/>
                </a:lnTo>
                <a:lnTo>
                  <a:pt x="84010" y="89090"/>
                </a:lnTo>
                <a:lnTo>
                  <a:pt x="84000" y="89120"/>
                </a:lnTo>
                <a:lnTo>
                  <a:pt x="84000" y="89130"/>
                </a:lnTo>
                <a:lnTo>
                  <a:pt x="84000" y="89170"/>
                </a:lnTo>
                <a:lnTo>
                  <a:pt x="84000" y="89210"/>
                </a:lnTo>
                <a:lnTo>
                  <a:pt x="84000" y="89240"/>
                </a:lnTo>
                <a:lnTo>
                  <a:pt x="84000" y="89250"/>
                </a:lnTo>
                <a:lnTo>
                  <a:pt x="84010" y="89270"/>
                </a:lnTo>
                <a:lnTo>
                  <a:pt x="84010" y="89290"/>
                </a:lnTo>
                <a:lnTo>
                  <a:pt x="84010" y="89320"/>
                </a:lnTo>
                <a:lnTo>
                  <a:pt x="84010" y="89360"/>
                </a:lnTo>
                <a:lnTo>
                  <a:pt x="84020" y="89380"/>
                </a:lnTo>
                <a:lnTo>
                  <a:pt x="84030" y="89400"/>
                </a:lnTo>
                <a:lnTo>
                  <a:pt x="84040" y="89410"/>
                </a:lnTo>
                <a:lnTo>
                  <a:pt x="84040" y="89420"/>
                </a:lnTo>
                <a:lnTo>
                  <a:pt x="84020" y="89440"/>
                </a:lnTo>
                <a:lnTo>
                  <a:pt x="84000" y="89470"/>
                </a:lnTo>
                <a:lnTo>
                  <a:pt x="83980" y="89490"/>
                </a:lnTo>
                <a:lnTo>
                  <a:pt x="83950" y="89510"/>
                </a:lnTo>
                <a:lnTo>
                  <a:pt x="83930" y="89530"/>
                </a:lnTo>
                <a:lnTo>
                  <a:pt x="83890" y="89530"/>
                </a:lnTo>
                <a:lnTo>
                  <a:pt x="83870" y="89550"/>
                </a:lnTo>
                <a:lnTo>
                  <a:pt x="83860" y="89550"/>
                </a:lnTo>
                <a:lnTo>
                  <a:pt x="83820" y="89560"/>
                </a:lnTo>
                <a:lnTo>
                  <a:pt x="83790" y="89550"/>
                </a:lnTo>
                <a:lnTo>
                  <a:pt x="83780" y="89540"/>
                </a:lnTo>
                <a:lnTo>
                  <a:pt x="83770" y="89540"/>
                </a:lnTo>
                <a:lnTo>
                  <a:pt x="83770" y="89530"/>
                </a:lnTo>
                <a:lnTo>
                  <a:pt x="83740" y="89500"/>
                </a:lnTo>
                <a:lnTo>
                  <a:pt x="83720" y="89510"/>
                </a:lnTo>
                <a:lnTo>
                  <a:pt x="83690" y="89520"/>
                </a:lnTo>
                <a:lnTo>
                  <a:pt x="83660" y="89520"/>
                </a:lnTo>
                <a:lnTo>
                  <a:pt x="83640" y="89480"/>
                </a:lnTo>
                <a:lnTo>
                  <a:pt x="83600" y="89470"/>
                </a:lnTo>
                <a:lnTo>
                  <a:pt x="83570" y="89470"/>
                </a:lnTo>
                <a:lnTo>
                  <a:pt x="83560" y="89470"/>
                </a:lnTo>
                <a:lnTo>
                  <a:pt x="83520" y="89480"/>
                </a:lnTo>
                <a:lnTo>
                  <a:pt x="83520" y="89490"/>
                </a:lnTo>
                <a:lnTo>
                  <a:pt x="83520" y="89520"/>
                </a:lnTo>
                <a:lnTo>
                  <a:pt x="83490" y="89550"/>
                </a:lnTo>
                <a:lnTo>
                  <a:pt x="83490" y="89560"/>
                </a:lnTo>
                <a:lnTo>
                  <a:pt x="83480" y="89580"/>
                </a:lnTo>
                <a:lnTo>
                  <a:pt x="83460" y="89600"/>
                </a:lnTo>
                <a:lnTo>
                  <a:pt x="83460" y="89630"/>
                </a:lnTo>
                <a:lnTo>
                  <a:pt x="83460" y="89650"/>
                </a:lnTo>
                <a:lnTo>
                  <a:pt x="83450" y="89660"/>
                </a:lnTo>
                <a:lnTo>
                  <a:pt x="83430" y="89710"/>
                </a:lnTo>
                <a:lnTo>
                  <a:pt x="83440" y="89770"/>
                </a:lnTo>
                <a:lnTo>
                  <a:pt x="83430" y="89810"/>
                </a:lnTo>
                <a:lnTo>
                  <a:pt x="83430" y="89840"/>
                </a:lnTo>
                <a:lnTo>
                  <a:pt x="83420" y="89870"/>
                </a:lnTo>
                <a:lnTo>
                  <a:pt x="83420" y="89880"/>
                </a:lnTo>
                <a:lnTo>
                  <a:pt x="83400" y="89900"/>
                </a:lnTo>
                <a:lnTo>
                  <a:pt x="83380" y="89940"/>
                </a:lnTo>
                <a:lnTo>
                  <a:pt x="83360" y="89980"/>
                </a:lnTo>
                <a:lnTo>
                  <a:pt x="83320" y="90000"/>
                </a:lnTo>
                <a:lnTo>
                  <a:pt x="83290" y="90000"/>
                </a:lnTo>
                <a:lnTo>
                  <a:pt x="83280" y="90000"/>
                </a:lnTo>
                <a:lnTo>
                  <a:pt x="83250" y="90030"/>
                </a:lnTo>
                <a:lnTo>
                  <a:pt x="83210" y="90060"/>
                </a:lnTo>
                <a:lnTo>
                  <a:pt x="83210" y="90100"/>
                </a:lnTo>
                <a:lnTo>
                  <a:pt x="83210" y="90110"/>
                </a:lnTo>
                <a:lnTo>
                  <a:pt x="83190" y="90150"/>
                </a:lnTo>
                <a:lnTo>
                  <a:pt x="83150" y="90170"/>
                </a:lnTo>
                <a:lnTo>
                  <a:pt x="83120" y="90200"/>
                </a:lnTo>
                <a:lnTo>
                  <a:pt x="83090" y="90230"/>
                </a:lnTo>
                <a:lnTo>
                  <a:pt x="83080" y="90230"/>
                </a:lnTo>
                <a:lnTo>
                  <a:pt x="83060" y="90230"/>
                </a:lnTo>
                <a:lnTo>
                  <a:pt x="83050" y="90200"/>
                </a:lnTo>
                <a:lnTo>
                  <a:pt x="83030" y="90160"/>
                </a:lnTo>
                <a:lnTo>
                  <a:pt x="82980" y="90150"/>
                </a:lnTo>
                <a:lnTo>
                  <a:pt x="82960" y="90160"/>
                </a:lnTo>
                <a:lnTo>
                  <a:pt x="82940" y="90180"/>
                </a:lnTo>
                <a:lnTo>
                  <a:pt x="82940" y="90190"/>
                </a:lnTo>
                <a:lnTo>
                  <a:pt x="82920" y="90230"/>
                </a:lnTo>
                <a:lnTo>
                  <a:pt x="82880" y="90230"/>
                </a:lnTo>
                <a:lnTo>
                  <a:pt x="82850" y="90230"/>
                </a:lnTo>
                <a:lnTo>
                  <a:pt x="82800" y="90240"/>
                </a:lnTo>
                <a:lnTo>
                  <a:pt x="82790" y="90280"/>
                </a:lnTo>
                <a:lnTo>
                  <a:pt x="82780" y="90320"/>
                </a:lnTo>
                <a:lnTo>
                  <a:pt x="82750" y="90320"/>
                </a:lnTo>
                <a:lnTo>
                  <a:pt x="82730" y="90320"/>
                </a:lnTo>
                <a:lnTo>
                  <a:pt x="82690" y="90350"/>
                </a:lnTo>
                <a:lnTo>
                  <a:pt x="82680" y="90380"/>
                </a:lnTo>
                <a:lnTo>
                  <a:pt x="82670" y="90400"/>
                </a:lnTo>
                <a:lnTo>
                  <a:pt x="82640" y="90420"/>
                </a:lnTo>
                <a:lnTo>
                  <a:pt x="82630" y="90430"/>
                </a:lnTo>
                <a:lnTo>
                  <a:pt x="82590" y="90440"/>
                </a:lnTo>
                <a:lnTo>
                  <a:pt x="82580" y="90440"/>
                </a:lnTo>
                <a:lnTo>
                  <a:pt x="82560" y="90450"/>
                </a:lnTo>
                <a:lnTo>
                  <a:pt x="82550" y="90450"/>
                </a:lnTo>
                <a:lnTo>
                  <a:pt x="82540" y="90430"/>
                </a:lnTo>
                <a:lnTo>
                  <a:pt x="82530" y="90420"/>
                </a:lnTo>
                <a:lnTo>
                  <a:pt x="82490" y="90430"/>
                </a:lnTo>
                <a:lnTo>
                  <a:pt x="82480" y="90430"/>
                </a:lnTo>
                <a:lnTo>
                  <a:pt x="82460" y="90450"/>
                </a:lnTo>
                <a:lnTo>
                  <a:pt x="82420" y="90450"/>
                </a:lnTo>
                <a:lnTo>
                  <a:pt x="82390" y="90460"/>
                </a:lnTo>
                <a:lnTo>
                  <a:pt x="82380" y="90460"/>
                </a:lnTo>
                <a:lnTo>
                  <a:pt x="82360" y="90440"/>
                </a:lnTo>
                <a:lnTo>
                  <a:pt x="82360" y="90430"/>
                </a:lnTo>
                <a:lnTo>
                  <a:pt x="82330" y="90440"/>
                </a:lnTo>
                <a:lnTo>
                  <a:pt x="82320" y="90440"/>
                </a:lnTo>
                <a:lnTo>
                  <a:pt x="82290" y="90420"/>
                </a:lnTo>
                <a:lnTo>
                  <a:pt x="82270" y="90380"/>
                </a:lnTo>
                <a:lnTo>
                  <a:pt x="82260" y="90360"/>
                </a:lnTo>
                <a:lnTo>
                  <a:pt x="82240" y="90330"/>
                </a:lnTo>
                <a:lnTo>
                  <a:pt x="82240" y="90310"/>
                </a:lnTo>
                <a:lnTo>
                  <a:pt x="82240" y="90300"/>
                </a:lnTo>
                <a:lnTo>
                  <a:pt x="82240" y="90290"/>
                </a:lnTo>
                <a:lnTo>
                  <a:pt x="82220" y="90270"/>
                </a:lnTo>
                <a:lnTo>
                  <a:pt x="82210" y="90230"/>
                </a:lnTo>
                <a:lnTo>
                  <a:pt x="82220" y="90180"/>
                </a:lnTo>
                <a:lnTo>
                  <a:pt x="82230" y="90180"/>
                </a:lnTo>
                <a:lnTo>
                  <a:pt x="82240" y="90160"/>
                </a:lnTo>
                <a:lnTo>
                  <a:pt x="82240" y="90150"/>
                </a:lnTo>
                <a:lnTo>
                  <a:pt x="82230" y="90150"/>
                </a:lnTo>
                <a:lnTo>
                  <a:pt x="82230" y="90130"/>
                </a:lnTo>
                <a:lnTo>
                  <a:pt x="82230" y="90120"/>
                </a:lnTo>
                <a:lnTo>
                  <a:pt x="82180" y="90100"/>
                </a:lnTo>
                <a:lnTo>
                  <a:pt x="82150" y="90080"/>
                </a:lnTo>
                <a:lnTo>
                  <a:pt x="82140" y="90060"/>
                </a:lnTo>
                <a:lnTo>
                  <a:pt x="82120" y="90040"/>
                </a:lnTo>
                <a:lnTo>
                  <a:pt x="82100" y="90010"/>
                </a:lnTo>
                <a:lnTo>
                  <a:pt x="82080" y="89980"/>
                </a:lnTo>
                <a:lnTo>
                  <a:pt x="82060" y="89980"/>
                </a:lnTo>
                <a:lnTo>
                  <a:pt x="82050" y="89980"/>
                </a:lnTo>
                <a:lnTo>
                  <a:pt x="82030" y="89980"/>
                </a:lnTo>
                <a:lnTo>
                  <a:pt x="82010" y="89980"/>
                </a:lnTo>
                <a:lnTo>
                  <a:pt x="81970" y="89960"/>
                </a:lnTo>
                <a:lnTo>
                  <a:pt x="81930" y="89920"/>
                </a:lnTo>
                <a:lnTo>
                  <a:pt x="81910" y="89900"/>
                </a:lnTo>
                <a:lnTo>
                  <a:pt x="81880" y="89880"/>
                </a:lnTo>
                <a:lnTo>
                  <a:pt x="81850" y="89880"/>
                </a:lnTo>
                <a:lnTo>
                  <a:pt x="81840" y="89890"/>
                </a:lnTo>
                <a:lnTo>
                  <a:pt x="81830" y="89900"/>
                </a:lnTo>
                <a:lnTo>
                  <a:pt x="81830" y="89940"/>
                </a:lnTo>
                <a:lnTo>
                  <a:pt x="81840" y="89960"/>
                </a:lnTo>
                <a:lnTo>
                  <a:pt x="81850" y="89980"/>
                </a:lnTo>
                <a:lnTo>
                  <a:pt x="81860" y="90030"/>
                </a:lnTo>
                <a:lnTo>
                  <a:pt x="81860" y="90040"/>
                </a:lnTo>
                <a:lnTo>
                  <a:pt x="81890" y="90080"/>
                </a:lnTo>
                <a:lnTo>
                  <a:pt x="81890" y="90090"/>
                </a:lnTo>
                <a:lnTo>
                  <a:pt x="81910" y="90120"/>
                </a:lnTo>
                <a:lnTo>
                  <a:pt x="81910" y="90150"/>
                </a:lnTo>
                <a:lnTo>
                  <a:pt x="81910" y="90180"/>
                </a:lnTo>
                <a:lnTo>
                  <a:pt x="81910" y="90190"/>
                </a:lnTo>
                <a:lnTo>
                  <a:pt x="81910" y="90210"/>
                </a:lnTo>
                <a:lnTo>
                  <a:pt x="81900" y="90220"/>
                </a:lnTo>
                <a:lnTo>
                  <a:pt x="81880" y="90220"/>
                </a:lnTo>
                <a:lnTo>
                  <a:pt x="81860" y="90230"/>
                </a:lnTo>
                <a:lnTo>
                  <a:pt x="81850" y="90230"/>
                </a:lnTo>
                <a:lnTo>
                  <a:pt x="81840" y="90240"/>
                </a:lnTo>
                <a:lnTo>
                  <a:pt x="81820" y="90250"/>
                </a:lnTo>
                <a:lnTo>
                  <a:pt x="81790" y="90290"/>
                </a:lnTo>
                <a:lnTo>
                  <a:pt x="81780" y="90290"/>
                </a:lnTo>
                <a:lnTo>
                  <a:pt x="81780" y="90300"/>
                </a:lnTo>
                <a:lnTo>
                  <a:pt x="81750" y="90320"/>
                </a:lnTo>
                <a:lnTo>
                  <a:pt x="81730" y="90340"/>
                </a:lnTo>
                <a:lnTo>
                  <a:pt x="81680" y="90350"/>
                </a:lnTo>
                <a:lnTo>
                  <a:pt x="81670" y="90370"/>
                </a:lnTo>
                <a:lnTo>
                  <a:pt x="81670" y="90380"/>
                </a:lnTo>
                <a:lnTo>
                  <a:pt x="81660" y="90390"/>
                </a:lnTo>
                <a:lnTo>
                  <a:pt x="81630" y="90410"/>
                </a:lnTo>
                <a:lnTo>
                  <a:pt x="81600" y="90430"/>
                </a:lnTo>
                <a:lnTo>
                  <a:pt x="81590" y="90460"/>
                </a:lnTo>
                <a:lnTo>
                  <a:pt x="81590" y="90500"/>
                </a:lnTo>
                <a:lnTo>
                  <a:pt x="81590" y="90510"/>
                </a:lnTo>
                <a:lnTo>
                  <a:pt x="81560" y="90520"/>
                </a:lnTo>
                <a:lnTo>
                  <a:pt x="81540" y="90530"/>
                </a:lnTo>
                <a:lnTo>
                  <a:pt x="81530" y="90560"/>
                </a:lnTo>
                <a:lnTo>
                  <a:pt x="81510" y="90600"/>
                </a:lnTo>
                <a:lnTo>
                  <a:pt x="81500" y="90630"/>
                </a:lnTo>
                <a:lnTo>
                  <a:pt x="81480" y="90660"/>
                </a:lnTo>
                <a:lnTo>
                  <a:pt x="81470" y="90670"/>
                </a:lnTo>
                <a:lnTo>
                  <a:pt x="81460" y="90700"/>
                </a:lnTo>
                <a:lnTo>
                  <a:pt x="81440" y="90740"/>
                </a:lnTo>
                <a:lnTo>
                  <a:pt x="81430" y="90790"/>
                </a:lnTo>
                <a:lnTo>
                  <a:pt x="81420" y="90810"/>
                </a:lnTo>
                <a:lnTo>
                  <a:pt x="81410" y="90830"/>
                </a:lnTo>
                <a:lnTo>
                  <a:pt x="81380" y="90820"/>
                </a:lnTo>
                <a:lnTo>
                  <a:pt x="81370" y="90820"/>
                </a:lnTo>
                <a:lnTo>
                  <a:pt x="81350" y="90810"/>
                </a:lnTo>
                <a:lnTo>
                  <a:pt x="81310" y="90810"/>
                </a:lnTo>
                <a:lnTo>
                  <a:pt x="81280" y="90800"/>
                </a:lnTo>
                <a:lnTo>
                  <a:pt x="81270" y="90800"/>
                </a:lnTo>
                <a:lnTo>
                  <a:pt x="81230" y="90800"/>
                </a:lnTo>
                <a:lnTo>
                  <a:pt x="81210" y="90820"/>
                </a:lnTo>
                <a:lnTo>
                  <a:pt x="81200" y="90870"/>
                </a:lnTo>
                <a:lnTo>
                  <a:pt x="81180" y="90890"/>
                </a:lnTo>
                <a:lnTo>
                  <a:pt x="81180" y="90920"/>
                </a:lnTo>
                <a:lnTo>
                  <a:pt x="81180" y="90970"/>
                </a:lnTo>
                <a:lnTo>
                  <a:pt x="81170" y="91000"/>
                </a:lnTo>
                <a:lnTo>
                  <a:pt x="81200" y="91030"/>
                </a:lnTo>
                <a:lnTo>
                  <a:pt x="81230" y="91060"/>
                </a:lnTo>
                <a:lnTo>
                  <a:pt x="81220" y="91070"/>
                </a:lnTo>
                <a:lnTo>
                  <a:pt x="81200" y="91110"/>
                </a:lnTo>
                <a:lnTo>
                  <a:pt x="81180" y="91150"/>
                </a:lnTo>
                <a:lnTo>
                  <a:pt x="81170" y="91170"/>
                </a:lnTo>
                <a:lnTo>
                  <a:pt x="81160" y="91190"/>
                </a:lnTo>
                <a:lnTo>
                  <a:pt x="81150" y="91210"/>
                </a:lnTo>
                <a:lnTo>
                  <a:pt x="81140" y="91230"/>
                </a:lnTo>
                <a:lnTo>
                  <a:pt x="81130" y="91250"/>
                </a:lnTo>
                <a:lnTo>
                  <a:pt x="81120" y="91260"/>
                </a:lnTo>
                <a:lnTo>
                  <a:pt x="81090" y="91260"/>
                </a:lnTo>
                <a:lnTo>
                  <a:pt x="81050" y="91260"/>
                </a:lnTo>
                <a:lnTo>
                  <a:pt x="81020" y="91260"/>
                </a:lnTo>
                <a:lnTo>
                  <a:pt x="80980" y="91270"/>
                </a:lnTo>
                <a:lnTo>
                  <a:pt x="80940" y="91270"/>
                </a:lnTo>
                <a:lnTo>
                  <a:pt x="80900" y="91260"/>
                </a:lnTo>
                <a:lnTo>
                  <a:pt x="80880" y="91220"/>
                </a:lnTo>
                <a:lnTo>
                  <a:pt x="80860" y="91200"/>
                </a:lnTo>
                <a:lnTo>
                  <a:pt x="80820" y="91170"/>
                </a:lnTo>
                <a:lnTo>
                  <a:pt x="80790" y="91170"/>
                </a:lnTo>
                <a:lnTo>
                  <a:pt x="80760" y="91160"/>
                </a:lnTo>
                <a:lnTo>
                  <a:pt x="80720" y="91140"/>
                </a:lnTo>
                <a:lnTo>
                  <a:pt x="80670" y="91120"/>
                </a:lnTo>
                <a:lnTo>
                  <a:pt x="80640" y="91120"/>
                </a:lnTo>
                <a:lnTo>
                  <a:pt x="80630" y="91110"/>
                </a:lnTo>
                <a:lnTo>
                  <a:pt x="80620" y="91110"/>
                </a:lnTo>
                <a:lnTo>
                  <a:pt x="80580" y="91100"/>
                </a:lnTo>
                <a:lnTo>
                  <a:pt x="80550" y="91090"/>
                </a:lnTo>
                <a:lnTo>
                  <a:pt x="80510" y="91080"/>
                </a:lnTo>
                <a:lnTo>
                  <a:pt x="80490" y="91080"/>
                </a:lnTo>
                <a:lnTo>
                  <a:pt x="80460" y="91070"/>
                </a:lnTo>
                <a:lnTo>
                  <a:pt x="80450" y="91070"/>
                </a:lnTo>
                <a:lnTo>
                  <a:pt x="80420" y="91080"/>
                </a:lnTo>
                <a:lnTo>
                  <a:pt x="80410" y="91080"/>
                </a:lnTo>
                <a:lnTo>
                  <a:pt x="80400" y="91120"/>
                </a:lnTo>
                <a:lnTo>
                  <a:pt x="80400" y="91160"/>
                </a:lnTo>
                <a:lnTo>
                  <a:pt x="80390" y="91200"/>
                </a:lnTo>
                <a:lnTo>
                  <a:pt x="80390" y="91230"/>
                </a:lnTo>
                <a:lnTo>
                  <a:pt x="80400" y="91270"/>
                </a:lnTo>
                <a:lnTo>
                  <a:pt x="80380" y="91280"/>
                </a:lnTo>
                <a:lnTo>
                  <a:pt x="80370" y="91280"/>
                </a:lnTo>
                <a:lnTo>
                  <a:pt x="80340" y="91280"/>
                </a:lnTo>
                <a:lnTo>
                  <a:pt x="80310" y="91270"/>
                </a:lnTo>
                <a:lnTo>
                  <a:pt x="80280" y="91250"/>
                </a:lnTo>
                <a:lnTo>
                  <a:pt x="80270" y="91240"/>
                </a:lnTo>
                <a:lnTo>
                  <a:pt x="80250" y="91230"/>
                </a:lnTo>
                <a:lnTo>
                  <a:pt x="80240" y="91230"/>
                </a:lnTo>
                <a:lnTo>
                  <a:pt x="80230" y="91230"/>
                </a:lnTo>
                <a:lnTo>
                  <a:pt x="80190" y="91230"/>
                </a:lnTo>
                <a:lnTo>
                  <a:pt x="80140" y="91220"/>
                </a:lnTo>
                <a:lnTo>
                  <a:pt x="80110" y="91230"/>
                </a:lnTo>
                <a:lnTo>
                  <a:pt x="80100" y="91240"/>
                </a:lnTo>
                <a:lnTo>
                  <a:pt x="80060" y="91270"/>
                </a:lnTo>
                <a:lnTo>
                  <a:pt x="80040" y="91300"/>
                </a:lnTo>
                <a:lnTo>
                  <a:pt x="80010" y="91330"/>
                </a:lnTo>
                <a:lnTo>
                  <a:pt x="79990" y="91360"/>
                </a:lnTo>
                <a:lnTo>
                  <a:pt x="79970" y="91390"/>
                </a:lnTo>
                <a:lnTo>
                  <a:pt x="79950" y="91430"/>
                </a:lnTo>
                <a:lnTo>
                  <a:pt x="79950" y="91450"/>
                </a:lnTo>
                <a:lnTo>
                  <a:pt x="79950" y="91480"/>
                </a:lnTo>
                <a:lnTo>
                  <a:pt x="79910" y="91490"/>
                </a:lnTo>
                <a:lnTo>
                  <a:pt x="79870" y="91490"/>
                </a:lnTo>
                <a:lnTo>
                  <a:pt x="79860" y="91490"/>
                </a:lnTo>
                <a:lnTo>
                  <a:pt x="79830" y="91480"/>
                </a:lnTo>
                <a:lnTo>
                  <a:pt x="79830" y="91440"/>
                </a:lnTo>
                <a:lnTo>
                  <a:pt x="79820" y="91410"/>
                </a:lnTo>
                <a:lnTo>
                  <a:pt x="79810" y="91400"/>
                </a:lnTo>
                <a:lnTo>
                  <a:pt x="79810" y="91370"/>
                </a:lnTo>
                <a:lnTo>
                  <a:pt x="79810" y="91350"/>
                </a:lnTo>
                <a:lnTo>
                  <a:pt x="79790" y="91320"/>
                </a:lnTo>
                <a:lnTo>
                  <a:pt x="79760" y="91290"/>
                </a:lnTo>
                <a:lnTo>
                  <a:pt x="79710" y="91290"/>
                </a:lnTo>
                <a:lnTo>
                  <a:pt x="79690" y="91300"/>
                </a:lnTo>
                <a:lnTo>
                  <a:pt x="79680" y="91300"/>
                </a:lnTo>
                <a:lnTo>
                  <a:pt x="79650" y="91310"/>
                </a:lnTo>
                <a:lnTo>
                  <a:pt x="79600" y="91290"/>
                </a:lnTo>
                <a:lnTo>
                  <a:pt x="79570" y="91260"/>
                </a:lnTo>
                <a:lnTo>
                  <a:pt x="79540" y="91240"/>
                </a:lnTo>
                <a:lnTo>
                  <a:pt x="79520" y="91220"/>
                </a:lnTo>
                <a:lnTo>
                  <a:pt x="79490" y="91210"/>
                </a:lnTo>
                <a:lnTo>
                  <a:pt x="79460" y="91170"/>
                </a:lnTo>
                <a:lnTo>
                  <a:pt x="79420" y="91140"/>
                </a:lnTo>
                <a:lnTo>
                  <a:pt x="79400" y="91090"/>
                </a:lnTo>
                <a:lnTo>
                  <a:pt x="79390" y="91040"/>
                </a:lnTo>
                <a:lnTo>
                  <a:pt x="79380" y="91000"/>
                </a:lnTo>
                <a:lnTo>
                  <a:pt x="79350" y="91000"/>
                </a:lnTo>
                <a:lnTo>
                  <a:pt x="79310" y="90990"/>
                </a:lnTo>
                <a:lnTo>
                  <a:pt x="79310" y="90940"/>
                </a:lnTo>
                <a:lnTo>
                  <a:pt x="79300" y="90910"/>
                </a:lnTo>
                <a:lnTo>
                  <a:pt x="79290" y="90870"/>
                </a:lnTo>
                <a:lnTo>
                  <a:pt x="79270" y="90820"/>
                </a:lnTo>
                <a:lnTo>
                  <a:pt x="79230" y="90790"/>
                </a:lnTo>
                <a:lnTo>
                  <a:pt x="79220" y="90760"/>
                </a:lnTo>
                <a:lnTo>
                  <a:pt x="79210" y="90730"/>
                </a:lnTo>
                <a:lnTo>
                  <a:pt x="79190" y="90700"/>
                </a:lnTo>
                <a:lnTo>
                  <a:pt x="79160" y="90680"/>
                </a:lnTo>
                <a:lnTo>
                  <a:pt x="79150" y="90650"/>
                </a:lnTo>
                <a:lnTo>
                  <a:pt x="79150" y="90610"/>
                </a:lnTo>
                <a:lnTo>
                  <a:pt x="79140" y="90580"/>
                </a:lnTo>
                <a:lnTo>
                  <a:pt x="79110" y="90560"/>
                </a:lnTo>
                <a:lnTo>
                  <a:pt x="79090" y="90550"/>
                </a:lnTo>
                <a:lnTo>
                  <a:pt x="79060" y="90540"/>
                </a:lnTo>
                <a:lnTo>
                  <a:pt x="79030" y="90520"/>
                </a:lnTo>
                <a:lnTo>
                  <a:pt x="78990" y="90520"/>
                </a:lnTo>
                <a:lnTo>
                  <a:pt x="78980" y="90480"/>
                </a:lnTo>
                <a:lnTo>
                  <a:pt x="78990" y="90450"/>
                </a:lnTo>
                <a:lnTo>
                  <a:pt x="79010" y="90430"/>
                </a:lnTo>
                <a:lnTo>
                  <a:pt x="79010" y="90390"/>
                </a:lnTo>
                <a:lnTo>
                  <a:pt x="78990" y="90350"/>
                </a:lnTo>
                <a:lnTo>
                  <a:pt x="78970" y="90320"/>
                </a:lnTo>
                <a:lnTo>
                  <a:pt x="78940" y="90290"/>
                </a:lnTo>
                <a:lnTo>
                  <a:pt x="78930" y="90260"/>
                </a:lnTo>
                <a:lnTo>
                  <a:pt x="78930" y="90220"/>
                </a:lnTo>
                <a:lnTo>
                  <a:pt x="78900" y="90190"/>
                </a:lnTo>
                <a:lnTo>
                  <a:pt x="78880" y="90160"/>
                </a:lnTo>
                <a:lnTo>
                  <a:pt x="78880" y="90120"/>
                </a:lnTo>
                <a:lnTo>
                  <a:pt x="78870" y="90090"/>
                </a:lnTo>
                <a:lnTo>
                  <a:pt x="78840" y="90070"/>
                </a:lnTo>
                <a:lnTo>
                  <a:pt x="78800" y="90060"/>
                </a:lnTo>
                <a:lnTo>
                  <a:pt x="78780" y="90040"/>
                </a:lnTo>
                <a:lnTo>
                  <a:pt x="78740" y="90020"/>
                </a:lnTo>
                <a:lnTo>
                  <a:pt x="78700" y="90020"/>
                </a:lnTo>
                <a:lnTo>
                  <a:pt x="78670" y="90060"/>
                </a:lnTo>
                <a:lnTo>
                  <a:pt x="78650" y="90100"/>
                </a:lnTo>
                <a:lnTo>
                  <a:pt x="78640" y="90140"/>
                </a:lnTo>
                <a:lnTo>
                  <a:pt x="78610" y="90150"/>
                </a:lnTo>
                <a:lnTo>
                  <a:pt x="78580" y="90150"/>
                </a:lnTo>
                <a:lnTo>
                  <a:pt x="78540" y="90140"/>
                </a:lnTo>
                <a:lnTo>
                  <a:pt x="78510" y="90130"/>
                </a:lnTo>
                <a:lnTo>
                  <a:pt x="78490" y="90090"/>
                </a:lnTo>
                <a:lnTo>
                  <a:pt x="78440" y="90070"/>
                </a:lnTo>
                <a:lnTo>
                  <a:pt x="78390" y="90090"/>
                </a:lnTo>
                <a:lnTo>
                  <a:pt x="78340" y="90080"/>
                </a:lnTo>
                <a:lnTo>
                  <a:pt x="78310" y="90060"/>
                </a:lnTo>
                <a:lnTo>
                  <a:pt x="78270" y="90030"/>
                </a:lnTo>
                <a:lnTo>
                  <a:pt x="78230" y="90040"/>
                </a:lnTo>
                <a:lnTo>
                  <a:pt x="78190" y="90010"/>
                </a:lnTo>
                <a:lnTo>
                  <a:pt x="78150" y="90000"/>
                </a:lnTo>
                <a:lnTo>
                  <a:pt x="78120" y="89990"/>
                </a:lnTo>
                <a:lnTo>
                  <a:pt x="78080" y="89980"/>
                </a:lnTo>
                <a:lnTo>
                  <a:pt x="78040" y="89930"/>
                </a:lnTo>
                <a:lnTo>
                  <a:pt x="78060" y="89890"/>
                </a:lnTo>
                <a:lnTo>
                  <a:pt x="78030" y="89870"/>
                </a:lnTo>
                <a:lnTo>
                  <a:pt x="77990" y="89880"/>
                </a:lnTo>
                <a:lnTo>
                  <a:pt x="77940" y="89880"/>
                </a:lnTo>
                <a:lnTo>
                  <a:pt x="77890" y="89890"/>
                </a:lnTo>
                <a:lnTo>
                  <a:pt x="77840" y="89880"/>
                </a:lnTo>
                <a:lnTo>
                  <a:pt x="77810" y="89900"/>
                </a:lnTo>
                <a:lnTo>
                  <a:pt x="77780" y="89920"/>
                </a:lnTo>
                <a:lnTo>
                  <a:pt x="77750" y="89910"/>
                </a:lnTo>
                <a:lnTo>
                  <a:pt x="77740" y="89870"/>
                </a:lnTo>
                <a:lnTo>
                  <a:pt x="77730" y="89830"/>
                </a:lnTo>
                <a:lnTo>
                  <a:pt x="77720" y="89800"/>
                </a:lnTo>
                <a:lnTo>
                  <a:pt x="77700" y="89780"/>
                </a:lnTo>
                <a:lnTo>
                  <a:pt x="77650" y="89770"/>
                </a:lnTo>
                <a:lnTo>
                  <a:pt x="77640" y="89740"/>
                </a:lnTo>
                <a:lnTo>
                  <a:pt x="77620" y="89710"/>
                </a:lnTo>
                <a:lnTo>
                  <a:pt x="77590" y="89680"/>
                </a:lnTo>
                <a:lnTo>
                  <a:pt x="77590" y="89650"/>
                </a:lnTo>
                <a:lnTo>
                  <a:pt x="77570" y="89600"/>
                </a:lnTo>
                <a:lnTo>
                  <a:pt x="77570" y="89560"/>
                </a:lnTo>
                <a:lnTo>
                  <a:pt x="77600" y="89520"/>
                </a:lnTo>
                <a:lnTo>
                  <a:pt x="77590" y="89480"/>
                </a:lnTo>
                <a:lnTo>
                  <a:pt x="77570" y="89450"/>
                </a:lnTo>
                <a:lnTo>
                  <a:pt x="77570" y="89420"/>
                </a:lnTo>
                <a:lnTo>
                  <a:pt x="77560" y="89380"/>
                </a:lnTo>
                <a:lnTo>
                  <a:pt x="77520" y="89390"/>
                </a:lnTo>
                <a:lnTo>
                  <a:pt x="77470" y="89390"/>
                </a:lnTo>
                <a:lnTo>
                  <a:pt x="77460" y="89350"/>
                </a:lnTo>
                <a:lnTo>
                  <a:pt x="77450" y="89320"/>
                </a:lnTo>
                <a:lnTo>
                  <a:pt x="77440" y="89280"/>
                </a:lnTo>
                <a:lnTo>
                  <a:pt x="77400" y="89290"/>
                </a:lnTo>
                <a:lnTo>
                  <a:pt x="77380" y="89270"/>
                </a:lnTo>
                <a:lnTo>
                  <a:pt x="77330" y="89260"/>
                </a:lnTo>
                <a:lnTo>
                  <a:pt x="77300" y="89290"/>
                </a:lnTo>
                <a:lnTo>
                  <a:pt x="77270" y="89270"/>
                </a:lnTo>
                <a:lnTo>
                  <a:pt x="77240" y="89290"/>
                </a:lnTo>
                <a:lnTo>
                  <a:pt x="77210" y="89310"/>
                </a:lnTo>
                <a:lnTo>
                  <a:pt x="77180" y="89330"/>
                </a:lnTo>
                <a:lnTo>
                  <a:pt x="77150" y="89340"/>
                </a:lnTo>
                <a:lnTo>
                  <a:pt x="77120" y="89340"/>
                </a:lnTo>
                <a:lnTo>
                  <a:pt x="77090" y="89340"/>
                </a:lnTo>
                <a:lnTo>
                  <a:pt x="77060" y="89300"/>
                </a:lnTo>
                <a:lnTo>
                  <a:pt x="77060" y="89270"/>
                </a:lnTo>
                <a:lnTo>
                  <a:pt x="77070" y="89230"/>
                </a:lnTo>
                <a:lnTo>
                  <a:pt x="77100" y="89220"/>
                </a:lnTo>
                <a:lnTo>
                  <a:pt x="77110" y="89180"/>
                </a:lnTo>
                <a:lnTo>
                  <a:pt x="77140" y="89140"/>
                </a:lnTo>
                <a:lnTo>
                  <a:pt x="77150" y="89100"/>
                </a:lnTo>
                <a:lnTo>
                  <a:pt x="77130" y="89060"/>
                </a:lnTo>
                <a:lnTo>
                  <a:pt x="77090" y="89030"/>
                </a:lnTo>
                <a:lnTo>
                  <a:pt x="77070" y="88980"/>
                </a:lnTo>
                <a:lnTo>
                  <a:pt x="77050" y="88940"/>
                </a:lnTo>
                <a:lnTo>
                  <a:pt x="77060" y="88910"/>
                </a:lnTo>
                <a:lnTo>
                  <a:pt x="77060" y="88850"/>
                </a:lnTo>
                <a:lnTo>
                  <a:pt x="77020" y="88830"/>
                </a:lnTo>
                <a:lnTo>
                  <a:pt x="77020" y="88790"/>
                </a:lnTo>
                <a:lnTo>
                  <a:pt x="77020" y="88760"/>
                </a:lnTo>
                <a:lnTo>
                  <a:pt x="77020" y="88720"/>
                </a:lnTo>
                <a:lnTo>
                  <a:pt x="77010" y="88670"/>
                </a:lnTo>
                <a:lnTo>
                  <a:pt x="76980" y="88640"/>
                </a:lnTo>
                <a:lnTo>
                  <a:pt x="76970" y="88610"/>
                </a:lnTo>
                <a:lnTo>
                  <a:pt x="76930" y="88580"/>
                </a:lnTo>
                <a:lnTo>
                  <a:pt x="76920" y="88540"/>
                </a:lnTo>
                <a:lnTo>
                  <a:pt x="76920" y="88510"/>
                </a:lnTo>
                <a:lnTo>
                  <a:pt x="76910" y="88460"/>
                </a:lnTo>
                <a:lnTo>
                  <a:pt x="76890" y="88400"/>
                </a:lnTo>
                <a:lnTo>
                  <a:pt x="76860" y="88380"/>
                </a:lnTo>
                <a:lnTo>
                  <a:pt x="76830" y="88390"/>
                </a:lnTo>
                <a:lnTo>
                  <a:pt x="76780" y="88390"/>
                </a:lnTo>
                <a:lnTo>
                  <a:pt x="76730" y="88390"/>
                </a:lnTo>
                <a:lnTo>
                  <a:pt x="76700" y="88390"/>
                </a:lnTo>
                <a:lnTo>
                  <a:pt x="76670" y="88380"/>
                </a:lnTo>
                <a:lnTo>
                  <a:pt x="76620" y="88390"/>
                </a:lnTo>
                <a:lnTo>
                  <a:pt x="76580" y="88410"/>
                </a:lnTo>
                <a:lnTo>
                  <a:pt x="76550" y="88420"/>
                </a:lnTo>
                <a:lnTo>
                  <a:pt x="76510" y="88450"/>
                </a:lnTo>
                <a:lnTo>
                  <a:pt x="76480" y="88460"/>
                </a:lnTo>
                <a:lnTo>
                  <a:pt x="76450" y="88490"/>
                </a:lnTo>
                <a:lnTo>
                  <a:pt x="76430" y="88520"/>
                </a:lnTo>
                <a:lnTo>
                  <a:pt x="76400" y="88560"/>
                </a:lnTo>
                <a:lnTo>
                  <a:pt x="76370" y="88580"/>
                </a:lnTo>
                <a:lnTo>
                  <a:pt x="76340" y="88600"/>
                </a:lnTo>
                <a:lnTo>
                  <a:pt x="76320" y="88620"/>
                </a:lnTo>
                <a:lnTo>
                  <a:pt x="76290" y="88650"/>
                </a:lnTo>
                <a:lnTo>
                  <a:pt x="76250" y="88680"/>
                </a:lnTo>
                <a:lnTo>
                  <a:pt x="76220" y="88700"/>
                </a:lnTo>
                <a:lnTo>
                  <a:pt x="76180" y="88720"/>
                </a:lnTo>
                <a:lnTo>
                  <a:pt x="76140" y="88740"/>
                </a:lnTo>
                <a:lnTo>
                  <a:pt x="76110" y="88750"/>
                </a:lnTo>
                <a:lnTo>
                  <a:pt x="76080" y="88770"/>
                </a:lnTo>
                <a:lnTo>
                  <a:pt x="76050" y="88790"/>
                </a:lnTo>
                <a:lnTo>
                  <a:pt x="76030" y="88820"/>
                </a:lnTo>
                <a:lnTo>
                  <a:pt x="76020" y="88860"/>
                </a:lnTo>
                <a:lnTo>
                  <a:pt x="76030" y="88910"/>
                </a:lnTo>
                <a:lnTo>
                  <a:pt x="76060" y="88960"/>
                </a:lnTo>
                <a:lnTo>
                  <a:pt x="76090" y="89000"/>
                </a:lnTo>
                <a:lnTo>
                  <a:pt x="76110" y="89020"/>
                </a:lnTo>
                <a:lnTo>
                  <a:pt x="76140" y="89040"/>
                </a:lnTo>
                <a:lnTo>
                  <a:pt x="76160" y="89070"/>
                </a:lnTo>
                <a:lnTo>
                  <a:pt x="76190" y="89100"/>
                </a:lnTo>
                <a:lnTo>
                  <a:pt x="76210" y="89120"/>
                </a:lnTo>
                <a:lnTo>
                  <a:pt x="76230" y="89160"/>
                </a:lnTo>
                <a:lnTo>
                  <a:pt x="76220" y="89190"/>
                </a:lnTo>
                <a:lnTo>
                  <a:pt x="76190" y="89210"/>
                </a:lnTo>
                <a:lnTo>
                  <a:pt x="76140" y="89220"/>
                </a:lnTo>
                <a:lnTo>
                  <a:pt x="76100" y="89200"/>
                </a:lnTo>
                <a:lnTo>
                  <a:pt x="76060" y="89190"/>
                </a:lnTo>
                <a:lnTo>
                  <a:pt x="76040" y="89170"/>
                </a:lnTo>
                <a:lnTo>
                  <a:pt x="76010" y="89160"/>
                </a:lnTo>
                <a:lnTo>
                  <a:pt x="75980" y="89150"/>
                </a:lnTo>
                <a:lnTo>
                  <a:pt x="75940" y="89130"/>
                </a:lnTo>
                <a:lnTo>
                  <a:pt x="75910" y="89110"/>
                </a:lnTo>
                <a:lnTo>
                  <a:pt x="75870" y="89090"/>
                </a:lnTo>
                <a:lnTo>
                  <a:pt x="75830" y="89080"/>
                </a:lnTo>
                <a:lnTo>
                  <a:pt x="75800" y="89100"/>
                </a:lnTo>
                <a:lnTo>
                  <a:pt x="75760" y="89140"/>
                </a:lnTo>
                <a:lnTo>
                  <a:pt x="75740" y="89180"/>
                </a:lnTo>
                <a:lnTo>
                  <a:pt x="75740" y="89230"/>
                </a:lnTo>
                <a:lnTo>
                  <a:pt x="75740" y="89290"/>
                </a:lnTo>
                <a:lnTo>
                  <a:pt x="75760" y="89330"/>
                </a:lnTo>
                <a:lnTo>
                  <a:pt x="75780" y="89360"/>
                </a:lnTo>
                <a:lnTo>
                  <a:pt x="75810" y="89390"/>
                </a:lnTo>
                <a:lnTo>
                  <a:pt x="75840" y="89420"/>
                </a:lnTo>
                <a:lnTo>
                  <a:pt x="75840" y="89450"/>
                </a:lnTo>
                <a:lnTo>
                  <a:pt x="75840" y="89460"/>
                </a:lnTo>
                <a:lnTo>
                  <a:pt x="75820" y="89500"/>
                </a:lnTo>
                <a:lnTo>
                  <a:pt x="75790" y="89530"/>
                </a:lnTo>
                <a:lnTo>
                  <a:pt x="75760" y="89550"/>
                </a:lnTo>
                <a:lnTo>
                  <a:pt x="75740" y="89570"/>
                </a:lnTo>
                <a:lnTo>
                  <a:pt x="75710" y="89580"/>
                </a:lnTo>
                <a:lnTo>
                  <a:pt x="75680" y="89590"/>
                </a:lnTo>
                <a:lnTo>
                  <a:pt x="75670" y="89610"/>
                </a:lnTo>
                <a:lnTo>
                  <a:pt x="75650" y="89630"/>
                </a:lnTo>
                <a:lnTo>
                  <a:pt x="75650" y="89660"/>
                </a:lnTo>
                <a:lnTo>
                  <a:pt x="75660" y="89680"/>
                </a:lnTo>
                <a:lnTo>
                  <a:pt x="75660" y="89690"/>
                </a:lnTo>
                <a:lnTo>
                  <a:pt x="75660" y="89700"/>
                </a:lnTo>
                <a:lnTo>
                  <a:pt x="75660" y="89710"/>
                </a:lnTo>
                <a:lnTo>
                  <a:pt x="75650" y="89730"/>
                </a:lnTo>
                <a:lnTo>
                  <a:pt x="75620" y="89780"/>
                </a:lnTo>
                <a:lnTo>
                  <a:pt x="75590" y="89810"/>
                </a:lnTo>
                <a:lnTo>
                  <a:pt x="75550" y="89840"/>
                </a:lnTo>
                <a:lnTo>
                  <a:pt x="75520" y="89850"/>
                </a:lnTo>
                <a:lnTo>
                  <a:pt x="75480" y="89860"/>
                </a:lnTo>
                <a:lnTo>
                  <a:pt x="75450" y="89860"/>
                </a:lnTo>
                <a:lnTo>
                  <a:pt x="75420" y="89860"/>
                </a:lnTo>
                <a:lnTo>
                  <a:pt x="75380" y="89860"/>
                </a:lnTo>
                <a:lnTo>
                  <a:pt x="75340" y="89860"/>
                </a:lnTo>
                <a:lnTo>
                  <a:pt x="75300" y="89850"/>
                </a:lnTo>
                <a:lnTo>
                  <a:pt x="75260" y="89850"/>
                </a:lnTo>
                <a:lnTo>
                  <a:pt x="75230" y="89830"/>
                </a:lnTo>
                <a:lnTo>
                  <a:pt x="75190" y="89820"/>
                </a:lnTo>
                <a:lnTo>
                  <a:pt x="75140" y="89820"/>
                </a:lnTo>
                <a:lnTo>
                  <a:pt x="75090" y="89830"/>
                </a:lnTo>
                <a:lnTo>
                  <a:pt x="75060" y="89850"/>
                </a:lnTo>
                <a:lnTo>
                  <a:pt x="75030" y="89860"/>
                </a:lnTo>
                <a:lnTo>
                  <a:pt x="75000" y="89870"/>
                </a:lnTo>
                <a:lnTo>
                  <a:pt x="74970" y="89880"/>
                </a:lnTo>
                <a:lnTo>
                  <a:pt x="74960" y="89880"/>
                </a:lnTo>
                <a:lnTo>
                  <a:pt x="74920" y="89890"/>
                </a:lnTo>
                <a:lnTo>
                  <a:pt x="74890" y="89890"/>
                </a:lnTo>
                <a:lnTo>
                  <a:pt x="74850" y="89900"/>
                </a:lnTo>
                <a:lnTo>
                  <a:pt x="74820" y="89920"/>
                </a:lnTo>
                <a:lnTo>
                  <a:pt x="74800" y="89930"/>
                </a:lnTo>
                <a:lnTo>
                  <a:pt x="74790" y="89940"/>
                </a:lnTo>
                <a:lnTo>
                  <a:pt x="74790" y="89930"/>
                </a:lnTo>
                <a:lnTo>
                  <a:pt x="74780" y="89920"/>
                </a:lnTo>
                <a:lnTo>
                  <a:pt x="74780" y="89910"/>
                </a:lnTo>
                <a:lnTo>
                  <a:pt x="74780" y="89900"/>
                </a:lnTo>
                <a:lnTo>
                  <a:pt x="74770" y="89890"/>
                </a:lnTo>
                <a:lnTo>
                  <a:pt x="74770" y="89880"/>
                </a:lnTo>
                <a:lnTo>
                  <a:pt x="74760" y="89880"/>
                </a:lnTo>
                <a:lnTo>
                  <a:pt x="74750" y="89870"/>
                </a:lnTo>
                <a:lnTo>
                  <a:pt x="74740" y="89870"/>
                </a:lnTo>
                <a:lnTo>
                  <a:pt x="74730" y="89870"/>
                </a:lnTo>
                <a:lnTo>
                  <a:pt x="74720" y="89860"/>
                </a:lnTo>
                <a:lnTo>
                  <a:pt x="74710" y="89860"/>
                </a:lnTo>
                <a:lnTo>
                  <a:pt x="74700" y="89860"/>
                </a:lnTo>
                <a:lnTo>
                  <a:pt x="74690" y="89850"/>
                </a:lnTo>
                <a:lnTo>
                  <a:pt x="74680" y="89850"/>
                </a:lnTo>
                <a:lnTo>
                  <a:pt x="74670" y="89850"/>
                </a:lnTo>
                <a:lnTo>
                  <a:pt x="74660" y="89840"/>
                </a:lnTo>
                <a:lnTo>
                  <a:pt x="74650" y="89840"/>
                </a:lnTo>
                <a:lnTo>
                  <a:pt x="74650" y="89830"/>
                </a:lnTo>
                <a:lnTo>
                  <a:pt x="74640" y="89830"/>
                </a:lnTo>
                <a:lnTo>
                  <a:pt x="74640" y="89820"/>
                </a:lnTo>
                <a:lnTo>
                  <a:pt x="74630" y="89810"/>
                </a:lnTo>
                <a:lnTo>
                  <a:pt x="74620" y="89790"/>
                </a:lnTo>
                <a:lnTo>
                  <a:pt x="74620" y="89780"/>
                </a:lnTo>
                <a:lnTo>
                  <a:pt x="74620" y="89770"/>
                </a:lnTo>
                <a:lnTo>
                  <a:pt x="74620" y="89760"/>
                </a:lnTo>
                <a:lnTo>
                  <a:pt x="74630" y="89760"/>
                </a:lnTo>
                <a:lnTo>
                  <a:pt x="74630" y="89750"/>
                </a:lnTo>
                <a:lnTo>
                  <a:pt x="74650" y="89740"/>
                </a:lnTo>
                <a:lnTo>
                  <a:pt x="74670" y="89730"/>
                </a:lnTo>
                <a:lnTo>
                  <a:pt x="74690" y="89720"/>
                </a:lnTo>
                <a:lnTo>
                  <a:pt x="74700" y="89720"/>
                </a:lnTo>
                <a:lnTo>
                  <a:pt x="74710" y="89710"/>
                </a:lnTo>
                <a:lnTo>
                  <a:pt x="74720" y="89710"/>
                </a:lnTo>
                <a:lnTo>
                  <a:pt x="74730" y="89700"/>
                </a:lnTo>
                <a:lnTo>
                  <a:pt x="74740" y="89700"/>
                </a:lnTo>
                <a:lnTo>
                  <a:pt x="74770" y="89700"/>
                </a:lnTo>
                <a:lnTo>
                  <a:pt x="74790" y="89700"/>
                </a:lnTo>
                <a:lnTo>
                  <a:pt x="74800" y="89700"/>
                </a:lnTo>
                <a:lnTo>
                  <a:pt x="74810" y="89700"/>
                </a:lnTo>
                <a:lnTo>
                  <a:pt x="74830" y="89700"/>
                </a:lnTo>
                <a:lnTo>
                  <a:pt x="74850" y="89700"/>
                </a:lnTo>
                <a:lnTo>
                  <a:pt x="74870" y="89700"/>
                </a:lnTo>
                <a:lnTo>
                  <a:pt x="74880" y="89690"/>
                </a:lnTo>
                <a:lnTo>
                  <a:pt x="74890" y="89690"/>
                </a:lnTo>
                <a:lnTo>
                  <a:pt x="74900" y="89680"/>
                </a:lnTo>
                <a:lnTo>
                  <a:pt x="74920" y="89670"/>
                </a:lnTo>
                <a:lnTo>
                  <a:pt x="74930" y="89670"/>
                </a:lnTo>
                <a:lnTo>
                  <a:pt x="74940" y="89660"/>
                </a:lnTo>
                <a:lnTo>
                  <a:pt x="74950" y="89660"/>
                </a:lnTo>
                <a:lnTo>
                  <a:pt x="74970" y="89650"/>
                </a:lnTo>
                <a:lnTo>
                  <a:pt x="74970" y="89640"/>
                </a:lnTo>
                <a:lnTo>
                  <a:pt x="74980" y="89640"/>
                </a:lnTo>
                <a:lnTo>
                  <a:pt x="74980" y="89630"/>
                </a:lnTo>
                <a:lnTo>
                  <a:pt x="74990" y="89620"/>
                </a:lnTo>
                <a:lnTo>
                  <a:pt x="74990" y="89610"/>
                </a:lnTo>
                <a:lnTo>
                  <a:pt x="74990" y="89600"/>
                </a:lnTo>
                <a:lnTo>
                  <a:pt x="74990" y="89590"/>
                </a:lnTo>
                <a:lnTo>
                  <a:pt x="74990" y="89580"/>
                </a:lnTo>
                <a:lnTo>
                  <a:pt x="74980" y="89570"/>
                </a:lnTo>
                <a:lnTo>
                  <a:pt x="74980" y="89550"/>
                </a:lnTo>
                <a:lnTo>
                  <a:pt x="74970" y="89540"/>
                </a:lnTo>
                <a:lnTo>
                  <a:pt x="74970" y="89530"/>
                </a:lnTo>
                <a:lnTo>
                  <a:pt x="74960" y="89530"/>
                </a:lnTo>
                <a:lnTo>
                  <a:pt x="74960" y="89520"/>
                </a:lnTo>
                <a:lnTo>
                  <a:pt x="74950" y="89510"/>
                </a:lnTo>
                <a:lnTo>
                  <a:pt x="74940" y="89500"/>
                </a:lnTo>
                <a:lnTo>
                  <a:pt x="74930" y="89490"/>
                </a:lnTo>
                <a:lnTo>
                  <a:pt x="74920" y="89490"/>
                </a:lnTo>
                <a:lnTo>
                  <a:pt x="74910" y="89490"/>
                </a:lnTo>
                <a:lnTo>
                  <a:pt x="74900" y="89480"/>
                </a:lnTo>
                <a:lnTo>
                  <a:pt x="74890" y="89480"/>
                </a:lnTo>
                <a:lnTo>
                  <a:pt x="74880" y="89480"/>
                </a:lnTo>
                <a:lnTo>
                  <a:pt x="74870" y="89480"/>
                </a:lnTo>
                <a:lnTo>
                  <a:pt x="74860" y="89490"/>
                </a:lnTo>
                <a:lnTo>
                  <a:pt x="74850" y="89490"/>
                </a:lnTo>
                <a:lnTo>
                  <a:pt x="74840" y="89500"/>
                </a:lnTo>
                <a:lnTo>
                  <a:pt x="74830" y="89500"/>
                </a:lnTo>
                <a:lnTo>
                  <a:pt x="74820" y="89510"/>
                </a:lnTo>
                <a:lnTo>
                  <a:pt x="74810" y="89520"/>
                </a:lnTo>
                <a:lnTo>
                  <a:pt x="74800" y="89530"/>
                </a:lnTo>
                <a:lnTo>
                  <a:pt x="74790" y="89530"/>
                </a:lnTo>
                <a:lnTo>
                  <a:pt x="74780" y="89540"/>
                </a:lnTo>
                <a:lnTo>
                  <a:pt x="74770" y="89540"/>
                </a:lnTo>
                <a:lnTo>
                  <a:pt x="74760" y="89550"/>
                </a:lnTo>
                <a:lnTo>
                  <a:pt x="74750" y="89550"/>
                </a:lnTo>
                <a:lnTo>
                  <a:pt x="74740" y="89550"/>
                </a:lnTo>
                <a:lnTo>
                  <a:pt x="74730" y="89550"/>
                </a:lnTo>
                <a:lnTo>
                  <a:pt x="74720" y="89550"/>
                </a:lnTo>
                <a:lnTo>
                  <a:pt x="74710" y="89540"/>
                </a:lnTo>
                <a:lnTo>
                  <a:pt x="74700" y="89530"/>
                </a:lnTo>
                <a:lnTo>
                  <a:pt x="74700" y="89520"/>
                </a:lnTo>
                <a:lnTo>
                  <a:pt x="74700" y="89510"/>
                </a:lnTo>
                <a:lnTo>
                  <a:pt x="74700" y="89500"/>
                </a:lnTo>
                <a:lnTo>
                  <a:pt x="74710" y="89490"/>
                </a:lnTo>
                <a:lnTo>
                  <a:pt x="74710" y="89470"/>
                </a:lnTo>
                <a:lnTo>
                  <a:pt x="74710" y="89460"/>
                </a:lnTo>
                <a:lnTo>
                  <a:pt x="74720" y="89450"/>
                </a:lnTo>
                <a:lnTo>
                  <a:pt x="74720" y="89440"/>
                </a:lnTo>
                <a:lnTo>
                  <a:pt x="74720" y="89430"/>
                </a:lnTo>
                <a:lnTo>
                  <a:pt x="74720" y="89420"/>
                </a:lnTo>
                <a:lnTo>
                  <a:pt x="74720" y="89410"/>
                </a:lnTo>
                <a:lnTo>
                  <a:pt x="74720" y="89400"/>
                </a:lnTo>
                <a:lnTo>
                  <a:pt x="74720" y="89390"/>
                </a:lnTo>
                <a:lnTo>
                  <a:pt x="74720" y="89380"/>
                </a:lnTo>
                <a:lnTo>
                  <a:pt x="74710" y="89360"/>
                </a:lnTo>
                <a:lnTo>
                  <a:pt x="74710" y="89350"/>
                </a:lnTo>
                <a:lnTo>
                  <a:pt x="74710" y="89340"/>
                </a:lnTo>
                <a:lnTo>
                  <a:pt x="74710" y="89330"/>
                </a:lnTo>
                <a:lnTo>
                  <a:pt x="74710" y="89320"/>
                </a:lnTo>
                <a:lnTo>
                  <a:pt x="74710" y="89310"/>
                </a:lnTo>
                <a:lnTo>
                  <a:pt x="74710" y="89290"/>
                </a:lnTo>
                <a:lnTo>
                  <a:pt x="74710" y="89280"/>
                </a:lnTo>
                <a:lnTo>
                  <a:pt x="74720" y="89270"/>
                </a:lnTo>
                <a:lnTo>
                  <a:pt x="74730" y="89270"/>
                </a:lnTo>
                <a:lnTo>
                  <a:pt x="74740" y="89260"/>
                </a:lnTo>
                <a:lnTo>
                  <a:pt x="74750" y="89260"/>
                </a:lnTo>
                <a:lnTo>
                  <a:pt x="74760" y="89270"/>
                </a:lnTo>
                <a:lnTo>
                  <a:pt x="74770" y="89270"/>
                </a:lnTo>
                <a:lnTo>
                  <a:pt x="74780" y="89270"/>
                </a:lnTo>
                <a:lnTo>
                  <a:pt x="74800" y="89280"/>
                </a:lnTo>
                <a:lnTo>
                  <a:pt x="74810" y="89280"/>
                </a:lnTo>
                <a:lnTo>
                  <a:pt x="74820" y="89290"/>
                </a:lnTo>
                <a:lnTo>
                  <a:pt x="74830" y="89290"/>
                </a:lnTo>
                <a:lnTo>
                  <a:pt x="74840" y="89300"/>
                </a:lnTo>
                <a:lnTo>
                  <a:pt x="74850" y="89300"/>
                </a:lnTo>
                <a:lnTo>
                  <a:pt x="74860" y="89310"/>
                </a:lnTo>
                <a:lnTo>
                  <a:pt x="74870" y="89310"/>
                </a:lnTo>
                <a:lnTo>
                  <a:pt x="74880" y="89310"/>
                </a:lnTo>
                <a:lnTo>
                  <a:pt x="74890" y="89310"/>
                </a:lnTo>
                <a:lnTo>
                  <a:pt x="74900" y="89310"/>
                </a:lnTo>
                <a:lnTo>
                  <a:pt x="74900" y="89300"/>
                </a:lnTo>
                <a:lnTo>
                  <a:pt x="74900" y="89290"/>
                </a:lnTo>
                <a:lnTo>
                  <a:pt x="74910" y="89290"/>
                </a:lnTo>
                <a:lnTo>
                  <a:pt x="74910" y="89280"/>
                </a:lnTo>
                <a:lnTo>
                  <a:pt x="74910" y="89270"/>
                </a:lnTo>
                <a:lnTo>
                  <a:pt x="74910" y="89260"/>
                </a:lnTo>
                <a:lnTo>
                  <a:pt x="74920" y="89240"/>
                </a:lnTo>
                <a:lnTo>
                  <a:pt x="74920" y="89230"/>
                </a:lnTo>
                <a:lnTo>
                  <a:pt x="74920" y="89210"/>
                </a:lnTo>
                <a:lnTo>
                  <a:pt x="74920" y="89190"/>
                </a:lnTo>
                <a:lnTo>
                  <a:pt x="74920" y="89180"/>
                </a:lnTo>
                <a:lnTo>
                  <a:pt x="74910" y="89170"/>
                </a:lnTo>
                <a:lnTo>
                  <a:pt x="74900" y="89160"/>
                </a:lnTo>
                <a:lnTo>
                  <a:pt x="74890" y="89150"/>
                </a:lnTo>
                <a:lnTo>
                  <a:pt x="74880" y="89140"/>
                </a:lnTo>
                <a:lnTo>
                  <a:pt x="74870" y="89150"/>
                </a:lnTo>
                <a:lnTo>
                  <a:pt x="74860" y="89150"/>
                </a:lnTo>
                <a:lnTo>
                  <a:pt x="74850" y="89150"/>
                </a:lnTo>
                <a:lnTo>
                  <a:pt x="74840" y="89160"/>
                </a:lnTo>
                <a:lnTo>
                  <a:pt x="74830" y="89160"/>
                </a:lnTo>
                <a:lnTo>
                  <a:pt x="74820" y="89160"/>
                </a:lnTo>
                <a:lnTo>
                  <a:pt x="74810" y="89160"/>
                </a:lnTo>
                <a:lnTo>
                  <a:pt x="74800" y="89160"/>
                </a:lnTo>
                <a:lnTo>
                  <a:pt x="74790" y="89160"/>
                </a:lnTo>
                <a:lnTo>
                  <a:pt x="74780" y="89160"/>
                </a:lnTo>
                <a:lnTo>
                  <a:pt x="74770" y="89150"/>
                </a:lnTo>
                <a:lnTo>
                  <a:pt x="74770" y="89140"/>
                </a:lnTo>
                <a:lnTo>
                  <a:pt x="74770" y="89130"/>
                </a:lnTo>
                <a:lnTo>
                  <a:pt x="74770" y="89120"/>
                </a:lnTo>
                <a:lnTo>
                  <a:pt x="74770" y="89110"/>
                </a:lnTo>
                <a:lnTo>
                  <a:pt x="74770" y="89100"/>
                </a:lnTo>
                <a:lnTo>
                  <a:pt x="74770" y="89090"/>
                </a:lnTo>
                <a:lnTo>
                  <a:pt x="74770" y="89080"/>
                </a:lnTo>
                <a:lnTo>
                  <a:pt x="74760" y="89080"/>
                </a:lnTo>
                <a:lnTo>
                  <a:pt x="74760" y="89070"/>
                </a:lnTo>
                <a:lnTo>
                  <a:pt x="74750" y="89070"/>
                </a:lnTo>
                <a:lnTo>
                  <a:pt x="74740" y="89070"/>
                </a:lnTo>
                <a:lnTo>
                  <a:pt x="74730" y="89070"/>
                </a:lnTo>
                <a:lnTo>
                  <a:pt x="74710" y="89070"/>
                </a:lnTo>
                <a:lnTo>
                  <a:pt x="74700" y="89070"/>
                </a:lnTo>
                <a:lnTo>
                  <a:pt x="74690" y="89070"/>
                </a:lnTo>
                <a:lnTo>
                  <a:pt x="74690" y="89060"/>
                </a:lnTo>
                <a:lnTo>
                  <a:pt x="74680" y="89050"/>
                </a:lnTo>
                <a:lnTo>
                  <a:pt x="74670" y="89030"/>
                </a:lnTo>
                <a:lnTo>
                  <a:pt x="74670" y="89020"/>
                </a:lnTo>
                <a:lnTo>
                  <a:pt x="74670" y="89010"/>
                </a:lnTo>
                <a:lnTo>
                  <a:pt x="74670" y="89000"/>
                </a:lnTo>
                <a:lnTo>
                  <a:pt x="74670" y="88990"/>
                </a:lnTo>
                <a:lnTo>
                  <a:pt x="74680" y="88980"/>
                </a:lnTo>
                <a:lnTo>
                  <a:pt x="74670" y="88970"/>
                </a:lnTo>
                <a:lnTo>
                  <a:pt x="74670" y="88960"/>
                </a:lnTo>
                <a:lnTo>
                  <a:pt x="74670" y="88950"/>
                </a:lnTo>
                <a:lnTo>
                  <a:pt x="74660" y="88940"/>
                </a:lnTo>
                <a:lnTo>
                  <a:pt x="74660" y="88930"/>
                </a:lnTo>
                <a:lnTo>
                  <a:pt x="74640" y="88920"/>
                </a:lnTo>
                <a:lnTo>
                  <a:pt x="74640" y="88910"/>
                </a:lnTo>
                <a:lnTo>
                  <a:pt x="74630" y="88910"/>
                </a:lnTo>
                <a:lnTo>
                  <a:pt x="74630" y="88900"/>
                </a:lnTo>
                <a:lnTo>
                  <a:pt x="74620" y="88890"/>
                </a:lnTo>
                <a:lnTo>
                  <a:pt x="74620" y="88870"/>
                </a:lnTo>
                <a:lnTo>
                  <a:pt x="74620" y="88860"/>
                </a:lnTo>
                <a:lnTo>
                  <a:pt x="74620" y="88840"/>
                </a:lnTo>
                <a:lnTo>
                  <a:pt x="74620" y="88830"/>
                </a:lnTo>
                <a:lnTo>
                  <a:pt x="74620" y="88810"/>
                </a:lnTo>
                <a:lnTo>
                  <a:pt x="74620" y="88800"/>
                </a:lnTo>
                <a:lnTo>
                  <a:pt x="74630" y="88790"/>
                </a:lnTo>
                <a:lnTo>
                  <a:pt x="74640" y="88790"/>
                </a:lnTo>
                <a:lnTo>
                  <a:pt x="74640" y="88780"/>
                </a:lnTo>
                <a:lnTo>
                  <a:pt x="74650" y="88780"/>
                </a:lnTo>
                <a:lnTo>
                  <a:pt x="74650" y="88770"/>
                </a:lnTo>
                <a:lnTo>
                  <a:pt x="74660" y="88760"/>
                </a:lnTo>
                <a:lnTo>
                  <a:pt x="74660" y="88750"/>
                </a:lnTo>
                <a:lnTo>
                  <a:pt x="74650" y="88740"/>
                </a:lnTo>
                <a:lnTo>
                  <a:pt x="74650" y="88730"/>
                </a:lnTo>
                <a:lnTo>
                  <a:pt x="74640" y="88730"/>
                </a:lnTo>
                <a:lnTo>
                  <a:pt x="74640" y="88720"/>
                </a:lnTo>
                <a:lnTo>
                  <a:pt x="74630" y="88720"/>
                </a:lnTo>
                <a:lnTo>
                  <a:pt x="74620" y="88710"/>
                </a:lnTo>
                <a:lnTo>
                  <a:pt x="74610" y="88710"/>
                </a:lnTo>
                <a:lnTo>
                  <a:pt x="74600" y="88710"/>
                </a:lnTo>
                <a:lnTo>
                  <a:pt x="74600" y="88720"/>
                </a:lnTo>
                <a:lnTo>
                  <a:pt x="74590" y="88720"/>
                </a:lnTo>
                <a:lnTo>
                  <a:pt x="74590" y="88730"/>
                </a:lnTo>
                <a:lnTo>
                  <a:pt x="74590" y="88740"/>
                </a:lnTo>
                <a:lnTo>
                  <a:pt x="74590" y="88750"/>
                </a:lnTo>
                <a:lnTo>
                  <a:pt x="74580" y="88740"/>
                </a:lnTo>
                <a:lnTo>
                  <a:pt x="74570" y="88740"/>
                </a:lnTo>
                <a:lnTo>
                  <a:pt x="74570" y="88730"/>
                </a:lnTo>
                <a:lnTo>
                  <a:pt x="74570" y="88720"/>
                </a:lnTo>
                <a:lnTo>
                  <a:pt x="74580" y="88710"/>
                </a:lnTo>
                <a:lnTo>
                  <a:pt x="74580" y="88700"/>
                </a:lnTo>
                <a:lnTo>
                  <a:pt x="74580" y="88690"/>
                </a:lnTo>
                <a:lnTo>
                  <a:pt x="74570" y="88680"/>
                </a:lnTo>
                <a:lnTo>
                  <a:pt x="74550" y="88670"/>
                </a:lnTo>
                <a:lnTo>
                  <a:pt x="74540" y="88670"/>
                </a:lnTo>
                <a:lnTo>
                  <a:pt x="74540" y="88660"/>
                </a:lnTo>
                <a:lnTo>
                  <a:pt x="74540" y="88650"/>
                </a:lnTo>
                <a:lnTo>
                  <a:pt x="74540" y="88640"/>
                </a:lnTo>
                <a:lnTo>
                  <a:pt x="74530" y="88640"/>
                </a:lnTo>
                <a:lnTo>
                  <a:pt x="74530" y="88630"/>
                </a:lnTo>
                <a:lnTo>
                  <a:pt x="74530" y="88620"/>
                </a:lnTo>
                <a:lnTo>
                  <a:pt x="74520" y="88620"/>
                </a:lnTo>
                <a:lnTo>
                  <a:pt x="74510" y="88610"/>
                </a:lnTo>
                <a:lnTo>
                  <a:pt x="74500" y="88610"/>
                </a:lnTo>
                <a:lnTo>
                  <a:pt x="74490" y="88610"/>
                </a:lnTo>
                <a:lnTo>
                  <a:pt x="74480" y="88610"/>
                </a:lnTo>
                <a:lnTo>
                  <a:pt x="74460" y="88590"/>
                </a:lnTo>
                <a:lnTo>
                  <a:pt x="74450" y="88590"/>
                </a:lnTo>
                <a:lnTo>
                  <a:pt x="74440" y="88570"/>
                </a:lnTo>
                <a:lnTo>
                  <a:pt x="74430" y="88570"/>
                </a:lnTo>
                <a:lnTo>
                  <a:pt x="74410" y="88560"/>
                </a:lnTo>
                <a:lnTo>
                  <a:pt x="74410" y="88550"/>
                </a:lnTo>
                <a:lnTo>
                  <a:pt x="74400" y="88540"/>
                </a:lnTo>
                <a:lnTo>
                  <a:pt x="74390" y="88530"/>
                </a:lnTo>
                <a:lnTo>
                  <a:pt x="74380" y="88530"/>
                </a:lnTo>
                <a:lnTo>
                  <a:pt x="74370" y="88510"/>
                </a:lnTo>
                <a:lnTo>
                  <a:pt x="74360" y="88500"/>
                </a:lnTo>
                <a:lnTo>
                  <a:pt x="74360" y="88490"/>
                </a:lnTo>
                <a:lnTo>
                  <a:pt x="74350" y="88480"/>
                </a:lnTo>
                <a:lnTo>
                  <a:pt x="74350" y="88470"/>
                </a:lnTo>
                <a:lnTo>
                  <a:pt x="74340" y="88470"/>
                </a:lnTo>
                <a:lnTo>
                  <a:pt x="74340" y="88460"/>
                </a:lnTo>
                <a:lnTo>
                  <a:pt x="74330" y="88450"/>
                </a:lnTo>
                <a:lnTo>
                  <a:pt x="74330" y="88440"/>
                </a:lnTo>
                <a:lnTo>
                  <a:pt x="74320" y="88440"/>
                </a:lnTo>
                <a:lnTo>
                  <a:pt x="74310" y="88430"/>
                </a:lnTo>
                <a:lnTo>
                  <a:pt x="74300" y="88430"/>
                </a:lnTo>
                <a:lnTo>
                  <a:pt x="74300" y="88420"/>
                </a:lnTo>
                <a:lnTo>
                  <a:pt x="74300" y="88410"/>
                </a:lnTo>
                <a:lnTo>
                  <a:pt x="74290" y="88400"/>
                </a:lnTo>
                <a:lnTo>
                  <a:pt x="74290" y="88390"/>
                </a:lnTo>
                <a:lnTo>
                  <a:pt x="74280" y="88380"/>
                </a:lnTo>
                <a:lnTo>
                  <a:pt x="74270" y="88370"/>
                </a:lnTo>
                <a:lnTo>
                  <a:pt x="74270" y="88360"/>
                </a:lnTo>
                <a:lnTo>
                  <a:pt x="74260" y="88360"/>
                </a:lnTo>
                <a:lnTo>
                  <a:pt x="74250" y="88360"/>
                </a:lnTo>
                <a:lnTo>
                  <a:pt x="74240" y="88350"/>
                </a:lnTo>
                <a:lnTo>
                  <a:pt x="74230" y="88350"/>
                </a:lnTo>
                <a:lnTo>
                  <a:pt x="74220" y="88350"/>
                </a:lnTo>
                <a:lnTo>
                  <a:pt x="74210" y="88350"/>
                </a:lnTo>
                <a:lnTo>
                  <a:pt x="74200" y="88350"/>
                </a:lnTo>
                <a:lnTo>
                  <a:pt x="74190" y="88350"/>
                </a:lnTo>
                <a:lnTo>
                  <a:pt x="74180" y="88350"/>
                </a:lnTo>
                <a:lnTo>
                  <a:pt x="74180" y="88340"/>
                </a:lnTo>
                <a:lnTo>
                  <a:pt x="74190" y="88330"/>
                </a:lnTo>
                <a:lnTo>
                  <a:pt x="74190" y="88320"/>
                </a:lnTo>
                <a:lnTo>
                  <a:pt x="74190" y="88310"/>
                </a:lnTo>
                <a:lnTo>
                  <a:pt x="74200" y="88310"/>
                </a:lnTo>
                <a:lnTo>
                  <a:pt x="74200" y="88300"/>
                </a:lnTo>
                <a:lnTo>
                  <a:pt x="74200" y="88290"/>
                </a:lnTo>
                <a:lnTo>
                  <a:pt x="74200" y="88280"/>
                </a:lnTo>
                <a:lnTo>
                  <a:pt x="74200" y="88270"/>
                </a:lnTo>
                <a:lnTo>
                  <a:pt x="74200" y="88260"/>
                </a:lnTo>
                <a:lnTo>
                  <a:pt x="74190" y="88250"/>
                </a:lnTo>
                <a:lnTo>
                  <a:pt x="74180" y="88240"/>
                </a:lnTo>
                <a:lnTo>
                  <a:pt x="74170" y="88230"/>
                </a:lnTo>
                <a:lnTo>
                  <a:pt x="74170" y="88220"/>
                </a:lnTo>
                <a:lnTo>
                  <a:pt x="74160" y="88210"/>
                </a:lnTo>
                <a:lnTo>
                  <a:pt x="74160" y="88200"/>
                </a:lnTo>
                <a:lnTo>
                  <a:pt x="74160" y="88190"/>
                </a:lnTo>
                <a:lnTo>
                  <a:pt x="74160" y="88180"/>
                </a:lnTo>
                <a:lnTo>
                  <a:pt x="74160" y="88170"/>
                </a:lnTo>
                <a:lnTo>
                  <a:pt x="74170" y="88160"/>
                </a:lnTo>
                <a:lnTo>
                  <a:pt x="74170" y="88140"/>
                </a:lnTo>
                <a:lnTo>
                  <a:pt x="74170" y="88130"/>
                </a:lnTo>
                <a:lnTo>
                  <a:pt x="74170" y="88120"/>
                </a:lnTo>
                <a:lnTo>
                  <a:pt x="74160" y="88120"/>
                </a:lnTo>
                <a:lnTo>
                  <a:pt x="74160" y="88110"/>
                </a:lnTo>
                <a:lnTo>
                  <a:pt x="74160" y="88100"/>
                </a:lnTo>
                <a:lnTo>
                  <a:pt x="74160" y="88090"/>
                </a:lnTo>
                <a:lnTo>
                  <a:pt x="74160" y="88070"/>
                </a:lnTo>
                <a:lnTo>
                  <a:pt x="74170" y="88050"/>
                </a:lnTo>
                <a:lnTo>
                  <a:pt x="74170" y="88040"/>
                </a:lnTo>
                <a:lnTo>
                  <a:pt x="74170" y="88030"/>
                </a:lnTo>
                <a:lnTo>
                  <a:pt x="74180" y="88020"/>
                </a:lnTo>
                <a:lnTo>
                  <a:pt x="74180" y="88010"/>
                </a:lnTo>
                <a:lnTo>
                  <a:pt x="74180" y="88000"/>
                </a:lnTo>
                <a:lnTo>
                  <a:pt x="74180" y="87990"/>
                </a:lnTo>
                <a:lnTo>
                  <a:pt x="74170" y="87990"/>
                </a:lnTo>
                <a:lnTo>
                  <a:pt x="74160" y="87990"/>
                </a:lnTo>
                <a:lnTo>
                  <a:pt x="74160" y="87980"/>
                </a:lnTo>
                <a:lnTo>
                  <a:pt x="74150" y="87980"/>
                </a:lnTo>
                <a:lnTo>
                  <a:pt x="74140" y="87980"/>
                </a:lnTo>
                <a:lnTo>
                  <a:pt x="74130" y="87980"/>
                </a:lnTo>
                <a:lnTo>
                  <a:pt x="74130" y="87970"/>
                </a:lnTo>
                <a:lnTo>
                  <a:pt x="74130" y="87960"/>
                </a:lnTo>
                <a:lnTo>
                  <a:pt x="74140" y="87960"/>
                </a:lnTo>
                <a:lnTo>
                  <a:pt x="74150" y="87950"/>
                </a:lnTo>
                <a:lnTo>
                  <a:pt x="74160" y="87950"/>
                </a:lnTo>
                <a:lnTo>
                  <a:pt x="74170" y="87940"/>
                </a:lnTo>
                <a:lnTo>
                  <a:pt x="74180" y="87930"/>
                </a:lnTo>
                <a:lnTo>
                  <a:pt x="74180" y="87920"/>
                </a:lnTo>
                <a:lnTo>
                  <a:pt x="74190" y="87910"/>
                </a:lnTo>
                <a:lnTo>
                  <a:pt x="74190" y="87900"/>
                </a:lnTo>
                <a:lnTo>
                  <a:pt x="74200" y="87890"/>
                </a:lnTo>
                <a:lnTo>
                  <a:pt x="74200" y="87880"/>
                </a:lnTo>
                <a:lnTo>
                  <a:pt x="74200" y="87870"/>
                </a:lnTo>
                <a:lnTo>
                  <a:pt x="74200" y="87850"/>
                </a:lnTo>
                <a:lnTo>
                  <a:pt x="74200" y="87840"/>
                </a:lnTo>
                <a:lnTo>
                  <a:pt x="74200" y="87830"/>
                </a:lnTo>
                <a:lnTo>
                  <a:pt x="74200" y="87820"/>
                </a:lnTo>
                <a:lnTo>
                  <a:pt x="74190" y="87820"/>
                </a:lnTo>
                <a:lnTo>
                  <a:pt x="74190" y="87810"/>
                </a:lnTo>
                <a:lnTo>
                  <a:pt x="74180" y="87810"/>
                </a:lnTo>
                <a:lnTo>
                  <a:pt x="74180" y="87800"/>
                </a:lnTo>
                <a:lnTo>
                  <a:pt x="74180" y="87790"/>
                </a:lnTo>
                <a:lnTo>
                  <a:pt x="74180" y="87770"/>
                </a:lnTo>
                <a:lnTo>
                  <a:pt x="74170" y="87760"/>
                </a:lnTo>
                <a:lnTo>
                  <a:pt x="74170" y="87750"/>
                </a:lnTo>
                <a:lnTo>
                  <a:pt x="74160" y="87750"/>
                </a:lnTo>
                <a:lnTo>
                  <a:pt x="74160" y="87740"/>
                </a:lnTo>
                <a:lnTo>
                  <a:pt x="74150" y="87740"/>
                </a:lnTo>
                <a:lnTo>
                  <a:pt x="74140" y="87740"/>
                </a:lnTo>
                <a:lnTo>
                  <a:pt x="74130" y="87740"/>
                </a:lnTo>
                <a:lnTo>
                  <a:pt x="74120" y="87730"/>
                </a:lnTo>
                <a:lnTo>
                  <a:pt x="74120" y="87720"/>
                </a:lnTo>
                <a:lnTo>
                  <a:pt x="74110" y="87710"/>
                </a:lnTo>
                <a:lnTo>
                  <a:pt x="74110" y="87700"/>
                </a:lnTo>
                <a:lnTo>
                  <a:pt x="74110" y="87690"/>
                </a:lnTo>
                <a:lnTo>
                  <a:pt x="74110" y="87680"/>
                </a:lnTo>
                <a:lnTo>
                  <a:pt x="74110" y="87670"/>
                </a:lnTo>
                <a:lnTo>
                  <a:pt x="74110" y="87660"/>
                </a:lnTo>
                <a:lnTo>
                  <a:pt x="74100" y="87660"/>
                </a:lnTo>
                <a:lnTo>
                  <a:pt x="74100" y="87650"/>
                </a:lnTo>
                <a:lnTo>
                  <a:pt x="74090" y="87650"/>
                </a:lnTo>
                <a:lnTo>
                  <a:pt x="74090" y="87640"/>
                </a:lnTo>
                <a:lnTo>
                  <a:pt x="74080" y="87630"/>
                </a:lnTo>
                <a:lnTo>
                  <a:pt x="74070" y="87630"/>
                </a:lnTo>
                <a:lnTo>
                  <a:pt x="74060" y="87630"/>
                </a:lnTo>
                <a:lnTo>
                  <a:pt x="74050" y="87630"/>
                </a:lnTo>
                <a:lnTo>
                  <a:pt x="74050" y="87640"/>
                </a:lnTo>
                <a:lnTo>
                  <a:pt x="74040" y="87640"/>
                </a:lnTo>
                <a:lnTo>
                  <a:pt x="74030" y="87650"/>
                </a:lnTo>
                <a:lnTo>
                  <a:pt x="74030" y="87640"/>
                </a:lnTo>
                <a:lnTo>
                  <a:pt x="74020" y="87640"/>
                </a:lnTo>
                <a:lnTo>
                  <a:pt x="74020" y="87630"/>
                </a:lnTo>
                <a:lnTo>
                  <a:pt x="74020" y="87620"/>
                </a:lnTo>
                <a:lnTo>
                  <a:pt x="74020" y="87610"/>
                </a:lnTo>
                <a:lnTo>
                  <a:pt x="74020" y="87600"/>
                </a:lnTo>
                <a:lnTo>
                  <a:pt x="74030" y="87590"/>
                </a:lnTo>
                <a:lnTo>
                  <a:pt x="74030" y="87580"/>
                </a:lnTo>
                <a:lnTo>
                  <a:pt x="74030" y="87570"/>
                </a:lnTo>
                <a:lnTo>
                  <a:pt x="74020" y="87570"/>
                </a:lnTo>
                <a:lnTo>
                  <a:pt x="74020" y="87560"/>
                </a:lnTo>
                <a:lnTo>
                  <a:pt x="74010" y="87560"/>
                </a:lnTo>
                <a:lnTo>
                  <a:pt x="74000" y="87550"/>
                </a:lnTo>
                <a:lnTo>
                  <a:pt x="73990" y="87550"/>
                </a:lnTo>
                <a:lnTo>
                  <a:pt x="73990" y="87540"/>
                </a:lnTo>
                <a:lnTo>
                  <a:pt x="73980" y="87540"/>
                </a:lnTo>
                <a:lnTo>
                  <a:pt x="73980" y="87530"/>
                </a:lnTo>
                <a:lnTo>
                  <a:pt x="73970" y="87520"/>
                </a:lnTo>
                <a:lnTo>
                  <a:pt x="73960" y="87520"/>
                </a:lnTo>
                <a:lnTo>
                  <a:pt x="73960" y="87510"/>
                </a:lnTo>
                <a:lnTo>
                  <a:pt x="73950" y="87510"/>
                </a:lnTo>
                <a:lnTo>
                  <a:pt x="73940" y="87510"/>
                </a:lnTo>
                <a:lnTo>
                  <a:pt x="73940" y="87500"/>
                </a:lnTo>
                <a:lnTo>
                  <a:pt x="73940" y="87490"/>
                </a:lnTo>
                <a:lnTo>
                  <a:pt x="73940" y="87480"/>
                </a:lnTo>
                <a:lnTo>
                  <a:pt x="73940" y="87470"/>
                </a:lnTo>
                <a:lnTo>
                  <a:pt x="73950" y="87470"/>
                </a:lnTo>
                <a:lnTo>
                  <a:pt x="73950" y="87460"/>
                </a:lnTo>
                <a:lnTo>
                  <a:pt x="73960" y="87450"/>
                </a:lnTo>
                <a:lnTo>
                  <a:pt x="73970" y="87440"/>
                </a:lnTo>
                <a:lnTo>
                  <a:pt x="73970" y="87430"/>
                </a:lnTo>
                <a:lnTo>
                  <a:pt x="73970" y="87420"/>
                </a:lnTo>
                <a:lnTo>
                  <a:pt x="73970" y="87410"/>
                </a:lnTo>
                <a:lnTo>
                  <a:pt x="73980" y="87400"/>
                </a:lnTo>
                <a:lnTo>
                  <a:pt x="73980" y="87390"/>
                </a:lnTo>
                <a:lnTo>
                  <a:pt x="73990" y="87380"/>
                </a:lnTo>
                <a:lnTo>
                  <a:pt x="73990" y="87370"/>
                </a:lnTo>
                <a:lnTo>
                  <a:pt x="73980" y="87370"/>
                </a:lnTo>
                <a:lnTo>
                  <a:pt x="73980" y="87360"/>
                </a:lnTo>
                <a:lnTo>
                  <a:pt x="73980" y="87350"/>
                </a:lnTo>
                <a:lnTo>
                  <a:pt x="73980" y="87340"/>
                </a:lnTo>
                <a:lnTo>
                  <a:pt x="73980" y="87330"/>
                </a:lnTo>
                <a:lnTo>
                  <a:pt x="73980" y="87320"/>
                </a:lnTo>
                <a:lnTo>
                  <a:pt x="73970" y="87320"/>
                </a:lnTo>
                <a:lnTo>
                  <a:pt x="73960" y="87320"/>
                </a:lnTo>
                <a:lnTo>
                  <a:pt x="73950" y="87310"/>
                </a:lnTo>
                <a:lnTo>
                  <a:pt x="73940" y="87310"/>
                </a:lnTo>
                <a:lnTo>
                  <a:pt x="73930" y="87300"/>
                </a:lnTo>
                <a:lnTo>
                  <a:pt x="73920" y="87300"/>
                </a:lnTo>
                <a:lnTo>
                  <a:pt x="73920" y="87290"/>
                </a:lnTo>
                <a:lnTo>
                  <a:pt x="73920" y="87300"/>
                </a:lnTo>
                <a:lnTo>
                  <a:pt x="73910" y="87300"/>
                </a:lnTo>
                <a:lnTo>
                  <a:pt x="73900" y="87300"/>
                </a:lnTo>
                <a:lnTo>
                  <a:pt x="73900" y="87310"/>
                </a:lnTo>
                <a:lnTo>
                  <a:pt x="73900" y="87320"/>
                </a:lnTo>
                <a:lnTo>
                  <a:pt x="73890" y="87320"/>
                </a:lnTo>
                <a:lnTo>
                  <a:pt x="73890" y="87330"/>
                </a:lnTo>
                <a:lnTo>
                  <a:pt x="73880" y="87340"/>
                </a:lnTo>
                <a:lnTo>
                  <a:pt x="73870" y="87340"/>
                </a:lnTo>
                <a:lnTo>
                  <a:pt x="73870" y="87350"/>
                </a:lnTo>
                <a:lnTo>
                  <a:pt x="73860" y="87360"/>
                </a:lnTo>
                <a:lnTo>
                  <a:pt x="73850" y="87370"/>
                </a:lnTo>
                <a:lnTo>
                  <a:pt x="73840" y="87370"/>
                </a:lnTo>
                <a:lnTo>
                  <a:pt x="73830" y="87370"/>
                </a:lnTo>
                <a:lnTo>
                  <a:pt x="73820" y="87370"/>
                </a:lnTo>
                <a:lnTo>
                  <a:pt x="73810" y="87360"/>
                </a:lnTo>
                <a:lnTo>
                  <a:pt x="73800" y="87360"/>
                </a:lnTo>
                <a:lnTo>
                  <a:pt x="73800" y="87350"/>
                </a:lnTo>
                <a:lnTo>
                  <a:pt x="73790" y="87350"/>
                </a:lnTo>
                <a:lnTo>
                  <a:pt x="73780" y="87350"/>
                </a:lnTo>
                <a:lnTo>
                  <a:pt x="73770" y="87350"/>
                </a:lnTo>
                <a:lnTo>
                  <a:pt x="73760" y="87350"/>
                </a:lnTo>
                <a:lnTo>
                  <a:pt x="73750" y="87350"/>
                </a:lnTo>
                <a:lnTo>
                  <a:pt x="73750" y="87340"/>
                </a:lnTo>
                <a:lnTo>
                  <a:pt x="73740" y="87340"/>
                </a:lnTo>
                <a:lnTo>
                  <a:pt x="73740" y="87330"/>
                </a:lnTo>
                <a:lnTo>
                  <a:pt x="73740" y="87320"/>
                </a:lnTo>
                <a:lnTo>
                  <a:pt x="73750" y="87310"/>
                </a:lnTo>
                <a:lnTo>
                  <a:pt x="73740" y="87310"/>
                </a:lnTo>
                <a:lnTo>
                  <a:pt x="73740" y="87300"/>
                </a:lnTo>
                <a:lnTo>
                  <a:pt x="73730" y="87300"/>
                </a:lnTo>
                <a:lnTo>
                  <a:pt x="73730" y="87310"/>
                </a:lnTo>
                <a:lnTo>
                  <a:pt x="73720" y="87310"/>
                </a:lnTo>
                <a:lnTo>
                  <a:pt x="73710" y="87320"/>
                </a:lnTo>
                <a:lnTo>
                  <a:pt x="73700" y="87320"/>
                </a:lnTo>
                <a:lnTo>
                  <a:pt x="73690" y="87310"/>
                </a:lnTo>
                <a:lnTo>
                  <a:pt x="73680" y="87300"/>
                </a:lnTo>
                <a:lnTo>
                  <a:pt x="73670" y="87290"/>
                </a:lnTo>
                <a:lnTo>
                  <a:pt x="73670" y="87280"/>
                </a:lnTo>
                <a:lnTo>
                  <a:pt x="73670" y="87270"/>
                </a:lnTo>
                <a:lnTo>
                  <a:pt x="73660" y="87270"/>
                </a:lnTo>
                <a:lnTo>
                  <a:pt x="73660" y="87260"/>
                </a:lnTo>
                <a:lnTo>
                  <a:pt x="73650" y="87260"/>
                </a:lnTo>
                <a:lnTo>
                  <a:pt x="73650" y="87250"/>
                </a:lnTo>
                <a:lnTo>
                  <a:pt x="73640" y="87250"/>
                </a:lnTo>
                <a:lnTo>
                  <a:pt x="73640" y="87240"/>
                </a:lnTo>
                <a:lnTo>
                  <a:pt x="73640" y="87230"/>
                </a:lnTo>
                <a:lnTo>
                  <a:pt x="73640" y="87220"/>
                </a:lnTo>
                <a:lnTo>
                  <a:pt x="73630" y="87220"/>
                </a:lnTo>
                <a:lnTo>
                  <a:pt x="73630" y="87210"/>
                </a:lnTo>
                <a:lnTo>
                  <a:pt x="73620" y="87210"/>
                </a:lnTo>
                <a:lnTo>
                  <a:pt x="73620" y="87220"/>
                </a:lnTo>
                <a:lnTo>
                  <a:pt x="73610" y="87220"/>
                </a:lnTo>
                <a:lnTo>
                  <a:pt x="73600" y="87220"/>
                </a:lnTo>
                <a:lnTo>
                  <a:pt x="73600" y="87210"/>
                </a:lnTo>
                <a:lnTo>
                  <a:pt x="73590" y="87210"/>
                </a:lnTo>
                <a:lnTo>
                  <a:pt x="73580" y="87210"/>
                </a:lnTo>
                <a:lnTo>
                  <a:pt x="73580" y="87200"/>
                </a:lnTo>
                <a:lnTo>
                  <a:pt x="73570" y="87200"/>
                </a:lnTo>
                <a:lnTo>
                  <a:pt x="73560" y="87200"/>
                </a:lnTo>
                <a:lnTo>
                  <a:pt x="73550" y="87200"/>
                </a:lnTo>
                <a:lnTo>
                  <a:pt x="73540" y="87200"/>
                </a:lnTo>
                <a:lnTo>
                  <a:pt x="73530" y="87200"/>
                </a:lnTo>
                <a:lnTo>
                  <a:pt x="73520" y="87200"/>
                </a:lnTo>
                <a:lnTo>
                  <a:pt x="73520" y="87210"/>
                </a:lnTo>
                <a:lnTo>
                  <a:pt x="73510" y="87220"/>
                </a:lnTo>
                <a:lnTo>
                  <a:pt x="73500" y="87220"/>
                </a:lnTo>
                <a:lnTo>
                  <a:pt x="73490" y="87220"/>
                </a:lnTo>
                <a:lnTo>
                  <a:pt x="73480" y="87220"/>
                </a:lnTo>
                <a:lnTo>
                  <a:pt x="73480" y="87210"/>
                </a:lnTo>
                <a:lnTo>
                  <a:pt x="73470" y="87210"/>
                </a:lnTo>
                <a:lnTo>
                  <a:pt x="73470" y="87200"/>
                </a:lnTo>
                <a:lnTo>
                  <a:pt x="73460" y="87200"/>
                </a:lnTo>
                <a:lnTo>
                  <a:pt x="73460" y="87190"/>
                </a:lnTo>
                <a:lnTo>
                  <a:pt x="73450" y="87190"/>
                </a:lnTo>
                <a:lnTo>
                  <a:pt x="73450" y="87180"/>
                </a:lnTo>
                <a:lnTo>
                  <a:pt x="73450" y="87170"/>
                </a:lnTo>
                <a:lnTo>
                  <a:pt x="73460" y="87170"/>
                </a:lnTo>
                <a:lnTo>
                  <a:pt x="73470" y="87170"/>
                </a:lnTo>
                <a:lnTo>
                  <a:pt x="73470" y="87160"/>
                </a:lnTo>
                <a:lnTo>
                  <a:pt x="73460" y="87150"/>
                </a:lnTo>
                <a:lnTo>
                  <a:pt x="73460" y="87140"/>
                </a:lnTo>
                <a:lnTo>
                  <a:pt x="73460" y="87130"/>
                </a:lnTo>
                <a:lnTo>
                  <a:pt x="73460" y="87120"/>
                </a:lnTo>
                <a:lnTo>
                  <a:pt x="73450" y="87120"/>
                </a:lnTo>
                <a:lnTo>
                  <a:pt x="73450" y="87110"/>
                </a:lnTo>
                <a:lnTo>
                  <a:pt x="73440" y="87110"/>
                </a:lnTo>
                <a:lnTo>
                  <a:pt x="73440" y="87100"/>
                </a:lnTo>
                <a:lnTo>
                  <a:pt x="73430" y="87090"/>
                </a:lnTo>
                <a:lnTo>
                  <a:pt x="73430" y="87080"/>
                </a:lnTo>
                <a:lnTo>
                  <a:pt x="73430" y="87070"/>
                </a:lnTo>
                <a:lnTo>
                  <a:pt x="73420" y="87060"/>
                </a:lnTo>
                <a:lnTo>
                  <a:pt x="73420" y="87050"/>
                </a:lnTo>
                <a:lnTo>
                  <a:pt x="73410" y="87050"/>
                </a:lnTo>
                <a:lnTo>
                  <a:pt x="73400" y="87050"/>
                </a:lnTo>
                <a:lnTo>
                  <a:pt x="73390" y="87050"/>
                </a:lnTo>
                <a:lnTo>
                  <a:pt x="73380" y="87050"/>
                </a:lnTo>
                <a:lnTo>
                  <a:pt x="73380" y="87040"/>
                </a:lnTo>
                <a:lnTo>
                  <a:pt x="73380" y="87030"/>
                </a:lnTo>
                <a:lnTo>
                  <a:pt x="73370" y="87020"/>
                </a:lnTo>
                <a:lnTo>
                  <a:pt x="73370" y="87010"/>
                </a:lnTo>
                <a:lnTo>
                  <a:pt x="73380" y="87000"/>
                </a:lnTo>
                <a:lnTo>
                  <a:pt x="73380" y="86990"/>
                </a:lnTo>
                <a:lnTo>
                  <a:pt x="73380" y="86980"/>
                </a:lnTo>
                <a:lnTo>
                  <a:pt x="73390" y="86970"/>
                </a:lnTo>
                <a:lnTo>
                  <a:pt x="73380" y="86970"/>
                </a:lnTo>
                <a:lnTo>
                  <a:pt x="73370" y="86970"/>
                </a:lnTo>
                <a:lnTo>
                  <a:pt x="73360" y="86970"/>
                </a:lnTo>
                <a:lnTo>
                  <a:pt x="73360" y="86980"/>
                </a:lnTo>
                <a:lnTo>
                  <a:pt x="73350" y="86980"/>
                </a:lnTo>
                <a:lnTo>
                  <a:pt x="73350" y="86970"/>
                </a:lnTo>
                <a:lnTo>
                  <a:pt x="73340" y="86970"/>
                </a:lnTo>
                <a:lnTo>
                  <a:pt x="73340" y="86960"/>
                </a:lnTo>
                <a:lnTo>
                  <a:pt x="73340" y="86950"/>
                </a:lnTo>
                <a:lnTo>
                  <a:pt x="73340" y="86940"/>
                </a:lnTo>
                <a:lnTo>
                  <a:pt x="73350" y="86940"/>
                </a:lnTo>
                <a:lnTo>
                  <a:pt x="73350" y="86930"/>
                </a:lnTo>
                <a:lnTo>
                  <a:pt x="73340" y="86930"/>
                </a:lnTo>
                <a:lnTo>
                  <a:pt x="73330" y="86940"/>
                </a:lnTo>
                <a:lnTo>
                  <a:pt x="73320" y="86940"/>
                </a:lnTo>
                <a:lnTo>
                  <a:pt x="73320" y="86930"/>
                </a:lnTo>
                <a:lnTo>
                  <a:pt x="73320" y="86920"/>
                </a:lnTo>
                <a:lnTo>
                  <a:pt x="73330" y="86920"/>
                </a:lnTo>
                <a:lnTo>
                  <a:pt x="73330" y="86910"/>
                </a:lnTo>
                <a:lnTo>
                  <a:pt x="73330" y="86900"/>
                </a:lnTo>
                <a:lnTo>
                  <a:pt x="73320" y="86900"/>
                </a:lnTo>
                <a:lnTo>
                  <a:pt x="73320" y="86890"/>
                </a:lnTo>
                <a:lnTo>
                  <a:pt x="73310" y="86890"/>
                </a:lnTo>
                <a:lnTo>
                  <a:pt x="73310" y="86880"/>
                </a:lnTo>
                <a:lnTo>
                  <a:pt x="73320" y="86880"/>
                </a:lnTo>
                <a:lnTo>
                  <a:pt x="73330" y="86880"/>
                </a:lnTo>
                <a:lnTo>
                  <a:pt x="73340" y="86880"/>
                </a:lnTo>
                <a:lnTo>
                  <a:pt x="73340" y="86890"/>
                </a:lnTo>
                <a:lnTo>
                  <a:pt x="73340" y="86880"/>
                </a:lnTo>
                <a:lnTo>
                  <a:pt x="73350" y="86880"/>
                </a:lnTo>
                <a:lnTo>
                  <a:pt x="73350" y="86870"/>
                </a:lnTo>
                <a:lnTo>
                  <a:pt x="73340" y="86870"/>
                </a:lnTo>
                <a:lnTo>
                  <a:pt x="73340" y="86860"/>
                </a:lnTo>
                <a:lnTo>
                  <a:pt x="73330" y="86850"/>
                </a:lnTo>
                <a:lnTo>
                  <a:pt x="73330" y="86840"/>
                </a:lnTo>
                <a:lnTo>
                  <a:pt x="73320" y="86840"/>
                </a:lnTo>
                <a:lnTo>
                  <a:pt x="73310" y="86840"/>
                </a:lnTo>
                <a:lnTo>
                  <a:pt x="73300" y="86840"/>
                </a:lnTo>
                <a:lnTo>
                  <a:pt x="73300" y="86850"/>
                </a:lnTo>
                <a:lnTo>
                  <a:pt x="73290" y="86850"/>
                </a:lnTo>
                <a:lnTo>
                  <a:pt x="73290" y="86860"/>
                </a:lnTo>
                <a:lnTo>
                  <a:pt x="73280" y="86860"/>
                </a:lnTo>
                <a:lnTo>
                  <a:pt x="73280" y="86850"/>
                </a:lnTo>
                <a:lnTo>
                  <a:pt x="73270" y="86850"/>
                </a:lnTo>
                <a:lnTo>
                  <a:pt x="73260" y="86850"/>
                </a:lnTo>
                <a:lnTo>
                  <a:pt x="73250" y="86860"/>
                </a:lnTo>
                <a:lnTo>
                  <a:pt x="73250" y="86870"/>
                </a:lnTo>
                <a:lnTo>
                  <a:pt x="73240" y="86870"/>
                </a:lnTo>
                <a:lnTo>
                  <a:pt x="73240" y="86880"/>
                </a:lnTo>
                <a:lnTo>
                  <a:pt x="73240" y="86890"/>
                </a:lnTo>
                <a:lnTo>
                  <a:pt x="73240" y="86900"/>
                </a:lnTo>
                <a:lnTo>
                  <a:pt x="73230" y="86900"/>
                </a:lnTo>
                <a:lnTo>
                  <a:pt x="73220" y="86900"/>
                </a:lnTo>
                <a:lnTo>
                  <a:pt x="73210" y="86890"/>
                </a:lnTo>
                <a:lnTo>
                  <a:pt x="73200" y="86890"/>
                </a:lnTo>
                <a:lnTo>
                  <a:pt x="73200" y="86880"/>
                </a:lnTo>
                <a:lnTo>
                  <a:pt x="73190" y="86880"/>
                </a:lnTo>
                <a:lnTo>
                  <a:pt x="73180" y="86880"/>
                </a:lnTo>
                <a:lnTo>
                  <a:pt x="73180" y="86870"/>
                </a:lnTo>
                <a:lnTo>
                  <a:pt x="73180" y="86860"/>
                </a:lnTo>
                <a:lnTo>
                  <a:pt x="73180" y="86850"/>
                </a:lnTo>
                <a:lnTo>
                  <a:pt x="73190" y="86850"/>
                </a:lnTo>
                <a:lnTo>
                  <a:pt x="73190" y="86840"/>
                </a:lnTo>
                <a:lnTo>
                  <a:pt x="73190" y="86830"/>
                </a:lnTo>
                <a:lnTo>
                  <a:pt x="73200" y="86830"/>
                </a:lnTo>
                <a:lnTo>
                  <a:pt x="73200" y="86820"/>
                </a:lnTo>
                <a:lnTo>
                  <a:pt x="73210" y="86820"/>
                </a:lnTo>
                <a:lnTo>
                  <a:pt x="73220" y="86820"/>
                </a:lnTo>
                <a:lnTo>
                  <a:pt x="73220" y="86810"/>
                </a:lnTo>
                <a:lnTo>
                  <a:pt x="73220" y="86800"/>
                </a:lnTo>
                <a:lnTo>
                  <a:pt x="73230" y="86800"/>
                </a:lnTo>
                <a:lnTo>
                  <a:pt x="73230" y="86790"/>
                </a:lnTo>
                <a:lnTo>
                  <a:pt x="73230" y="86780"/>
                </a:lnTo>
                <a:lnTo>
                  <a:pt x="73240" y="86770"/>
                </a:lnTo>
                <a:lnTo>
                  <a:pt x="73230" y="86760"/>
                </a:lnTo>
                <a:lnTo>
                  <a:pt x="73230" y="86770"/>
                </a:lnTo>
                <a:lnTo>
                  <a:pt x="73220" y="86770"/>
                </a:lnTo>
                <a:lnTo>
                  <a:pt x="73220" y="86780"/>
                </a:lnTo>
                <a:lnTo>
                  <a:pt x="73210" y="86780"/>
                </a:lnTo>
                <a:lnTo>
                  <a:pt x="73210" y="86770"/>
                </a:lnTo>
                <a:lnTo>
                  <a:pt x="73210" y="86760"/>
                </a:lnTo>
                <a:lnTo>
                  <a:pt x="73210" y="86750"/>
                </a:lnTo>
                <a:lnTo>
                  <a:pt x="73200" y="86750"/>
                </a:lnTo>
                <a:lnTo>
                  <a:pt x="73190" y="86740"/>
                </a:lnTo>
                <a:lnTo>
                  <a:pt x="73180" y="86740"/>
                </a:lnTo>
                <a:lnTo>
                  <a:pt x="73170" y="86740"/>
                </a:lnTo>
                <a:lnTo>
                  <a:pt x="73170" y="86730"/>
                </a:lnTo>
                <a:lnTo>
                  <a:pt x="73160" y="86730"/>
                </a:lnTo>
                <a:lnTo>
                  <a:pt x="73160" y="86720"/>
                </a:lnTo>
                <a:lnTo>
                  <a:pt x="73170" y="86720"/>
                </a:lnTo>
                <a:lnTo>
                  <a:pt x="73170" y="86710"/>
                </a:lnTo>
                <a:lnTo>
                  <a:pt x="73180" y="86710"/>
                </a:lnTo>
                <a:lnTo>
                  <a:pt x="73180" y="86700"/>
                </a:lnTo>
                <a:lnTo>
                  <a:pt x="73190" y="86700"/>
                </a:lnTo>
                <a:lnTo>
                  <a:pt x="73190" y="86690"/>
                </a:lnTo>
                <a:lnTo>
                  <a:pt x="73190" y="86680"/>
                </a:lnTo>
                <a:lnTo>
                  <a:pt x="73190" y="86670"/>
                </a:lnTo>
                <a:lnTo>
                  <a:pt x="73190" y="86660"/>
                </a:lnTo>
                <a:lnTo>
                  <a:pt x="73190" y="86650"/>
                </a:lnTo>
                <a:lnTo>
                  <a:pt x="73190" y="86640"/>
                </a:lnTo>
                <a:lnTo>
                  <a:pt x="73180" y="86640"/>
                </a:lnTo>
                <a:lnTo>
                  <a:pt x="73180" y="86630"/>
                </a:lnTo>
                <a:lnTo>
                  <a:pt x="73170" y="86630"/>
                </a:lnTo>
                <a:lnTo>
                  <a:pt x="73160" y="86630"/>
                </a:lnTo>
                <a:lnTo>
                  <a:pt x="73160" y="86620"/>
                </a:lnTo>
                <a:lnTo>
                  <a:pt x="73150" y="86620"/>
                </a:lnTo>
                <a:lnTo>
                  <a:pt x="73150" y="86610"/>
                </a:lnTo>
                <a:lnTo>
                  <a:pt x="73140" y="86600"/>
                </a:lnTo>
                <a:lnTo>
                  <a:pt x="73140" y="86590"/>
                </a:lnTo>
                <a:lnTo>
                  <a:pt x="73140" y="86580"/>
                </a:lnTo>
                <a:lnTo>
                  <a:pt x="73140" y="86570"/>
                </a:lnTo>
                <a:lnTo>
                  <a:pt x="73150" y="86570"/>
                </a:lnTo>
                <a:lnTo>
                  <a:pt x="73150" y="86560"/>
                </a:lnTo>
                <a:lnTo>
                  <a:pt x="73150" y="86550"/>
                </a:lnTo>
                <a:lnTo>
                  <a:pt x="73140" y="86550"/>
                </a:lnTo>
                <a:lnTo>
                  <a:pt x="73130" y="86550"/>
                </a:lnTo>
                <a:lnTo>
                  <a:pt x="73120" y="86550"/>
                </a:lnTo>
                <a:lnTo>
                  <a:pt x="73120" y="86540"/>
                </a:lnTo>
                <a:lnTo>
                  <a:pt x="73120" y="86530"/>
                </a:lnTo>
                <a:lnTo>
                  <a:pt x="73120" y="86520"/>
                </a:lnTo>
                <a:lnTo>
                  <a:pt x="73130" y="86520"/>
                </a:lnTo>
                <a:lnTo>
                  <a:pt x="73130" y="86510"/>
                </a:lnTo>
                <a:lnTo>
                  <a:pt x="73130" y="86500"/>
                </a:lnTo>
                <a:lnTo>
                  <a:pt x="73140" y="86490"/>
                </a:lnTo>
                <a:lnTo>
                  <a:pt x="73150" y="86490"/>
                </a:lnTo>
                <a:lnTo>
                  <a:pt x="73160" y="86490"/>
                </a:lnTo>
                <a:lnTo>
                  <a:pt x="73170" y="86480"/>
                </a:lnTo>
                <a:lnTo>
                  <a:pt x="73180" y="86480"/>
                </a:lnTo>
                <a:lnTo>
                  <a:pt x="73190" y="86470"/>
                </a:lnTo>
                <a:lnTo>
                  <a:pt x="73200" y="86460"/>
                </a:lnTo>
                <a:lnTo>
                  <a:pt x="73210" y="86460"/>
                </a:lnTo>
                <a:lnTo>
                  <a:pt x="73210" y="86450"/>
                </a:lnTo>
                <a:lnTo>
                  <a:pt x="73200" y="86450"/>
                </a:lnTo>
                <a:lnTo>
                  <a:pt x="73200" y="86440"/>
                </a:lnTo>
                <a:lnTo>
                  <a:pt x="73190" y="86440"/>
                </a:lnTo>
                <a:lnTo>
                  <a:pt x="73190" y="86430"/>
                </a:lnTo>
                <a:lnTo>
                  <a:pt x="73190" y="86420"/>
                </a:lnTo>
                <a:lnTo>
                  <a:pt x="73200" y="86420"/>
                </a:lnTo>
                <a:lnTo>
                  <a:pt x="73200" y="86430"/>
                </a:lnTo>
                <a:lnTo>
                  <a:pt x="73210" y="86430"/>
                </a:lnTo>
                <a:lnTo>
                  <a:pt x="73220" y="86430"/>
                </a:lnTo>
                <a:lnTo>
                  <a:pt x="73230" y="86430"/>
                </a:lnTo>
                <a:lnTo>
                  <a:pt x="73230" y="86440"/>
                </a:lnTo>
                <a:lnTo>
                  <a:pt x="73240" y="86440"/>
                </a:lnTo>
                <a:lnTo>
                  <a:pt x="73240" y="86430"/>
                </a:lnTo>
                <a:lnTo>
                  <a:pt x="73250" y="86420"/>
                </a:lnTo>
                <a:lnTo>
                  <a:pt x="73260" y="86420"/>
                </a:lnTo>
                <a:lnTo>
                  <a:pt x="73270" y="86420"/>
                </a:lnTo>
                <a:lnTo>
                  <a:pt x="73270" y="86410"/>
                </a:lnTo>
                <a:lnTo>
                  <a:pt x="73270" y="86400"/>
                </a:lnTo>
                <a:lnTo>
                  <a:pt x="73270" y="86390"/>
                </a:lnTo>
                <a:lnTo>
                  <a:pt x="73280" y="86390"/>
                </a:lnTo>
                <a:lnTo>
                  <a:pt x="73280" y="86380"/>
                </a:lnTo>
                <a:lnTo>
                  <a:pt x="73290" y="86380"/>
                </a:lnTo>
                <a:lnTo>
                  <a:pt x="73300" y="86370"/>
                </a:lnTo>
                <a:lnTo>
                  <a:pt x="73310" y="86370"/>
                </a:lnTo>
                <a:lnTo>
                  <a:pt x="73310" y="86360"/>
                </a:lnTo>
                <a:lnTo>
                  <a:pt x="73320" y="86350"/>
                </a:lnTo>
                <a:lnTo>
                  <a:pt x="73310" y="86350"/>
                </a:lnTo>
                <a:lnTo>
                  <a:pt x="73310" y="86340"/>
                </a:lnTo>
                <a:lnTo>
                  <a:pt x="73300" y="86340"/>
                </a:lnTo>
                <a:lnTo>
                  <a:pt x="73290" y="86340"/>
                </a:lnTo>
                <a:lnTo>
                  <a:pt x="73280" y="86340"/>
                </a:lnTo>
                <a:lnTo>
                  <a:pt x="73270" y="86330"/>
                </a:lnTo>
                <a:lnTo>
                  <a:pt x="73260" y="86340"/>
                </a:lnTo>
                <a:lnTo>
                  <a:pt x="73250" y="86330"/>
                </a:lnTo>
                <a:lnTo>
                  <a:pt x="73240" y="86330"/>
                </a:lnTo>
                <a:lnTo>
                  <a:pt x="73230" y="86320"/>
                </a:lnTo>
                <a:lnTo>
                  <a:pt x="73230" y="86310"/>
                </a:lnTo>
                <a:lnTo>
                  <a:pt x="73230" y="86300"/>
                </a:lnTo>
                <a:lnTo>
                  <a:pt x="73230" y="86290"/>
                </a:lnTo>
                <a:lnTo>
                  <a:pt x="73230" y="86280"/>
                </a:lnTo>
                <a:lnTo>
                  <a:pt x="73240" y="86280"/>
                </a:lnTo>
                <a:lnTo>
                  <a:pt x="73240" y="86270"/>
                </a:lnTo>
                <a:lnTo>
                  <a:pt x="73240" y="86260"/>
                </a:lnTo>
                <a:lnTo>
                  <a:pt x="73240" y="86250"/>
                </a:lnTo>
                <a:lnTo>
                  <a:pt x="73230" y="86250"/>
                </a:lnTo>
                <a:lnTo>
                  <a:pt x="73230" y="86240"/>
                </a:lnTo>
                <a:lnTo>
                  <a:pt x="73220" y="86250"/>
                </a:lnTo>
                <a:lnTo>
                  <a:pt x="73210" y="86250"/>
                </a:lnTo>
                <a:lnTo>
                  <a:pt x="73200" y="86260"/>
                </a:lnTo>
                <a:lnTo>
                  <a:pt x="73190" y="86260"/>
                </a:lnTo>
                <a:lnTo>
                  <a:pt x="73180" y="86260"/>
                </a:lnTo>
                <a:lnTo>
                  <a:pt x="73180" y="86250"/>
                </a:lnTo>
                <a:lnTo>
                  <a:pt x="73170" y="86250"/>
                </a:lnTo>
                <a:lnTo>
                  <a:pt x="73170" y="86240"/>
                </a:lnTo>
                <a:lnTo>
                  <a:pt x="73160" y="86230"/>
                </a:lnTo>
                <a:lnTo>
                  <a:pt x="73160" y="86220"/>
                </a:lnTo>
                <a:lnTo>
                  <a:pt x="73150" y="86220"/>
                </a:lnTo>
                <a:lnTo>
                  <a:pt x="73150" y="86210"/>
                </a:lnTo>
                <a:lnTo>
                  <a:pt x="73160" y="86200"/>
                </a:lnTo>
                <a:lnTo>
                  <a:pt x="73170" y="86200"/>
                </a:lnTo>
                <a:lnTo>
                  <a:pt x="73180" y="86200"/>
                </a:lnTo>
                <a:lnTo>
                  <a:pt x="73190" y="86200"/>
                </a:lnTo>
                <a:lnTo>
                  <a:pt x="73200" y="86200"/>
                </a:lnTo>
                <a:lnTo>
                  <a:pt x="73210" y="86200"/>
                </a:lnTo>
                <a:lnTo>
                  <a:pt x="73220" y="86200"/>
                </a:lnTo>
                <a:lnTo>
                  <a:pt x="73230" y="86200"/>
                </a:lnTo>
                <a:lnTo>
                  <a:pt x="73230" y="86190"/>
                </a:lnTo>
                <a:lnTo>
                  <a:pt x="73240" y="86190"/>
                </a:lnTo>
                <a:lnTo>
                  <a:pt x="73240" y="86180"/>
                </a:lnTo>
                <a:lnTo>
                  <a:pt x="73250" y="86180"/>
                </a:lnTo>
                <a:lnTo>
                  <a:pt x="73250" y="86170"/>
                </a:lnTo>
                <a:lnTo>
                  <a:pt x="73260" y="86170"/>
                </a:lnTo>
                <a:lnTo>
                  <a:pt x="73260" y="86160"/>
                </a:lnTo>
                <a:lnTo>
                  <a:pt x="73270" y="86160"/>
                </a:lnTo>
                <a:lnTo>
                  <a:pt x="73260" y="86150"/>
                </a:lnTo>
                <a:lnTo>
                  <a:pt x="73260" y="86140"/>
                </a:lnTo>
                <a:lnTo>
                  <a:pt x="73250" y="86140"/>
                </a:lnTo>
                <a:lnTo>
                  <a:pt x="73240" y="86140"/>
                </a:lnTo>
                <a:lnTo>
                  <a:pt x="73230" y="86140"/>
                </a:lnTo>
                <a:lnTo>
                  <a:pt x="73230" y="86130"/>
                </a:lnTo>
                <a:lnTo>
                  <a:pt x="73220" y="86130"/>
                </a:lnTo>
                <a:lnTo>
                  <a:pt x="73220" y="86120"/>
                </a:lnTo>
                <a:lnTo>
                  <a:pt x="73220" y="86110"/>
                </a:lnTo>
                <a:lnTo>
                  <a:pt x="73220" y="86100"/>
                </a:lnTo>
                <a:lnTo>
                  <a:pt x="73230" y="86100"/>
                </a:lnTo>
                <a:lnTo>
                  <a:pt x="73230" y="86090"/>
                </a:lnTo>
                <a:lnTo>
                  <a:pt x="73240" y="86090"/>
                </a:lnTo>
                <a:lnTo>
                  <a:pt x="73240" y="86080"/>
                </a:lnTo>
                <a:lnTo>
                  <a:pt x="73250" y="86070"/>
                </a:lnTo>
                <a:lnTo>
                  <a:pt x="73250" y="86060"/>
                </a:lnTo>
                <a:lnTo>
                  <a:pt x="73250" y="86050"/>
                </a:lnTo>
                <a:lnTo>
                  <a:pt x="73250" y="86040"/>
                </a:lnTo>
                <a:lnTo>
                  <a:pt x="73240" y="86030"/>
                </a:lnTo>
                <a:lnTo>
                  <a:pt x="73230" y="86030"/>
                </a:lnTo>
                <a:lnTo>
                  <a:pt x="73230" y="86020"/>
                </a:lnTo>
                <a:lnTo>
                  <a:pt x="73220" y="86020"/>
                </a:lnTo>
                <a:lnTo>
                  <a:pt x="73220" y="86010"/>
                </a:lnTo>
                <a:lnTo>
                  <a:pt x="73220" y="86000"/>
                </a:lnTo>
                <a:lnTo>
                  <a:pt x="73220" y="85990"/>
                </a:lnTo>
                <a:lnTo>
                  <a:pt x="73220" y="85980"/>
                </a:lnTo>
                <a:lnTo>
                  <a:pt x="73230" y="85980"/>
                </a:lnTo>
                <a:lnTo>
                  <a:pt x="73230" y="85970"/>
                </a:lnTo>
                <a:lnTo>
                  <a:pt x="73230" y="85960"/>
                </a:lnTo>
                <a:lnTo>
                  <a:pt x="73230" y="85950"/>
                </a:lnTo>
                <a:lnTo>
                  <a:pt x="73230" y="85940"/>
                </a:lnTo>
                <a:lnTo>
                  <a:pt x="73230" y="85930"/>
                </a:lnTo>
                <a:lnTo>
                  <a:pt x="73240" y="85920"/>
                </a:lnTo>
                <a:lnTo>
                  <a:pt x="73250" y="85910"/>
                </a:lnTo>
                <a:lnTo>
                  <a:pt x="73250" y="85900"/>
                </a:lnTo>
                <a:lnTo>
                  <a:pt x="73260" y="85900"/>
                </a:lnTo>
                <a:lnTo>
                  <a:pt x="73260" y="85910"/>
                </a:lnTo>
                <a:lnTo>
                  <a:pt x="73270" y="85910"/>
                </a:lnTo>
                <a:lnTo>
                  <a:pt x="73280" y="85910"/>
                </a:lnTo>
                <a:lnTo>
                  <a:pt x="73280" y="85900"/>
                </a:lnTo>
                <a:lnTo>
                  <a:pt x="73270" y="85890"/>
                </a:lnTo>
                <a:lnTo>
                  <a:pt x="73270" y="85880"/>
                </a:lnTo>
                <a:lnTo>
                  <a:pt x="73280" y="85880"/>
                </a:lnTo>
                <a:lnTo>
                  <a:pt x="73280" y="85870"/>
                </a:lnTo>
                <a:lnTo>
                  <a:pt x="73290" y="85860"/>
                </a:lnTo>
                <a:lnTo>
                  <a:pt x="73290" y="85850"/>
                </a:lnTo>
                <a:lnTo>
                  <a:pt x="73300" y="85840"/>
                </a:lnTo>
                <a:lnTo>
                  <a:pt x="73310" y="85830"/>
                </a:lnTo>
                <a:lnTo>
                  <a:pt x="73310" y="85820"/>
                </a:lnTo>
                <a:lnTo>
                  <a:pt x="73320" y="85820"/>
                </a:lnTo>
                <a:lnTo>
                  <a:pt x="73320" y="85810"/>
                </a:lnTo>
                <a:lnTo>
                  <a:pt x="73320" y="85800"/>
                </a:lnTo>
                <a:lnTo>
                  <a:pt x="73330" y="85790"/>
                </a:lnTo>
                <a:lnTo>
                  <a:pt x="73340" y="85790"/>
                </a:lnTo>
                <a:lnTo>
                  <a:pt x="73340" y="85780"/>
                </a:lnTo>
                <a:lnTo>
                  <a:pt x="73350" y="85770"/>
                </a:lnTo>
                <a:lnTo>
                  <a:pt x="73350" y="85760"/>
                </a:lnTo>
                <a:lnTo>
                  <a:pt x="73360" y="85750"/>
                </a:lnTo>
                <a:lnTo>
                  <a:pt x="73360" y="85740"/>
                </a:lnTo>
                <a:lnTo>
                  <a:pt x="73360" y="85730"/>
                </a:lnTo>
                <a:lnTo>
                  <a:pt x="73360" y="85720"/>
                </a:lnTo>
                <a:lnTo>
                  <a:pt x="73360" y="85710"/>
                </a:lnTo>
                <a:lnTo>
                  <a:pt x="73360" y="85700"/>
                </a:lnTo>
                <a:lnTo>
                  <a:pt x="73370" y="85700"/>
                </a:lnTo>
                <a:lnTo>
                  <a:pt x="73370" y="85690"/>
                </a:lnTo>
                <a:lnTo>
                  <a:pt x="73380" y="85690"/>
                </a:lnTo>
                <a:lnTo>
                  <a:pt x="73390" y="85690"/>
                </a:lnTo>
                <a:lnTo>
                  <a:pt x="73400" y="85690"/>
                </a:lnTo>
                <a:lnTo>
                  <a:pt x="73410" y="85680"/>
                </a:lnTo>
                <a:lnTo>
                  <a:pt x="73410" y="85670"/>
                </a:lnTo>
                <a:lnTo>
                  <a:pt x="73420" y="85660"/>
                </a:lnTo>
                <a:lnTo>
                  <a:pt x="73420" y="85650"/>
                </a:lnTo>
                <a:lnTo>
                  <a:pt x="73430" y="85640"/>
                </a:lnTo>
                <a:lnTo>
                  <a:pt x="73430" y="85630"/>
                </a:lnTo>
                <a:lnTo>
                  <a:pt x="73430" y="85620"/>
                </a:lnTo>
                <a:lnTo>
                  <a:pt x="73430" y="85610"/>
                </a:lnTo>
                <a:lnTo>
                  <a:pt x="73430" y="85600"/>
                </a:lnTo>
                <a:lnTo>
                  <a:pt x="73430" y="85590"/>
                </a:lnTo>
                <a:lnTo>
                  <a:pt x="73430" y="85580"/>
                </a:lnTo>
                <a:lnTo>
                  <a:pt x="73440" y="85580"/>
                </a:lnTo>
                <a:lnTo>
                  <a:pt x="73440" y="85570"/>
                </a:lnTo>
                <a:lnTo>
                  <a:pt x="73450" y="85570"/>
                </a:lnTo>
                <a:lnTo>
                  <a:pt x="73460" y="85570"/>
                </a:lnTo>
                <a:lnTo>
                  <a:pt x="73460" y="85560"/>
                </a:lnTo>
                <a:lnTo>
                  <a:pt x="73470" y="85560"/>
                </a:lnTo>
                <a:lnTo>
                  <a:pt x="73470" y="85550"/>
                </a:lnTo>
                <a:lnTo>
                  <a:pt x="73480" y="85550"/>
                </a:lnTo>
                <a:lnTo>
                  <a:pt x="73480" y="85540"/>
                </a:lnTo>
                <a:lnTo>
                  <a:pt x="73480" y="85530"/>
                </a:lnTo>
                <a:lnTo>
                  <a:pt x="73480" y="85520"/>
                </a:lnTo>
                <a:lnTo>
                  <a:pt x="73480" y="85510"/>
                </a:lnTo>
                <a:lnTo>
                  <a:pt x="73490" y="85510"/>
                </a:lnTo>
                <a:lnTo>
                  <a:pt x="73490" y="85500"/>
                </a:lnTo>
                <a:lnTo>
                  <a:pt x="73490" y="85490"/>
                </a:lnTo>
                <a:lnTo>
                  <a:pt x="73490" y="85480"/>
                </a:lnTo>
                <a:lnTo>
                  <a:pt x="73490" y="85470"/>
                </a:lnTo>
                <a:lnTo>
                  <a:pt x="73490" y="85460"/>
                </a:lnTo>
                <a:lnTo>
                  <a:pt x="73500" y="85450"/>
                </a:lnTo>
                <a:lnTo>
                  <a:pt x="73510" y="85450"/>
                </a:lnTo>
                <a:lnTo>
                  <a:pt x="73520" y="85440"/>
                </a:lnTo>
                <a:lnTo>
                  <a:pt x="73530" y="85440"/>
                </a:lnTo>
                <a:lnTo>
                  <a:pt x="73530" y="85430"/>
                </a:lnTo>
                <a:lnTo>
                  <a:pt x="73530" y="85420"/>
                </a:lnTo>
                <a:lnTo>
                  <a:pt x="73520" y="85420"/>
                </a:lnTo>
                <a:lnTo>
                  <a:pt x="73520" y="85410"/>
                </a:lnTo>
                <a:lnTo>
                  <a:pt x="73520" y="85400"/>
                </a:lnTo>
                <a:lnTo>
                  <a:pt x="73510" y="85400"/>
                </a:lnTo>
                <a:lnTo>
                  <a:pt x="73510" y="85390"/>
                </a:lnTo>
                <a:lnTo>
                  <a:pt x="73510" y="85380"/>
                </a:lnTo>
                <a:lnTo>
                  <a:pt x="73520" y="85380"/>
                </a:lnTo>
                <a:lnTo>
                  <a:pt x="73520" y="85370"/>
                </a:lnTo>
                <a:lnTo>
                  <a:pt x="73530" y="85370"/>
                </a:lnTo>
                <a:lnTo>
                  <a:pt x="73540" y="85370"/>
                </a:lnTo>
                <a:lnTo>
                  <a:pt x="73540" y="85360"/>
                </a:lnTo>
                <a:lnTo>
                  <a:pt x="73540" y="85350"/>
                </a:lnTo>
                <a:lnTo>
                  <a:pt x="73540" y="85340"/>
                </a:lnTo>
                <a:lnTo>
                  <a:pt x="73550" y="85330"/>
                </a:lnTo>
                <a:lnTo>
                  <a:pt x="73560" y="85330"/>
                </a:lnTo>
                <a:lnTo>
                  <a:pt x="73560" y="85320"/>
                </a:lnTo>
                <a:lnTo>
                  <a:pt x="73570" y="85320"/>
                </a:lnTo>
                <a:lnTo>
                  <a:pt x="73570" y="85310"/>
                </a:lnTo>
                <a:lnTo>
                  <a:pt x="73580" y="85310"/>
                </a:lnTo>
                <a:lnTo>
                  <a:pt x="73590" y="85310"/>
                </a:lnTo>
                <a:lnTo>
                  <a:pt x="73600" y="85310"/>
                </a:lnTo>
                <a:lnTo>
                  <a:pt x="73610" y="85310"/>
                </a:lnTo>
                <a:lnTo>
                  <a:pt x="73610" y="85300"/>
                </a:lnTo>
                <a:lnTo>
                  <a:pt x="73620" y="85300"/>
                </a:lnTo>
                <a:lnTo>
                  <a:pt x="73620" y="85290"/>
                </a:lnTo>
                <a:lnTo>
                  <a:pt x="73630" y="85290"/>
                </a:lnTo>
                <a:lnTo>
                  <a:pt x="73630" y="85300"/>
                </a:lnTo>
                <a:lnTo>
                  <a:pt x="73640" y="85300"/>
                </a:lnTo>
                <a:lnTo>
                  <a:pt x="73640" y="85290"/>
                </a:lnTo>
                <a:lnTo>
                  <a:pt x="73650" y="85290"/>
                </a:lnTo>
                <a:lnTo>
                  <a:pt x="73650" y="85280"/>
                </a:lnTo>
                <a:lnTo>
                  <a:pt x="73650" y="85270"/>
                </a:lnTo>
                <a:lnTo>
                  <a:pt x="73660" y="85260"/>
                </a:lnTo>
                <a:lnTo>
                  <a:pt x="73670" y="85260"/>
                </a:lnTo>
                <a:lnTo>
                  <a:pt x="73670" y="85250"/>
                </a:lnTo>
                <a:lnTo>
                  <a:pt x="73670" y="85240"/>
                </a:lnTo>
                <a:lnTo>
                  <a:pt x="73670" y="85230"/>
                </a:lnTo>
                <a:lnTo>
                  <a:pt x="73660" y="85230"/>
                </a:lnTo>
                <a:lnTo>
                  <a:pt x="73660" y="85220"/>
                </a:lnTo>
                <a:lnTo>
                  <a:pt x="73670" y="85210"/>
                </a:lnTo>
                <a:lnTo>
                  <a:pt x="73670" y="85200"/>
                </a:lnTo>
                <a:lnTo>
                  <a:pt x="73670" y="85190"/>
                </a:lnTo>
                <a:lnTo>
                  <a:pt x="73670" y="85180"/>
                </a:lnTo>
                <a:lnTo>
                  <a:pt x="73660" y="85180"/>
                </a:lnTo>
                <a:lnTo>
                  <a:pt x="73660" y="85170"/>
                </a:lnTo>
                <a:lnTo>
                  <a:pt x="73660" y="85160"/>
                </a:lnTo>
                <a:lnTo>
                  <a:pt x="73660" y="85150"/>
                </a:lnTo>
                <a:lnTo>
                  <a:pt x="73670" y="85150"/>
                </a:lnTo>
                <a:lnTo>
                  <a:pt x="73680" y="85150"/>
                </a:lnTo>
                <a:lnTo>
                  <a:pt x="73680" y="85140"/>
                </a:lnTo>
                <a:lnTo>
                  <a:pt x="73680" y="85150"/>
                </a:lnTo>
                <a:lnTo>
                  <a:pt x="73690" y="85150"/>
                </a:lnTo>
                <a:lnTo>
                  <a:pt x="73690" y="85140"/>
                </a:lnTo>
                <a:lnTo>
                  <a:pt x="73700" y="85140"/>
                </a:lnTo>
                <a:lnTo>
                  <a:pt x="73700" y="85130"/>
                </a:lnTo>
                <a:lnTo>
                  <a:pt x="73710" y="85120"/>
                </a:lnTo>
                <a:lnTo>
                  <a:pt x="73710" y="85110"/>
                </a:lnTo>
                <a:lnTo>
                  <a:pt x="73710" y="85100"/>
                </a:lnTo>
                <a:lnTo>
                  <a:pt x="73720" y="85100"/>
                </a:lnTo>
                <a:lnTo>
                  <a:pt x="73720" y="85090"/>
                </a:lnTo>
                <a:lnTo>
                  <a:pt x="73730" y="85090"/>
                </a:lnTo>
                <a:lnTo>
                  <a:pt x="73730" y="85080"/>
                </a:lnTo>
                <a:lnTo>
                  <a:pt x="73740" y="85080"/>
                </a:lnTo>
                <a:lnTo>
                  <a:pt x="73740" y="85070"/>
                </a:lnTo>
                <a:lnTo>
                  <a:pt x="73750" y="85070"/>
                </a:lnTo>
                <a:lnTo>
                  <a:pt x="73750" y="85060"/>
                </a:lnTo>
                <a:lnTo>
                  <a:pt x="73760" y="85060"/>
                </a:lnTo>
                <a:lnTo>
                  <a:pt x="73770" y="85060"/>
                </a:lnTo>
                <a:lnTo>
                  <a:pt x="73780" y="85060"/>
                </a:lnTo>
                <a:lnTo>
                  <a:pt x="73790" y="85050"/>
                </a:lnTo>
                <a:lnTo>
                  <a:pt x="73800" y="85050"/>
                </a:lnTo>
                <a:lnTo>
                  <a:pt x="73800" y="85040"/>
                </a:lnTo>
                <a:lnTo>
                  <a:pt x="73800" y="85030"/>
                </a:lnTo>
                <a:lnTo>
                  <a:pt x="73800" y="85020"/>
                </a:lnTo>
                <a:lnTo>
                  <a:pt x="73810" y="85010"/>
                </a:lnTo>
                <a:lnTo>
                  <a:pt x="73820" y="85010"/>
                </a:lnTo>
                <a:lnTo>
                  <a:pt x="73830" y="85010"/>
                </a:lnTo>
                <a:lnTo>
                  <a:pt x="73830" y="85000"/>
                </a:lnTo>
                <a:lnTo>
                  <a:pt x="73830" y="84990"/>
                </a:lnTo>
                <a:lnTo>
                  <a:pt x="73830" y="84980"/>
                </a:lnTo>
                <a:lnTo>
                  <a:pt x="73830" y="84970"/>
                </a:lnTo>
                <a:lnTo>
                  <a:pt x="73830" y="84960"/>
                </a:lnTo>
                <a:lnTo>
                  <a:pt x="73840" y="84960"/>
                </a:lnTo>
                <a:lnTo>
                  <a:pt x="73850" y="84960"/>
                </a:lnTo>
                <a:lnTo>
                  <a:pt x="73860" y="84960"/>
                </a:lnTo>
                <a:lnTo>
                  <a:pt x="73870" y="84960"/>
                </a:lnTo>
                <a:lnTo>
                  <a:pt x="73880" y="84960"/>
                </a:lnTo>
                <a:lnTo>
                  <a:pt x="73890" y="84960"/>
                </a:lnTo>
                <a:lnTo>
                  <a:pt x="73890" y="84950"/>
                </a:lnTo>
                <a:lnTo>
                  <a:pt x="73890" y="84940"/>
                </a:lnTo>
                <a:lnTo>
                  <a:pt x="73890" y="84930"/>
                </a:lnTo>
                <a:lnTo>
                  <a:pt x="73890" y="84920"/>
                </a:lnTo>
                <a:lnTo>
                  <a:pt x="73890" y="84910"/>
                </a:lnTo>
                <a:lnTo>
                  <a:pt x="73880" y="84900"/>
                </a:lnTo>
                <a:lnTo>
                  <a:pt x="73880" y="84890"/>
                </a:lnTo>
                <a:lnTo>
                  <a:pt x="73870" y="84880"/>
                </a:lnTo>
                <a:lnTo>
                  <a:pt x="73860" y="84870"/>
                </a:lnTo>
                <a:lnTo>
                  <a:pt x="73860" y="84860"/>
                </a:lnTo>
                <a:lnTo>
                  <a:pt x="73870" y="84850"/>
                </a:lnTo>
                <a:lnTo>
                  <a:pt x="73880" y="84840"/>
                </a:lnTo>
                <a:lnTo>
                  <a:pt x="73890" y="84840"/>
                </a:lnTo>
                <a:lnTo>
                  <a:pt x="73900" y="84840"/>
                </a:lnTo>
                <a:lnTo>
                  <a:pt x="73910" y="84840"/>
                </a:lnTo>
                <a:lnTo>
                  <a:pt x="73920" y="84830"/>
                </a:lnTo>
                <a:lnTo>
                  <a:pt x="73930" y="84830"/>
                </a:lnTo>
                <a:lnTo>
                  <a:pt x="73940" y="84820"/>
                </a:lnTo>
                <a:lnTo>
                  <a:pt x="73950" y="84810"/>
                </a:lnTo>
                <a:lnTo>
                  <a:pt x="73960" y="84800"/>
                </a:lnTo>
                <a:lnTo>
                  <a:pt x="73970" y="84800"/>
                </a:lnTo>
                <a:lnTo>
                  <a:pt x="73970" y="84790"/>
                </a:lnTo>
                <a:lnTo>
                  <a:pt x="73980" y="84790"/>
                </a:lnTo>
                <a:lnTo>
                  <a:pt x="73990" y="84790"/>
                </a:lnTo>
                <a:lnTo>
                  <a:pt x="74000" y="84790"/>
                </a:lnTo>
                <a:lnTo>
                  <a:pt x="74010" y="84790"/>
                </a:lnTo>
                <a:lnTo>
                  <a:pt x="74020" y="84790"/>
                </a:lnTo>
                <a:lnTo>
                  <a:pt x="74020" y="84800"/>
                </a:lnTo>
                <a:lnTo>
                  <a:pt x="74030" y="84800"/>
                </a:lnTo>
                <a:lnTo>
                  <a:pt x="74030" y="84790"/>
                </a:lnTo>
                <a:lnTo>
                  <a:pt x="74040" y="84790"/>
                </a:lnTo>
                <a:lnTo>
                  <a:pt x="74050" y="84790"/>
                </a:lnTo>
                <a:lnTo>
                  <a:pt x="74060" y="84790"/>
                </a:lnTo>
                <a:lnTo>
                  <a:pt x="74060" y="84780"/>
                </a:lnTo>
                <a:lnTo>
                  <a:pt x="74070" y="84770"/>
                </a:lnTo>
                <a:lnTo>
                  <a:pt x="74080" y="84770"/>
                </a:lnTo>
                <a:lnTo>
                  <a:pt x="74090" y="84770"/>
                </a:lnTo>
                <a:lnTo>
                  <a:pt x="74090" y="84760"/>
                </a:lnTo>
                <a:lnTo>
                  <a:pt x="74100" y="84760"/>
                </a:lnTo>
                <a:lnTo>
                  <a:pt x="74110" y="84760"/>
                </a:lnTo>
                <a:lnTo>
                  <a:pt x="74120" y="84750"/>
                </a:lnTo>
                <a:lnTo>
                  <a:pt x="74130" y="84740"/>
                </a:lnTo>
                <a:lnTo>
                  <a:pt x="74140" y="84740"/>
                </a:lnTo>
                <a:lnTo>
                  <a:pt x="74150" y="84740"/>
                </a:lnTo>
                <a:lnTo>
                  <a:pt x="74160" y="84740"/>
                </a:lnTo>
                <a:lnTo>
                  <a:pt x="74170" y="84740"/>
                </a:lnTo>
                <a:lnTo>
                  <a:pt x="74170" y="84730"/>
                </a:lnTo>
                <a:lnTo>
                  <a:pt x="74180" y="84730"/>
                </a:lnTo>
                <a:lnTo>
                  <a:pt x="74190" y="84730"/>
                </a:lnTo>
                <a:lnTo>
                  <a:pt x="74190" y="84720"/>
                </a:lnTo>
                <a:lnTo>
                  <a:pt x="74200" y="84720"/>
                </a:lnTo>
                <a:lnTo>
                  <a:pt x="74210" y="84720"/>
                </a:lnTo>
                <a:lnTo>
                  <a:pt x="74210" y="84710"/>
                </a:lnTo>
                <a:lnTo>
                  <a:pt x="74220" y="84710"/>
                </a:lnTo>
                <a:lnTo>
                  <a:pt x="74220" y="84700"/>
                </a:lnTo>
                <a:lnTo>
                  <a:pt x="74230" y="84700"/>
                </a:lnTo>
                <a:lnTo>
                  <a:pt x="74240" y="84700"/>
                </a:lnTo>
                <a:lnTo>
                  <a:pt x="74250" y="84700"/>
                </a:lnTo>
                <a:lnTo>
                  <a:pt x="74260" y="84700"/>
                </a:lnTo>
                <a:lnTo>
                  <a:pt x="74270" y="84690"/>
                </a:lnTo>
                <a:lnTo>
                  <a:pt x="74280" y="84700"/>
                </a:lnTo>
                <a:lnTo>
                  <a:pt x="74290" y="84690"/>
                </a:lnTo>
                <a:lnTo>
                  <a:pt x="74300" y="84680"/>
                </a:lnTo>
                <a:lnTo>
                  <a:pt x="74310" y="84680"/>
                </a:lnTo>
                <a:lnTo>
                  <a:pt x="74320" y="84670"/>
                </a:lnTo>
                <a:lnTo>
                  <a:pt x="74330" y="84670"/>
                </a:lnTo>
                <a:lnTo>
                  <a:pt x="74340" y="84670"/>
                </a:lnTo>
                <a:lnTo>
                  <a:pt x="74340" y="84660"/>
                </a:lnTo>
                <a:lnTo>
                  <a:pt x="74350" y="84660"/>
                </a:lnTo>
                <a:lnTo>
                  <a:pt x="74340" y="84650"/>
                </a:lnTo>
                <a:lnTo>
                  <a:pt x="74340" y="84640"/>
                </a:lnTo>
                <a:lnTo>
                  <a:pt x="74350" y="84640"/>
                </a:lnTo>
                <a:lnTo>
                  <a:pt x="74360" y="84650"/>
                </a:lnTo>
                <a:lnTo>
                  <a:pt x="74360" y="84640"/>
                </a:lnTo>
                <a:lnTo>
                  <a:pt x="74360" y="84630"/>
                </a:lnTo>
                <a:lnTo>
                  <a:pt x="74370" y="84630"/>
                </a:lnTo>
                <a:lnTo>
                  <a:pt x="74370" y="84620"/>
                </a:lnTo>
                <a:lnTo>
                  <a:pt x="74380" y="84620"/>
                </a:lnTo>
                <a:lnTo>
                  <a:pt x="74380" y="84610"/>
                </a:lnTo>
                <a:lnTo>
                  <a:pt x="74380" y="84600"/>
                </a:lnTo>
                <a:lnTo>
                  <a:pt x="74390" y="84600"/>
                </a:lnTo>
                <a:lnTo>
                  <a:pt x="74390" y="84590"/>
                </a:lnTo>
                <a:lnTo>
                  <a:pt x="74400" y="84590"/>
                </a:lnTo>
                <a:lnTo>
                  <a:pt x="74400" y="84580"/>
                </a:lnTo>
                <a:lnTo>
                  <a:pt x="74410" y="84570"/>
                </a:lnTo>
                <a:lnTo>
                  <a:pt x="74410" y="84560"/>
                </a:lnTo>
                <a:lnTo>
                  <a:pt x="74420" y="84560"/>
                </a:lnTo>
                <a:lnTo>
                  <a:pt x="74420" y="84550"/>
                </a:lnTo>
                <a:lnTo>
                  <a:pt x="74420" y="84540"/>
                </a:lnTo>
                <a:lnTo>
                  <a:pt x="74420" y="84530"/>
                </a:lnTo>
                <a:lnTo>
                  <a:pt x="74420" y="84520"/>
                </a:lnTo>
                <a:lnTo>
                  <a:pt x="74420" y="84510"/>
                </a:lnTo>
                <a:lnTo>
                  <a:pt x="74420" y="84500"/>
                </a:lnTo>
                <a:lnTo>
                  <a:pt x="74420" y="84490"/>
                </a:lnTo>
                <a:lnTo>
                  <a:pt x="74410" y="84480"/>
                </a:lnTo>
                <a:lnTo>
                  <a:pt x="74410" y="84470"/>
                </a:lnTo>
                <a:lnTo>
                  <a:pt x="74400" y="84470"/>
                </a:lnTo>
                <a:lnTo>
                  <a:pt x="74390" y="84460"/>
                </a:lnTo>
                <a:lnTo>
                  <a:pt x="74380" y="84450"/>
                </a:lnTo>
                <a:lnTo>
                  <a:pt x="74380" y="84440"/>
                </a:lnTo>
                <a:lnTo>
                  <a:pt x="74390" y="84430"/>
                </a:lnTo>
                <a:lnTo>
                  <a:pt x="74400" y="84420"/>
                </a:lnTo>
                <a:lnTo>
                  <a:pt x="74400" y="84410"/>
                </a:lnTo>
                <a:lnTo>
                  <a:pt x="74390" y="84400"/>
                </a:lnTo>
                <a:lnTo>
                  <a:pt x="74390" y="84390"/>
                </a:lnTo>
                <a:lnTo>
                  <a:pt x="74400" y="84380"/>
                </a:lnTo>
                <a:lnTo>
                  <a:pt x="74400" y="84370"/>
                </a:lnTo>
                <a:lnTo>
                  <a:pt x="74400" y="84360"/>
                </a:lnTo>
                <a:lnTo>
                  <a:pt x="74400" y="84350"/>
                </a:lnTo>
                <a:lnTo>
                  <a:pt x="74400" y="84340"/>
                </a:lnTo>
                <a:lnTo>
                  <a:pt x="74390" y="84340"/>
                </a:lnTo>
                <a:lnTo>
                  <a:pt x="74390" y="84330"/>
                </a:lnTo>
                <a:lnTo>
                  <a:pt x="74380" y="84330"/>
                </a:lnTo>
                <a:lnTo>
                  <a:pt x="74370" y="84330"/>
                </a:lnTo>
                <a:lnTo>
                  <a:pt x="74360" y="84330"/>
                </a:lnTo>
                <a:lnTo>
                  <a:pt x="74360" y="84320"/>
                </a:lnTo>
                <a:lnTo>
                  <a:pt x="74350" y="84320"/>
                </a:lnTo>
                <a:lnTo>
                  <a:pt x="74350" y="84310"/>
                </a:lnTo>
                <a:lnTo>
                  <a:pt x="74340" y="84300"/>
                </a:lnTo>
                <a:lnTo>
                  <a:pt x="74340" y="84290"/>
                </a:lnTo>
                <a:lnTo>
                  <a:pt x="74340" y="84280"/>
                </a:lnTo>
                <a:lnTo>
                  <a:pt x="74360" y="84290"/>
                </a:lnTo>
                <a:lnTo>
                  <a:pt x="74380" y="84300"/>
                </a:lnTo>
                <a:lnTo>
                  <a:pt x="74400" y="84310"/>
                </a:lnTo>
                <a:lnTo>
                  <a:pt x="74440" y="84310"/>
                </a:lnTo>
                <a:lnTo>
                  <a:pt x="74460" y="84300"/>
                </a:lnTo>
                <a:lnTo>
                  <a:pt x="74490" y="84280"/>
                </a:lnTo>
                <a:lnTo>
                  <a:pt x="74500" y="84270"/>
                </a:lnTo>
                <a:lnTo>
                  <a:pt x="74510" y="84260"/>
                </a:lnTo>
                <a:lnTo>
                  <a:pt x="74520" y="84270"/>
                </a:lnTo>
                <a:lnTo>
                  <a:pt x="74540" y="84270"/>
                </a:lnTo>
                <a:lnTo>
                  <a:pt x="74550" y="84260"/>
                </a:lnTo>
                <a:lnTo>
                  <a:pt x="74560" y="84250"/>
                </a:lnTo>
                <a:lnTo>
                  <a:pt x="74570" y="84230"/>
                </a:lnTo>
                <a:lnTo>
                  <a:pt x="74570" y="84220"/>
                </a:lnTo>
                <a:lnTo>
                  <a:pt x="74580" y="84210"/>
                </a:lnTo>
                <a:lnTo>
                  <a:pt x="74590" y="84200"/>
                </a:lnTo>
                <a:lnTo>
                  <a:pt x="74600" y="84190"/>
                </a:lnTo>
                <a:lnTo>
                  <a:pt x="74600" y="84180"/>
                </a:lnTo>
                <a:lnTo>
                  <a:pt x="74600" y="84160"/>
                </a:lnTo>
                <a:lnTo>
                  <a:pt x="74610" y="84160"/>
                </a:lnTo>
                <a:lnTo>
                  <a:pt x="74610" y="84140"/>
                </a:lnTo>
                <a:lnTo>
                  <a:pt x="74610" y="84120"/>
                </a:lnTo>
                <a:lnTo>
                  <a:pt x="74610" y="84100"/>
                </a:lnTo>
                <a:lnTo>
                  <a:pt x="74610" y="84080"/>
                </a:lnTo>
                <a:lnTo>
                  <a:pt x="74620" y="84070"/>
                </a:lnTo>
                <a:lnTo>
                  <a:pt x="74620" y="84050"/>
                </a:lnTo>
                <a:lnTo>
                  <a:pt x="74620" y="84030"/>
                </a:lnTo>
                <a:lnTo>
                  <a:pt x="74620" y="84020"/>
                </a:lnTo>
                <a:lnTo>
                  <a:pt x="74630" y="84020"/>
                </a:lnTo>
                <a:lnTo>
                  <a:pt x="74640" y="84020"/>
                </a:lnTo>
                <a:lnTo>
                  <a:pt x="74650" y="84030"/>
                </a:lnTo>
                <a:lnTo>
                  <a:pt x="74650" y="84060"/>
                </a:lnTo>
                <a:lnTo>
                  <a:pt x="74650" y="84080"/>
                </a:lnTo>
                <a:lnTo>
                  <a:pt x="74650" y="84090"/>
                </a:lnTo>
                <a:lnTo>
                  <a:pt x="74650" y="84100"/>
                </a:lnTo>
                <a:lnTo>
                  <a:pt x="74660" y="84100"/>
                </a:lnTo>
                <a:lnTo>
                  <a:pt x="74670" y="84090"/>
                </a:lnTo>
                <a:lnTo>
                  <a:pt x="74670" y="84080"/>
                </a:lnTo>
                <a:lnTo>
                  <a:pt x="74670" y="84060"/>
                </a:lnTo>
                <a:lnTo>
                  <a:pt x="74670" y="84040"/>
                </a:lnTo>
                <a:lnTo>
                  <a:pt x="74680" y="84030"/>
                </a:lnTo>
                <a:lnTo>
                  <a:pt x="74690" y="84030"/>
                </a:lnTo>
                <a:lnTo>
                  <a:pt x="74690" y="84080"/>
                </a:lnTo>
                <a:lnTo>
                  <a:pt x="74700" y="84080"/>
                </a:lnTo>
                <a:lnTo>
                  <a:pt x="74710" y="84080"/>
                </a:lnTo>
                <a:lnTo>
                  <a:pt x="74710" y="84070"/>
                </a:lnTo>
                <a:lnTo>
                  <a:pt x="74720" y="84040"/>
                </a:lnTo>
                <a:lnTo>
                  <a:pt x="74740" y="84020"/>
                </a:lnTo>
                <a:lnTo>
                  <a:pt x="74750" y="84020"/>
                </a:lnTo>
                <a:lnTo>
                  <a:pt x="74760" y="84030"/>
                </a:lnTo>
                <a:lnTo>
                  <a:pt x="74750" y="84070"/>
                </a:lnTo>
                <a:lnTo>
                  <a:pt x="74750" y="84130"/>
                </a:lnTo>
                <a:lnTo>
                  <a:pt x="74760" y="84140"/>
                </a:lnTo>
                <a:lnTo>
                  <a:pt x="74770" y="84140"/>
                </a:lnTo>
                <a:lnTo>
                  <a:pt x="74780" y="84130"/>
                </a:lnTo>
                <a:lnTo>
                  <a:pt x="74780" y="84110"/>
                </a:lnTo>
                <a:lnTo>
                  <a:pt x="74780" y="84080"/>
                </a:lnTo>
                <a:lnTo>
                  <a:pt x="74790" y="84070"/>
                </a:lnTo>
                <a:lnTo>
                  <a:pt x="74800" y="84080"/>
                </a:lnTo>
                <a:lnTo>
                  <a:pt x="74810" y="84110"/>
                </a:lnTo>
                <a:lnTo>
                  <a:pt x="74810" y="84130"/>
                </a:lnTo>
                <a:lnTo>
                  <a:pt x="74840" y="84160"/>
                </a:lnTo>
                <a:lnTo>
                  <a:pt x="74840" y="84170"/>
                </a:lnTo>
                <a:lnTo>
                  <a:pt x="74860" y="84170"/>
                </a:lnTo>
                <a:lnTo>
                  <a:pt x="74860" y="84160"/>
                </a:lnTo>
                <a:lnTo>
                  <a:pt x="74860" y="84150"/>
                </a:lnTo>
                <a:lnTo>
                  <a:pt x="74840" y="84120"/>
                </a:lnTo>
                <a:lnTo>
                  <a:pt x="74850" y="84120"/>
                </a:lnTo>
                <a:lnTo>
                  <a:pt x="74880" y="84120"/>
                </a:lnTo>
                <a:lnTo>
                  <a:pt x="74910" y="84110"/>
                </a:lnTo>
                <a:lnTo>
                  <a:pt x="74930" y="84100"/>
                </a:lnTo>
                <a:lnTo>
                  <a:pt x="74940" y="84100"/>
                </a:lnTo>
                <a:lnTo>
                  <a:pt x="74960" y="84100"/>
                </a:lnTo>
                <a:lnTo>
                  <a:pt x="74990" y="84110"/>
                </a:lnTo>
                <a:lnTo>
                  <a:pt x="75000" y="84110"/>
                </a:lnTo>
                <a:lnTo>
                  <a:pt x="75000" y="84100"/>
                </a:lnTo>
                <a:lnTo>
                  <a:pt x="75000" y="84070"/>
                </a:lnTo>
                <a:lnTo>
                  <a:pt x="74990" y="84060"/>
                </a:lnTo>
                <a:lnTo>
                  <a:pt x="74990" y="84040"/>
                </a:lnTo>
                <a:lnTo>
                  <a:pt x="75000" y="84030"/>
                </a:lnTo>
                <a:lnTo>
                  <a:pt x="75010" y="84030"/>
                </a:lnTo>
                <a:lnTo>
                  <a:pt x="75020" y="84050"/>
                </a:lnTo>
                <a:lnTo>
                  <a:pt x="75030" y="84070"/>
                </a:lnTo>
                <a:lnTo>
                  <a:pt x="75040" y="84080"/>
                </a:lnTo>
                <a:lnTo>
                  <a:pt x="75080" y="84080"/>
                </a:lnTo>
                <a:lnTo>
                  <a:pt x="75090" y="84080"/>
                </a:lnTo>
                <a:lnTo>
                  <a:pt x="75110" y="84100"/>
                </a:lnTo>
                <a:lnTo>
                  <a:pt x="75140" y="84110"/>
                </a:lnTo>
                <a:lnTo>
                  <a:pt x="75160" y="84110"/>
                </a:lnTo>
                <a:lnTo>
                  <a:pt x="75200" y="84120"/>
                </a:lnTo>
                <a:lnTo>
                  <a:pt x="75220" y="84110"/>
                </a:lnTo>
                <a:lnTo>
                  <a:pt x="75230" y="84110"/>
                </a:lnTo>
                <a:lnTo>
                  <a:pt x="75250" y="84120"/>
                </a:lnTo>
                <a:lnTo>
                  <a:pt x="75270" y="84120"/>
                </a:lnTo>
                <a:lnTo>
                  <a:pt x="75280" y="84130"/>
                </a:lnTo>
                <a:lnTo>
                  <a:pt x="75280" y="84140"/>
                </a:lnTo>
                <a:lnTo>
                  <a:pt x="75290" y="84150"/>
                </a:lnTo>
                <a:lnTo>
                  <a:pt x="75310" y="84160"/>
                </a:lnTo>
                <a:lnTo>
                  <a:pt x="75350" y="84170"/>
                </a:lnTo>
                <a:lnTo>
                  <a:pt x="75370" y="84190"/>
                </a:lnTo>
                <a:lnTo>
                  <a:pt x="75380" y="84210"/>
                </a:lnTo>
                <a:lnTo>
                  <a:pt x="75420" y="84220"/>
                </a:lnTo>
                <a:lnTo>
                  <a:pt x="75450" y="84230"/>
                </a:lnTo>
                <a:lnTo>
                  <a:pt x="75460" y="84250"/>
                </a:lnTo>
                <a:lnTo>
                  <a:pt x="75470" y="84260"/>
                </a:lnTo>
                <a:lnTo>
                  <a:pt x="75470" y="84280"/>
                </a:lnTo>
                <a:lnTo>
                  <a:pt x="75480" y="84320"/>
                </a:lnTo>
                <a:lnTo>
                  <a:pt x="75500" y="84340"/>
                </a:lnTo>
                <a:lnTo>
                  <a:pt x="75510" y="84360"/>
                </a:lnTo>
                <a:lnTo>
                  <a:pt x="75520" y="84360"/>
                </a:lnTo>
                <a:lnTo>
                  <a:pt x="75540" y="84370"/>
                </a:lnTo>
                <a:lnTo>
                  <a:pt x="75560" y="84370"/>
                </a:lnTo>
                <a:lnTo>
                  <a:pt x="75580" y="84390"/>
                </a:lnTo>
                <a:lnTo>
                  <a:pt x="75610" y="84400"/>
                </a:lnTo>
                <a:lnTo>
                  <a:pt x="75640" y="84420"/>
                </a:lnTo>
                <a:lnTo>
                  <a:pt x="75650" y="84440"/>
                </a:lnTo>
                <a:lnTo>
                  <a:pt x="75670" y="84460"/>
                </a:lnTo>
                <a:lnTo>
                  <a:pt x="75680" y="84490"/>
                </a:lnTo>
                <a:lnTo>
                  <a:pt x="75690" y="84500"/>
                </a:lnTo>
                <a:lnTo>
                  <a:pt x="75700" y="84510"/>
                </a:lnTo>
                <a:lnTo>
                  <a:pt x="75710" y="84510"/>
                </a:lnTo>
                <a:lnTo>
                  <a:pt x="75720" y="84520"/>
                </a:lnTo>
                <a:lnTo>
                  <a:pt x="75730" y="84530"/>
                </a:lnTo>
                <a:lnTo>
                  <a:pt x="75730" y="84540"/>
                </a:lnTo>
                <a:lnTo>
                  <a:pt x="75720" y="84550"/>
                </a:lnTo>
                <a:lnTo>
                  <a:pt x="75700" y="84560"/>
                </a:lnTo>
                <a:lnTo>
                  <a:pt x="75670" y="84570"/>
                </a:lnTo>
                <a:lnTo>
                  <a:pt x="75650" y="84580"/>
                </a:lnTo>
                <a:lnTo>
                  <a:pt x="75650" y="84590"/>
                </a:lnTo>
                <a:lnTo>
                  <a:pt x="75650" y="84600"/>
                </a:lnTo>
                <a:lnTo>
                  <a:pt x="75670" y="84620"/>
                </a:lnTo>
                <a:lnTo>
                  <a:pt x="75700" y="84630"/>
                </a:lnTo>
                <a:lnTo>
                  <a:pt x="75720" y="84650"/>
                </a:lnTo>
                <a:lnTo>
                  <a:pt x="75750" y="84670"/>
                </a:lnTo>
                <a:lnTo>
                  <a:pt x="75790" y="84710"/>
                </a:lnTo>
                <a:lnTo>
                  <a:pt x="75810" y="84730"/>
                </a:lnTo>
                <a:lnTo>
                  <a:pt x="75830" y="84740"/>
                </a:lnTo>
                <a:lnTo>
                  <a:pt x="75840" y="84740"/>
                </a:lnTo>
                <a:lnTo>
                  <a:pt x="75860" y="84740"/>
                </a:lnTo>
                <a:lnTo>
                  <a:pt x="75870" y="84730"/>
                </a:lnTo>
                <a:lnTo>
                  <a:pt x="75880" y="84720"/>
                </a:lnTo>
                <a:lnTo>
                  <a:pt x="75880" y="84710"/>
                </a:lnTo>
                <a:lnTo>
                  <a:pt x="75880" y="84660"/>
                </a:lnTo>
                <a:lnTo>
                  <a:pt x="75880" y="84630"/>
                </a:lnTo>
                <a:lnTo>
                  <a:pt x="75890" y="84600"/>
                </a:lnTo>
                <a:lnTo>
                  <a:pt x="75920" y="84550"/>
                </a:lnTo>
                <a:lnTo>
                  <a:pt x="75930" y="84530"/>
                </a:lnTo>
                <a:lnTo>
                  <a:pt x="75950" y="84480"/>
                </a:lnTo>
                <a:lnTo>
                  <a:pt x="75970" y="84450"/>
                </a:lnTo>
                <a:lnTo>
                  <a:pt x="75990" y="84430"/>
                </a:lnTo>
                <a:lnTo>
                  <a:pt x="76010" y="84420"/>
                </a:lnTo>
                <a:lnTo>
                  <a:pt x="76030" y="84410"/>
                </a:lnTo>
                <a:lnTo>
                  <a:pt x="76060" y="84400"/>
                </a:lnTo>
                <a:lnTo>
                  <a:pt x="76080" y="84380"/>
                </a:lnTo>
                <a:lnTo>
                  <a:pt x="76080" y="84370"/>
                </a:lnTo>
                <a:lnTo>
                  <a:pt x="76100" y="84330"/>
                </a:lnTo>
                <a:lnTo>
                  <a:pt x="76110" y="84330"/>
                </a:lnTo>
                <a:lnTo>
                  <a:pt x="76130" y="84330"/>
                </a:lnTo>
                <a:lnTo>
                  <a:pt x="76160" y="84330"/>
                </a:lnTo>
                <a:lnTo>
                  <a:pt x="76180" y="84330"/>
                </a:lnTo>
                <a:lnTo>
                  <a:pt x="76200" y="84330"/>
                </a:lnTo>
                <a:lnTo>
                  <a:pt x="76220" y="84320"/>
                </a:lnTo>
                <a:lnTo>
                  <a:pt x="76240" y="84300"/>
                </a:lnTo>
                <a:lnTo>
                  <a:pt x="76250" y="84290"/>
                </a:lnTo>
                <a:lnTo>
                  <a:pt x="76260" y="84280"/>
                </a:lnTo>
                <a:lnTo>
                  <a:pt x="76290" y="84280"/>
                </a:lnTo>
                <a:lnTo>
                  <a:pt x="76310" y="84270"/>
                </a:lnTo>
                <a:lnTo>
                  <a:pt x="76340" y="84260"/>
                </a:lnTo>
                <a:lnTo>
                  <a:pt x="76370" y="84230"/>
                </a:lnTo>
                <a:lnTo>
                  <a:pt x="76410" y="84200"/>
                </a:lnTo>
                <a:lnTo>
                  <a:pt x="76430" y="84200"/>
                </a:lnTo>
                <a:lnTo>
                  <a:pt x="76440" y="84200"/>
                </a:lnTo>
                <a:lnTo>
                  <a:pt x="76480" y="84200"/>
                </a:lnTo>
                <a:lnTo>
                  <a:pt x="76510" y="84200"/>
                </a:lnTo>
                <a:lnTo>
                  <a:pt x="76560" y="84220"/>
                </a:lnTo>
                <a:lnTo>
                  <a:pt x="76570" y="84230"/>
                </a:lnTo>
                <a:lnTo>
                  <a:pt x="76580" y="84280"/>
                </a:lnTo>
                <a:lnTo>
                  <a:pt x="76570" y="84290"/>
                </a:lnTo>
                <a:lnTo>
                  <a:pt x="76550" y="84300"/>
                </a:lnTo>
                <a:lnTo>
                  <a:pt x="76540" y="84310"/>
                </a:lnTo>
                <a:lnTo>
                  <a:pt x="76530" y="84330"/>
                </a:lnTo>
                <a:lnTo>
                  <a:pt x="76530" y="84370"/>
                </a:lnTo>
                <a:lnTo>
                  <a:pt x="76520" y="84400"/>
                </a:lnTo>
                <a:lnTo>
                  <a:pt x="76510" y="84470"/>
                </a:lnTo>
                <a:lnTo>
                  <a:pt x="76500" y="84510"/>
                </a:lnTo>
                <a:lnTo>
                  <a:pt x="76490" y="84520"/>
                </a:lnTo>
                <a:lnTo>
                  <a:pt x="76500" y="84530"/>
                </a:lnTo>
                <a:lnTo>
                  <a:pt x="76510" y="84570"/>
                </a:lnTo>
                <a:lnTo>
                  <a:pt x="76520" y="84590"/>
                </a:lnTo>
                <a:lnTo>
                  <a:pt x="76520" y="84630"/>
                </a:lnTo>
                <a:lnTo>
                  <a:pt x="76500" y="84680"/>
                </a:lnTo>
                <a:lnTo>
                  <a:pt x="76500" y="84710"/>
                </a:lnTo>
                <a:lnTo>
                  <a:pt x="76480" y="84750"/>
                </a:lnTo>
                <a:lnTo>
                  <a:pt x="76450" y="84800"/>
                </a:lnTo>
                <a:lnTo>
                  <a:pt x="76440" y="84810"/>
                </a:lnTo>
                <a:lnTo>
                  <a:pt x="76430" y="84820"/>
                </a:lnTo>
                <a:lnTo>
                  <a:pt x="76420" y="84830"/>
                </a:lnTo>
                <a:lnTo>
                  <a:pt x="76410" y="84860"/>
                </a:lnTo>
                <a:lnTo>
                  <a:pt x="76410" y="84880"/>
                </a:lnTo>
                <a:lnTo>
                  <a:pt x="76400" y="84900"/>
                </a:lnTo>
                <a:lnTo>
                  <a:pt x="76410" y="84910"/>
                </a:lnTo>
                <a:lnTo>
                  <a:pt x="76420" y="84920"/>
                </a:lnTo>
                <a:lnTo>
                  <a:pt x="76420" y="84930"/>
                </a:lnTo>
                <a:lnTo>
                  <a:pt x="76400" y="84960"/>
                </a:lnTo>
                <a:lnTo>
                  <a:pt x="76390" y="84970"/>
                </a:lnTo>
                <a:lnTo>
                  <a:pt x="76390" y="84990"/>
                </a:lnTo>
                <a:lnTo>
                  <a:pt x="76410" y="85040"/>
                </a:lnTo>
                <a:lnTo>
                  <a:pt x="76420" y="85090"/>
                </a:lnTo>
                <a:lnTo>
                  <a:pt x="76420" y="85120"/>
                </a:lnTo>
                <a:lnTo>
                  <a:pt x="76420" y="85150"/>
                </a:lnTo>
                <a:lnTo>
                  <a:pt x="76420" y="85170"/>
                </a:lnTo>
                <a:lnTo>
                  <a:pt x="76390" y="85190"/>
                </a:lnTo>
                <a:lnTo>
                  <a:pt x="76370" y="85210"/>
                </a:lnTo>
                <a:lnTo>
                  <a:pt x="76350" y="85230"/>
                </a:lnTo>
                <a:lnTo>
                  <a:pt x="76330" y="85240"/>
                </a:lnTo>
                <a:lnTo>
                  <a:pt x="76310" y="85260"/>
                </a:lnTo>
                <a:lnTo>
                  <a:pt x="76300" y="85290"/>
                </a:lnTo>
                <a:lnTo>
                  <a:pt x="76270" y="85320"/>
                </a:lnTo>
                <a:lnTo>
                  <a:pt x="76260" y="85330"/>
                </a:lnTo>
                <a:lnTo>
                  <a:pt x="76260" y="85360"/>
                </a:lnTo>
                <a:lnTo>
                  <a:pt x="76260" y="85380"/>
                </a:lnTo>
                <a:lnTo>
                  <a:pt x="76270" y="85390"/>
                </a:lnTo>
                <a:lnTo>
                  <a:pt x="76320" y="85430"/>
                </a:lnTo>
                <a:lnTo>
                  <a:pt x="76360" y="85450"/>
                </a:lnTo>
                <a:lnTo>
                  <a:pt x="76390" y="85470"/>
                </a:lnTo>
                <a:lnTo>
                  <a:pt x="76400" y="85490"/>
                </a:lnTo>
                <a:lnTo>
                  <a:pt x="76400" y="85520"/>
                </a:lnTo>
                <a:lnTo>
                  <a:pt x="76410" y="85540"/>
                </a:lnTo>
                <a:lnTo>
                  <a:pt x="76420" y="85560"/>
                </a:lnTo>
                <a:lnTo>
                  <a:pt x="76420" y="85570"/>
                </a:lnTo>
                <a:lnTo>
                  <a:pt x="76410" y="85590"/>
                </a:lnTo>
                <a:lnTo>
                  <a:pt x="76390" y="85630"/>
                </a:lnTo>
                <a:lnTo>
                  <a:pt x="76390" y="85640"/>
                </a:lnTo>
                <a:lnTo>
                  <a:pt x="76370" y="85650"/>
                </a:lnTo>
                <a:lnTo>
                  <a:pt x="76320" y="85710"/>
                </a:lnTo>
                <a:lnTo>
                  <a:pt x="76300" y="85730"/>
                </a:lnTo>
                <a:lnTo>
                  <a:pt x="76270" y="85760"/>
                </a:lnTo>
                <a:lnTo>
                  <a:pt x="76250" y="85780"/>
                </a:lnTo>
                <a:lnTo>
                  <a:pt x="76240" y="85790"/>
                </a:lnTo>
                <a:lnTo>
                  <a:pt x="76250" y="85800"/>
                </a:lnTo>
                <a:lnTo>
                  <a:pt x="76260" y="85820"/>
                </a:lnTo>
                <a:lnTo>
                  <a:pt x="76300" y="85840"/>
                </a:lnTo>
                <a:lnTo>
                  <a:pt x="76330" y="85860"/>
                </a:lnTo>
                <a:lnTo>
                  <a:pt x="76350" y="85880"/>
                </a:lnTo>
                <a:lnTo>
                  <a:pt x="76350" y="85900"/>
                </a:lnTo>
                <a:lnTo>
                  <a:pt x="76350" y="85920"/>
                </a:lnTo>
                <a:lnTo>
                  <a:pt x="76330" y="85930"/>
                </a:lnTo>
                <a:lnTo>
                  <a:pt x="76320" y="85950"/>
                </a:lnTo>
                <a:lnTo>
                  <a:pt x="76320" y="85960"/>
                </a:lnTo>
                <a:lnTo>
                  <a:pt x="76330" y="85970"/>
                </a:lnTo>
                <a:lnTo>
                  <a:pt x="76330" y="85990"/>
                </a:lnTo>
                <a:lnTo>
                  <a:pt x="76350" y="86000"/>
                </a:lnTo>
                <a:lnTo>
                  <a:pt x="76370" y="86020"/>
                </a:lnTo>
                <a:lnTo>
                  <a:pt x="76380" y="86030"/>
                </a:lnTo>
                <a:lnTo>
                  <a:pt x="76390" y="86050"/>
                </a:lnTo>
                <a:lnTo>
                  <a:pt x="76400" y="86070"/>
                </a:lnTo>
                <a:lnTo>
                  <a:pt x="76420" y="86080"/>
                </a:lnTo>
                <a:lnTo>
                  <a:pt x="76430" y="86090"/>
                </a:lnTo>
                <a:lnTo>
                  <a:pt x="76450" y="86110"/>
                </a:lnTo>
                <a:lnTo>
                  <a:pt x="76470" y="86150"/>
                </a:lnTo>
                <a:lnTo>
                  <a:pt x="76480" y="86170"/>
                </a:lnTo>
                <a:lnTo>
                  <a:pt x="76520" y="86210"/>
                </a:lnTo>
                <a:lnTo>
                  <a:pt x="76600" y="86290"/>
                </a:lnTo>
                <a:lnTo>
                  <a:pt x="76640" y="86320"/>
                </a:lnTo>
                <a:lnTo>
                  <a:pt x="76690" y="86340"/>
                </a:lnTo>
                <a:lnTo>
                  <a:pt x="76770" y="86370"/>
                </a:lnTo>
                <a:lnTo>
                  <a:pt x="76810" y="86380"/>
                </a:lnTo>
                <a:lnTo>
                  <a:pt x="76860" y="86380"/>
                </a:lnTo>
                <a:lnTo>
                  <a:pt x="76910" y="86400"/>
                </a:lnTo>
                <a:lnTo>
                  <a:pt x="76960" y="86400"/>
                </a:lnTo>
                <a:lnTo>
                  <a:pt x="77000" y="86400"/>
                </a:lnTo>
                <a:lnTo>
                  <a:pt x="77040" y="86380"/>
                </a:lnTo>
                <a:lnTo>
                  <a:pt x="77090" y="86360"/>
                </a:lnTo>
                <a:lnTo>
                  <a:pt x="77160" y="86340"/>
                </a:lnTo>
                <a:lnTo>
                  <a:pt x="77220" y="86310"/>
                </a:lnTo>
                <a:lnTo>
                  <a:pt x="77230" y="86310"/>
                </a:lnTo>
                <a:lnTo>
                  <a:pt x="77250" y="86320"/>
                </a:lnTo>
                <a:lnTo>
                  <a:pt x="77300" y="86320"/>
                </a:lnTo>
                <a:lnTo>
                  <a:pt x="77320" y="86330"/>
                </a:lnTo>
                <a:lnTo>
                  <a:pt x="77340" y="86340"/>
                </a:lnTo>
                <a:lnTo>
                  <a:pt x="77340" y="86360"/>
                </a:lnTo>
                <a:lnTo>
                  <a:pt x="77340" y="86370"/>
                </a:lnTo>
                <a:lnTo>
                  <a:pt x="77340" y="86410"/>
                </a:lnTo>
                <a:lnTo>
                  <a:pt x="77330" y="86420"/>
                </a:lnTo>
                <a:lnTo>
                  <a:pt x="77350" y="86440"/>
                </a:lnTo>
                <a:lnTo>
                  <a:pt x="77390" y="86460"/>
                </a:lnTo>
                <a:lnTo>
                  <a:pt x="77400" y="86480"/>
                </a:lnTo>
                <a:lnTo>
                  <a:pt x="77420" y="86520"/>
                </a:lnTo>
                <a:lnTo>
                  <a:pt x="77430" y="86570"/>
                </a:lnTo>
                <a:lnTo>
                  <a:pt x="77440" y="86600"/>
                </a:lnTo>
                <a:lnTo>
                  <a:pt x="77450" y="86630"/>
                </a:lnTo>
                <a:lnTo>
                  <a:pt x="77460" y="86640"/>
                </a:lnTo>
                <a:lnTo>
                  <a:pt x="77480" y="86650"/>
                </a:lnTo>
                <a:lnTo>
                  <a:pt x="77510" y="86650"/>
                </a:lnTo>
                <a:lnTo>
                  <a:pt x="77540" y="86650"/>
                </a:lnTo>
                <a:lnTo>
                  <a:pt x="77590" y="86620"/>
                </a:lnTo>
                <a:lnTo>
                  <a:pt x="77650" y="86570"/>
                </a:lnTo>
                <a:lnTo>
                  <a:pt x="77730" y="86480"/>
                </a:lnTo>
                <a:lnTo>
                  <a:pt x="77760" y="86450"/>
                </a:lnTo>
                <a:lnTo>
                  <a:pt x="77810" y="86430"/>
                </a:lnTo>
                <a:lnTo>
                  <a:pt x="77890" y="86390"/>
                </a:lnTo>
                <a:lnTo>
                  <a:pt x="77910" y="86380"/>
                </a:lnTo>
                <a:lnTo>
                  <a:pt x="77940" y="86380"/>
                </a:lnTo>
                <a:lnTo>
                  <a:pt x="77960" y="86380"/>
                </a:lnTo>
                <a:lnTo>
                  <a:pt x="78020" y="86420"/>
                </a:lnTo>
                <a:lnTo>
                  <a:pt x="78060" y="86440"/>
                </a:lnTo>
                <a:lnTo>
                  <a:pt x="78100" y="86480"/>
                </a:lnTo>
                <a:lnTo>
                  <a:pt x="78160" y="86470"/>
                </a:lnTo>
                <a:lnTo>
                  <a:pt x="78220" y="86450"/>
                </a:lnTo>
                <a:lnTo>
                  <a:pt x="78250" y="86450"/>
                </a:lnTo>
                <a:lnTo>
                  <a:pt x="78300" y="86440"/>
                </a:lnTo>
                <a:lnTo>
                  <a:pt x="78320" y="86420"/>
                </a:lnTo>
                <a:lnTo>
                  <a:pt x="78330" y="86380"/>
                </a:lnTo>
                <a:lnTo>
                  <a:pt x="78350" y="86360"/>
                </a:lnTo>
                <a:lnTo>
                  <a:pt x="78370" y="86340"/>
                </a:lnTo>
                <a:lnTo>
                  <a:pt x="78390" y="86330"/>
                </a:lnTo>
                <a:lnTo>
                  <a:pt x="78390" y="86310"/>
                </a:lnTo>
                <a:lnTo>
                  <a:pt x="78400" y="86280"/>
                </a:lnTo>
                <a:lnTo>
                  <a:pt x="78410" y="86270"/>
                </a:lnTo>
                <a:lnTo>
                  <a:pt x="78430" y="86260"/>
                </a:lnTo>
                <a:lnTo>
                  <a:pt x="78460" y="86240"/>
                </a:lnTo>
                <a:lnTo>
                  <a:pt x="78500" y="86230"/>
                </a:lnTo>
                <a:lnTo>
                  <a:pt x="78510" y="86230"/>
                </a:lnTo>
                <a:lnTo>
                  <a:pt x="78530" y="86220"/>
                </a:lnTo>
                <a:lnTo>
                  <a:pt x="78550" y="86210"/>
                </a:lnTo>
                <a:lnTo>
                  <a:pt x="78550" y="86200"/>
                </a:lnTo>
                <a:lnTo>
                  <a:pt x="78560" y="86190"/>
                </a:lnTo>
                <a:lnTo>
                  <a:pt x="78550" y="86170"/>
                </a:lnTo>
                <a:lnTo>
                  <a:pt x="78530" y="86150"/>
                </a:lnTo>
                <a:lnTo>
                  <a:pt x="78530" y="86130"/>
                </a:lnTo>
                <a:lnTo>
                  <a:pt x="78530" y="86120"/>
                </a:lnTo>
                <a:lnTo>
                  <a:pt x="78540" y="86100"/>
                </a:lnTo>
                <a:lnTo>
                  <a:pt x="78560" y="86070"/>
                </a:lnTo>
                <a:lnTo>
                  <a:pt x="78570" y="86040"/>
                </a:lnTo>
                <a:lnTo>
                  <a:pt x="78570" y="86020"/>
                </a:lnTo>
                <a:lnTo>
                  <a:pt x="78560" y="86000"/>
                </a:lnTo>
                <a:lnTo>
                  <a:pt x="78550" y="85980"/>
                </a:lnTo>
                <a:lnTo>
                  <a:pt x="78520" y="85950"/>
                </a:lnTo>
                <a:lnTo>
                  <a:pt x="78490" y="85930"/>
                </a:lnTo>
                <a:lnTo>
                  <a:pt x="78460" y="85900"/>
                </a:lnTo>
                <a:lnTo>
                  <a:pt x="78440" y="85880"/>
                </a:lnTo>
                <a:lnTo>
                  <a:pt x="78440" y="85870"/>
                </a:lnTo>
                <a:lnTo>
                  <a:pt x="78440" y="85850"/>
                </a:lnTo>
                <a:lnTo>
                  <a:pt x="78480" y="85790"/>
                </a:lnTo>
                <a:lnTo>
                  <a:pt x="78490" y="85770"/>
                </a:lnTo>
                <a:lnTo>
                  <a:pt x="78500" y="85740"/>
                </a:lnTo>
                <a:lnTo>
                  <a:pt x="78520" y="85710"/>
                </a:lnTo>
                <a:lnTo>
                  <a:pt x="78540" y="85680"/>
                </a:lnTo>
                <a:lnTo>
                  <a:pt x="78600" y="85630"/>
                </a:lnTo>
                <a:lnTo>
                  <a:pt x="78640" y="85590"/>
                </a:lnTo>
                <a:lnTo>
                  <a:pt x="78680" y="85520"/>
                </a:lnTo>
                <a:lnTo>
                  <a:pt x="78760" y="85420"/>
                </a:lnTo>
                <a:lnTo>
                  <a:pt x="78790" y="85400"/>
                </a:lnTo>
                <a:lnTo>
                  <a:pt x="78850" y="85360"/>
                </a:lnTo>
                <a:lnTo>
                  <a:pt x="78910" y="85330"/>
                </a:lnTo>
                <a:lnTo>
                  <a:pt x="78940" y="85320"/>
                </a:lnTo>
                <a:lnTo>
                  <a:pt x="78960" y="85320"/>
                </a:lnTo>
                <a:lnTo>
                  <a:pt x="78970" y="85310"/>
                </a:lnTo>
                <a:lnTo>
                  <a:pt x="78990" y="85280"/>
                </a:lnTo>
                <a:lnTo>
                  <a:pt x="79030" y="85190"/>
                </a:lnTo>
                <a:lnTo>
                  <a:pt x="79050" y="85160"/>
                </a:lnTo>
                <a:lnTo>
                  <a:pt x="79060" y="85150"/>
                </a:lnTo>
                <a:lnTo>
                  <a:pt x="79090" y="85140"/>
                </a:lnTo>
                <a:lnTo>
                  <a:pt x="79110" y="85130"/>
                </a:lnTo>
                <a:lnTo>
                  <a:pt x="79170" y="85140"/>
                </a:lnTo>
                <a:lnTo>
                  <a:pt x="79240" y="85140"/>
                </a:lnTo>
                <a:lnTo>
                  <a:pt x="79290" y="85140"/>
                </a:lnTo>
                <a:lnTo>
                  <a:pt x="79300" y="85140"/>
                </a:lnTo>
                <a:lnTo>
                  <a:pt x="79310" y="85130"/>
                </a:lnTo>
                <a:lnTo>
                  <a:pt x="79320" y="85120"/>
                </a:lnTo>
                <a:lnTo>
                  <a:pt x="79320" y="85100"/>
                </a:lnTo>
                <a:lnTo>
                  <a:pt x="79310" y="85070"/>
                </a:lnTo>
                <a:lnTo>
                  <a:pt x="79310" y="85040"/>
                </a:lnTo>
                <a:lnTo>
                  <a:pt x="79310" y="85010"/>
                </a:lnTo>
                <a:lnTo>
                  <a:pt x="79310" y="85000"/>
                </a:lnTo>
                <a:lnTo>
                  <a:pt x="79320" y="84980"/>
                </a:lnTo>
                <a:lnTo>
                  <a:pt x="79340" y="84960"/>
                </a:lnTo>
                <a:lnTo>
                  <a:pt x="79350" y="84950"/>
                </a:lnTo>
                <a:lnTo>
                  <a:pt x="79350" y="84940"/>
                </a:lnTo>
                <a:lnTo>
                  <a:pt x="79360" y="84940"/>
                </a:lnTo>
                <a:lnTo>
                  <a:pt x="79370" y="84920"/>
                </a:lnTo>
                <a:lnTo>
                  <a:pt x="79390" y="84910"/>
                </a:lnTo>
                <a:lnTo>
                  <a:pt x="79410" y="84890"/>
                </a:lnTo>
                <a:lnTo>
                  <a:pt x="79420" y="84890"/>
                </a:lnTo>
                <a:lnTo>
                  <a:pt x="79450" y="84910"/>
                </a:lnTo>
                <a:lnTo>
                  <a:pt x="79460" y="84900"/>
                </a:lnTo>
                <a:lnTo>
                  <a:pt x="79480" y="84880"/>
                </a:lnTo>
                <a:lnTo>
                  <a:pt x="79490" y="84870"/>
                </a:lnTo>
                <a:lnTo>
                  <a:pt x="79510" y="84870"/>
                </a:lnTo>
                <a:lnTo>
                  <a:pt x="79520" y="84870"/>
                </a:lnTo>
                <a:lnTo>
                  <a:pt x="79520" y="84860"/>
                </a:lnTo>
                <a:lnTo>
                  <a:pt x="79530" y="84840"/>
                </a:lnTo>
                <a:lnTo>
                  <a:pt x="79540" y="84810"/>
                </a:lnTo>
                <a:lnTo>
                  <a:pt x="79560" y="84770"/>
                </a:lnTo>
                <a:lnTo>
                  <a:pt x="79570" y="84740"/>
                </a:lnTo>
                <a:lnTo>
                  <a:pt x="79600" y="84710"/>
                </a:lnTo>
                <a:lnTo>
                  <a:pt x="79630" y="84680"/>
                </a:lnTo>
                <a:lnTo>
                  <a:pt x="79650" y="84660"/>
                </a:lnTo>
                <a:lnTo>
                  <a:pt x="79650" y="84650"/>
                </a:lnTo>
                <a:lnTo>
                  <a:pt x="79670" y="84620"/>
                </a:lnTo>
                <a:lnTo>
                  <a:pt x="79690" y="84600"/>
                </a:lnTo>
                <a:lnTo>
                  <a:pt x="79690" y="84570"/>
                </a:lnTo>
                <a:lnTo>
                  <a:pt x="79690" y="84540"/>
                </a:lnTo>
                <a:lnTo>
                  <a:pt x="79680" y="84500"/>
                </a:lnTo>
                <a:lnTo>
                  <a:pt x="79680" y="84470"/>
                </a:lnTo>
                <a:lnTo>
                  <a:pt x="79690" y="84420"/>
                </a:lnTo>
                <a:lnTo>
                  <a:pt x="79700" y="84400"/>
                </a:lnTo>
                <a:lnTo>
                  <a:pt x="79700" y="84380"/>
                </a:lnTo>
                <a:lnTo>
                  <a:pt x="79690" y="84320"/>
                </a:lnTo>
                <a:lnTo>
                  <a:pt x="79680" y="84290"/>
                </a:lnTo>
                <a:lnTo>
                  <a:pt x="79690" y="84260"/>
                </a:lnTo>
                <a:lnTo>
                  <a:pt x="79700" y="84210"/>
                </a:lnTo>
                <a:lnTo>
                  <a:pt x="79700" y="84160"/>
                </a:lnTo>
                <a:lnTo>
                  <a:pt x="79700" y="84110"/>
                </a:lnTo>
                <a:lnTo>
                  <a:pt x="79700" y="84080"/>
                </a:lnTo>
                <a:lnTo>
                  <a:pt x="79690" y="84060"/>
                </a:lnTo>
                <a:lnTo>
                  <a:pt x="79680" y="84040"/>
                </a:lnTo>
                <a:lnTo>
                  <a:pt x="79690" y="84030"/>
                </a:lnTo>
                <a:lnTo>
                  <a:pt x="79710" y="84000"/>
                </a:lnTo>
                <a:lnTo>
                  <a:pt x="79720" y="83980"/>
                </a:lnTo>
                <a:lnTo>
                  <a:pt x="79720" y="83940"/>
                </a:lnTo>
                <a:lnTo>
                  <a:pt x="79730" y="83900"/>
                </a:lnTo>
                <a:lnTo>
                  <a:pt x="79720" y="83860"/>
                </a:lnTo>
                <a:lnTo>
                  <a:pt x="79720" y="83830"/>
                </a:lnTo>
                <a:lnTo>
                  <a:pt x="79710" y="83780"/>
                </a:lnTo>
                <a:lnTo>
                  <a:pt x="79700" y="83740"/>
                </a:lnTo>
                <a:lnTo>
                  <a:pt x="79700" y="83660"/>
                </a:lnTo>
                <a:lnTo>
                  <a:pt x="79690" y="83630"/>
                </a:lnTo>
                <a:lnTo>
                  <a:pt x="79680" y="83570"/>
                </a:lnTo>
                <a:lnTo>
                  <a:pt x="79680" y="83550"/>
                </a:lnTo>
                <a:lnTo>
                  <a:pt x="79660" y="83540"/>
                </a:lnTo>
                <a:lnTo>
                  <a:pt x="79650" y="83520"/>
                </a:lnTo>
                <a:lnTo>
                  <a:pt x="79640" y="83510"/>
                </a:lnTo>
                <a:lnTo>
                  <a:pt x="79620" y="83470"/>
                </a:lnTo>
                <a:lnTo>
                  <a:pt x="79620" y="83450"/>
                </a:lnTo>
                <a:lnTo>
                  <a:pt x="79580" y="83410"/>
                </a:lnTo>
                <a:lnTo>
                  <a:pt x="79570" y="83390"/>
                </a:lnTo>
                <a:lnTo>
                  <a:pt x="79550" y="83360"/>
                </a:lnTo>
                <a:lnTo>
                  <a:pt x="79550" y="83340"/>
                </a:lnTo>
                <a:lnTo>
                  <a:pt x="79530" y="83320"/>
                </a:lnTo>
                <a:lnTo>
                  <a:pt x="79510" y="83290"/>
                </a:lnTo>
                <a:lnTo>
                  <a:pt x="79490" y="83280"/>
                </a:lnTo>
                <a:lnTo>
                  <a:pt x="79470" y="83270"/>
                </a:lnTo>
                <a:lnTo>
                  <a:pt x="79450" y="83260"/>
                </a:lnTo>
                <a:lnTo>
                  <a:pt x="79450" y="83250"/>
                </a:lnTo>
                <a:lnTo>
                  <a:pt x="79440" y="83230"/>
                </a:lnTo>
                <a:lnTo>
                  <a:pt x="79430" y="83210"/>
                </a:lnTo>
                <a:lnTo>
                  <a:pt x="79420" y="83200"/>
                </a:lnTo>
                <a:lnTo>
                  <a:pt x="79410" y="83170"/>
                </a:lnTo>
                <a:lnTo>
                  <a:pt x="79400" y="83150"/>
                </a:lnTo>
                <a:lnTo>
                  <a:pt x="79400" y="83140"/>
                </a:lnTo>
                <a:lnTo>
                  <a:pt x="79400" y="83110"/>
                </a:lnTo>
                <a:lnTo>
                  <a:pt x="79400" y="83100"/>
                </a:lnTo>
                <a:lnTo>
                  <a:pt x="79390" y="83050"/>
                </a:lnTo>
                <a:lnTo>
                  <a:pt x="79380" y="83010"/>
                </a:lnTo>
                <a:lnTo>
                  <a:pt x="79360" y="82990"/>
                </a:lnTo>
                <a:lnTo>
                  <a:pt x="79340" y="82960"/>
                </a:lnTo>
                <a:lnTo>
                  <a:pt x="79310" y="82930"/>
                </a:lnTo>
                <a:lnTo>
                  <a:pt x="79270" y="82900"/>
                </a:lnTo>
                <a:lnTo>
                  <a:pt x="79240" y="82890"/>
                </a:lnTo>
                <a:lnTo>
                  <a:pt x="79220" y="82870"/>
                </a:lnTo>
                <a:lnTo>
                  <a:pt x="79200" y="82850"/>
                </a:lnTo>
                <a:lnTo>
                  <a:pt x="79180" y="82830"/>
                </a:lnTo>
                <a:lnTo>
                  <a:pt x="79160" y="82800"/>
                </a:lnTo>
                <a:lnTo>
                  <a:pt x="79150" y="82800"/>
                </a:lnTo>
                <a:lnTo>
                  <a:pt x="79140" y="82770"/>
                </a:lnTo>
                <a:lnTo>
                  <a:pt x="79140" y="82760"/>
                </a:lnTo>
                <a:lnTo>
                  <a:pt x="79130" y="82740"/>
                </a:lnTo>
                <a:lnTo>
                  <a:pt x="79110" y="82730"/>
                </a:lnTo>
                <a:lnTo>
                  <a:pt x="79090" y="82730"/>
                </a:lnTo>
                <a:lnTo>
                  <a:pt x="79070" y="82730"/>
                </a:lnTo>
                <a:lnTo>
                  <a:pt x="79050" y="82740"/>
                </a:lnTo>
                <a:lnTo>
                  <a:pt x="79020" y="82760"/>
                </a:lnTo>
                <a:lnTo>
                  <a:pt x="78990" y="82780"/>
                </a:lnTo>
                <a:lnTo>
                  <a:pt x="78950" y="82800"/>
                </a:lnTo>
                <a:lnTo>
                  <a:pt x="78910" y="82820"/>
                </a:lnTo>
                <a:lnTo>
                  <a:pt x="78860" y="82850"/>
                </a:lnTo>
                <a:lnTo>
                  <a:pt x="78820" y="82870"/>
                </a:lnTo>
                <a:lnTo>
                  <a:pt x="78770" y="82880"/>
                </a:lnTo>
                <a:lnTo>
                  <a:pt x="78740" y="82890"/>
                </a:lnTo>
                <a:lnTo>
                  <a:pt x="78700" y="82900"/>
                </a:lnTo>
                <a:lnTo>
                  <a:pt x="78680" y="82900"/>
                </a:lnTo>
                <a:lnTo>
                  <a:pt x="78610" y="82880"/>
                </a:lnTo>
                <a:lnTo>
                  <a:pt x="78590" y="82870"/>
                </a:lnTo>
                <a:lnTo>
                  <a:pt x="78500" y="82870"/>
                </a:lnTo>
                <a:lnTo>
                  <a:pt x="78490" y="82860"/>
                </a:lnTo>
                <a:lnTo>
                  <a:pt x="78450" y="82840"/>
                </a:lnTo>
                <a:lnTo>
                  <a:pt x="78420" y="82830"/>
                </a:lnTo>
                <a:lnTo>
                  <a:pt x="78370" y="82820"/>
                </a:lnTo>
                <a:lnTo>
                  <a:pt x="78320" y="82820"/>
                </a:lnTo>
                <a:lnTo>
                  <a:pt x="78300" y="82830"/>
                </a:lnTo>
                <a:lnTo>
                  <a:pt x="78270" y="82840"/>
                </a:lnTo>
                <a:lnTo>
                  <a:pt x="78240" y="82840"/>
                </a:lnTo>
                <a:lnTo>
                  <a:pt x="78210" y="82840"/>
                </a:lnTo>
                <a:lnTo>
                  <a:pt x="78190" y="82830"/>
                </a:lnTo>
                <a:lnTo>
                  <a:pt x="78160" y="82810"/>
                </a:lnTo>
                <a:lnTo>
                  <a:pt x="78130" y="82800"/>
                </a:lnTo>
                <a:lnTo>
                  <a:pt x="78130" y="82790"/>
                </a:lnTo>
                <a:lnTo>
                  <a:pt x="78140" y="82790"/>
                </a:lnTo>
                <a:lnTo>
                  <a:pt x="78140" y="82780"/>
                </a:lnTo>
                <a:lnTo>
                  <a:pt x="78140" y="82770"/>
                </a:lnTo>
                <a:lnTo>
                  <a:pt x="78150" y="82770"/>
                </a:lnTo>
                <a:lnTo>
                  <a:pt x="78160" y="82770"/>
                </a:lnTo>
                <a:lnTo>
                  <a:pt x="78170" y="82770"/>
                </a:lnTo>
                <a:lnTo>
                  <a:pt x="78180" y="82770"/>
                </a:lnTo>
                <a:lnTo>
                  <a:pt x="78190" y="82770"/>
                </a:lnTo>
                <a:lnTo>
                  <a:pt x="78200" y="82770"/>
                </a:lnTo>
                <a:lnTo>
                  <a:pt x="78210" y="82760"/>
                </a:lnTo>
                <a:lnTo>
                  <a:pt x="78220" y="82760"/>
                </a:lnTo>
                <a:lnTo>
                  <a:pt x="78220" y="82750"/>
                </a:lnTo>
                <a:lnTo>
                  <a:pt x="78230" y="82740"/>
                </a:lnTo>
                <a:lnTo>
                  <a:pt x="78230" y="82730"/>
                </a:lnTo>
                <a:lnTo>
                  <a:pt x="78240" y="82730"/>
                </a:lnTo>
                <a:lnTo>
                  <a:pt x="78250" y="82730"/>
                </a:lnTo>
                <a:lnTo>
                  <a:pt x="78260" y="82730"/>
                </a:lnTo>
                <a:lnTo>
                  <a:pt x="78270" y="82730"/>
                </a:lnTo>
                <a:lnTo>
                  <a:pt x="78280" y="82720"/>
                </a:lnTo>
                <a:lnTo>
                  <a:pt x="78290" y="82720"/>
                </a:lnTo>
                <a:lnTo>
                  <a:pt x="78290" y="82710"/>
                </a:lnTo>
                <a:lnTo>
                  <a:pt x="78300" y="82710"/>
                </a:lnTo>
                <a:lnTo>
                  <a:pt x="78300" y="82700"/>
                </a:lnTo>
                <a:lnTo>
                  <a:pt x="78310" y="82690"/>
                </a:lnTo>
                <a:lnTo>
                  <a:pt x="78320" y="82680"/>
                </a:lnTo>
                <a:lnTo>
                  <a:pt x="78330" y="82680"/>
                </a:lnTo>
                <a:lnTo>
                  <a:pt x="78330" y="82670"/>
                </a:lnTo>
                <a:lnTo>
                  <a:pt x="78340" y="82670"/>
                </a:lnTo>
                <a:lnTo>
                  <a:pt x="78350" y="82670"/>
                </a:lnTo>
                <a:lnTo>
                  <a:pt x="78360" y="82670"/>
                </a:lnTo>
                <a:lnTo>
                  <a:pt x="78370" y="82670"/>
                </a:lnTo>
                <a:lnTo>
                  <a:pt x="78380" y="82670"/>
                </a:lnTo>
                <a:lnTo>
                  <a:pt x="78380" y="82660"/>
                </a:lnTo>
                <a:lnTo>
                  <a:pt x="78390" y="82660"/>
                </a:lnTo>
                <a:lnTo>
                  <a:pt x="78400" y="82650"/>
                </a:lnTo>
                <a:lnTo>
                  <a:pt x="78410" y="82650"/>
                </a:lnTo>
                <a:lnTo>
                  <a:pt x="78410" y="82640"/>
                </a:lnTo>
                <a:lnTo>
                  <a:pt x="78420" y="82640"/>
                </a:lnTo>
                <a:lnTo>
                  <a:pt x="78420" y="82630"/>
                </a:lnTo>
                <a:lnTo>
                  <a:pt x="78430" y="82630"/>
                </a:lnTo>
                <a:lnTo>
                  <a:pt x="78430" y="82620"/>
                </a:lnTo>
                <a:lnTo>
                  <a:pt x="78430" y="82610"/>
                </a:lnTo>
                <a:lnTo>
                  <a:pt x="78420" y="82610"/>
                </a:lnTo>
                <a:lnTo>
                  <a:pt x="78420" y="82600"/>
                </a:lnTo>
                <a:lnTo>
                  <a:pt x="78420" y="82590"/>
                </a:lnTo>
                <a:lnTo>
                  <a:pt x="78410" y="82590"/>
                </a:lnTo>
                <a:lnTo>
                  <a:pt x="78410" y="82580"/>
                </a:lnTo>
                <a:lnTo>
                  <a:pt x="78410" y="82570"/>
                </a:lnTo>
                <a:lnTo>
                  <a:pt x="78420" y="82570"/>
                </a:lnTo>
                <a:lnTo>
                  <a:pt x="78420" y="82560"/>
                </a:lnTo>
                <a:lnTo>
                  <a:pt x="78430" y="82560"/>
                </a:lnTo>
                <a:lnTo>
                  <a:pt x="78440" y="82560"/>
                </a:lnTo>
                <a:lnTo>
                  <a:pt x="78440" y="82570"/>
                </a:lnTo>
                <a:lnTo>
                  <a:pt x="78450" y="82570"/>
                </a:lnTo>
                <a:lnTo>
                  <a:pt x="78460" y="82580"/>
                </a:lnTo>
                <a:lnTo>
                  <a:pt x="78460" y="82590"/>
                </a:lnTo>
                <a:lnTo>
                  <a:pt x="78470" y="82590"/>
                </a:lnTo>
                <a:lnTo>
                  <a:pt x="78470" y="82600"/>
                </a:lnTo>
                <a:lnTo>
                  <a:pt x="78480" y="82600"/>
                </a:lnTo>
                <a:lnTo>
                  <a:pt x="78490" y="82610"/>
                </a:lnTo>
                <a:lnTo>
                  <a:pt x="78500" y="82610"/>
                </a:lnTo>
                <a:lnTo>
                  <a:pt x="78510" y="82610"/>
                </a:lnTo>
                <a:lnTo>
                  <a:pt x="78520" y="82600"/>
                </a:lnTo>
                <a:lnTo>
                  <a:pt x="78530" y="82600"/>
                </a:lnTo>
                <a:lnTo>
                  <a:pt x="78540" y="82600"/>
                </a:lnTo>
                <a:lnTo>
                  <a:pt x="78540" y="82590"/>
                </a:lnTo>
                <a:lnTo>
                  <a:pt x="78550" y="82590"/>
                </a:lnTo>
                <a:lnTo>
                  <a:pt x="78560" y="82590"/>
                </a:lnTo>
                <a:lnTo>
                  <a:pt x="78570" y="82580"/>
                </a:lnTo>
                <a:lnTo>
                  <a:pt x="78580" y="82580"/>
                </a:lnTo>
                <a:lnTo>
                  <a:pt x="78590" y="82580"/>
                </a:lnTo>
                <a:lnTo>
                  <a:pt x="78600" y="82570"/>
                </a:lnTo>
                <a:lnTo>
                  <a:pt x="78610" y="82560"/>
                </a:lnTo>
                <a:lnTo>
                  <a:pt x="78620" y="82560"/>
                </a:lnTo>
                <a:lnTo>
                  <a:pt x="78620" y="82550"/>
                </a:lnTo>
                <a:lnTo>
                  <a:pt x="78620" y="82540"/>
                </a:lnTo>
                <a:lnTo>
                  <a:pt x="78630" y="82540"/>
                </a:lnTo>
                <a:lnTo>
                  <a:pt x="78630" y="82530"/>
                </a:lnTo>
                <a:lnTo>
                  <a:pt x="78630" y="82520"/>
                </a:lnTo>
                <a:lnTo>
                  <a:pt x="78630" y="82510"/>
                </a:lnTo>
                <a:lnTo>
                  <a:pt x="78630" y="82500"/>
                </a:lnTo>
                <a:lnTo>
                  <a:pt x="78630" y="82490"/>
                </a:lnTo>
                <a:lnTo>
                  <a:pt x="78630" y="82480"/>
                </a:lnTo>
                <a:lnTo>
                  <a:pt x="78640" y="82470"/>
                </a:lnTo>
                <a:lnTo>
                  <a:pt x="78650" y="82470"/>
                </a:lnTo>
                <a:lnTo>
                  <a:pt x="78660" y="82480"/>
                </a:lnTo>
                <a:lnTo>
                  <a:pt x="78670" y="82490"/>
                </a:lnTo>
                <a:lnTo>
                  <a:pt x="78680" y="82490"/>
                </a:lnTo>
                <a:lnTo>
                  <a:pt x="78690" y="82480"/>
                </a:lnTo>
                <a:lnTo>
                  <a:pt x="78700" y="82480"/>
                </a:lnTo>
                <a:lnTo>
                  <a:pt x="78700" y="82470"/>
                </a:lnTo>
                <a:lnTo>
                  <a:pt x="78710" y="82460"/>
                </a:lnTo>
                <a:lnTo>
                  <a:pt x="78710" y="82450"/>
                </a:lnTo>
                <a:lnTo>
                  <a:pt x="78720" y="82450"/>
                </a:lnTo>
                <a:lnTo>
                  <a:pt x="78720" y="82440"/>
                </a:lnTo>
                <a:lnTo>
                  <a:pt x="78720" y="82430"/>
                </a:lnTo>
                <a:lnTo>
                  <a:pt x="78720" y="82420"/>
                </a:lnTo>
                <a:lnTo>
                  <a:pt x="78720" y="82410"/>
                </a:lnTo>
                <a:lnTo>
                  <a:pt x="78720" y="82400"/>
                </a:lnTo>
                <a:lnTo>
                  <a:pt x="78720" y="82390"/>
                </a:lnTo>
                <a:lnTo>
                  <a:pt x="78730" y="82380"/>
                </a:lnTo>
                <a:lnTo>
                  <a:pt x="78730" y="82370"/>
                </a:lnTo>
                <a:lnTo>
                  <a:pt x="78730" y="82360"/>
                </a:lnTo>
                <a:lnTo>
                  <a:pt x="78740" y="82350"/>
                </a:lnTo>
                <a:lnTo>
                  <a:pt x="78740" y="82340"/>
                </a:lnTo>
                <a:lnTo>
                  <a:pt x="78750" y="82340"/>
                </a:lnTo>
                <a:lnTo>
                  <a:pt x="78750" y="82330"/>
                </a:lnTo>
                <a:lnTo>
                  <a:pt x="78760" y="82320"/>
                </a:lnTo>
                <a:lnTo>
                  <a:pt x="78760" y="82310"/>
                </a:lnTo>
                <a:lnTo>
                  <a:pt x="78770" y="82300"/>
                </a:lnTo>
                <a:lnTo>
                  <a:pt x="78780" y="82290"/>
                </a:lnTo>
                <a:lnTo>
                  <a:pt x="78780" y="82280"/>
                </a:lnTo>
                <a:lnTo>
                  <a:pt x="78790" y="82280"/>
                </a:lnTo>
                <a:lnTo>
                  <a:pt x="78800" y="82270"/>
                </a:lnTo>
                <a:lnTo>
                  <a:pt x="78810" y="82270"/>
                </a:lnTo>
                <a:lnTo>
                  <a:pt x="78810" y="82260"/>
                </a:lnTo>
                <a:lnTo>
                  <a:pt x="78810" y="82250"/>
                </a:lnTo>
                <a:lnTo>
                  <a:pt x="78820" y="82250"/>
                </a:lnTo>
                <a:lnTo>
                  <a:pt x="78830" y="82240"/>
                </a:lnTo>
                <a:lnTo>
                  <a:pt x="78830" y="82230"/>
                </a:lnTo>
                <a:lnTo>
                  <a:pt x="78840" y="82220"/>
                </a:lnTo>
                <a:lnTo>
                  <a:pt x="78850" y="82210"/>
                </a:lnTo>
                <a:lnTo>
                  <a:pt x="78850" y="82200"/>
                </a:lnTo>
                <a:lnTo>
                  <a:pt x="78850" y="82190"/>
                </a:lnTo>
                <a:lnTo>
                  <a:pt x="78850" y="82180"/>
                </a:lnTo>
                <a:lnTo>
                  <a:pt x="78850" y="82170"/>
                </a:lnTo>
                <a:lnTo>
                  <a:pt x="78850" y="82160"/>
                </a:lnTo>
                <a:lnTo>
                  <a:pt x="78840" y="82150"/>
                </a:lnTo>
                <a:lnTo>
                  <a:pt x="78840" y="82140"/>
                </a:lnTo>
                <a:lnTo>
                  <a:pt x="78840" y="82130"/>
                </a:lnTo>
                <a:lnTo>
                  <a:pt x="78850" y="82120"/>
                </a:lnTo>
                <a:lnTo>
                  <a:pt x="78850" y="82110"/>
                </a:lnTo>
                <a:lnTo>
                  <a:pt x="78850" y="82100"/>
                </a:lnTo>
                <a:lnTo>
                  <a:pt x="78860" y="82100"/>
                </a:lnTo>
                <a:lnTo>
                  <a:pt x="78860" y="82090"/>
                </a:lnTo>
                <a:lnTo>
                  <a:pt x="78860" y="82080"/>
                </a:lnTo>
                <a:lnTo>
                  <a:pt x="78860" y="82070"/>
                </a:lnTo>
                <a:lnTo>
                  <a:pt x="78860" y="82060"/>
                </a:lnTo>
                <a:lnTo>
                  <a:pt x="78850" y="82050"/>
                </a:lnTo>
                <a:lnTo>
                  <a:pt x="78850" y="82040"/>
                </a:lnTo>
                <a:lnTo>
                  <a:pt x="78850" y="82030"/>
                </a:lnTo>
                <a:lnTo>
                  <a:pt x="78850" y="82010"/>
                </a:lnTo>
                <a:lnTo>
                  <a:pt x="78850" y="81990"/>
                </a:lnTo>
                <a:lnTo>
                  <a:pt x="78850" y="81980"/>
                </a:lnTo>
                <a:lnTo>
                  <a:pt x="78850" y="81970"/>
                </a:lnTo>
                <a:lnTo>
                  <a:pt x="78860" y="81960"/>
                </a:lnTo>
                <a:lnTo>
                  <a:pt x="78860" y="81950"/>
                </a:lnTo>
                <a:lnTo>
                  <a:pt x="78860" y="81940"/>
                </a:lnTo>
                <a:lnTo>
                  <a:pt x="78870" y="81940"/>
                </a:lnTo>
                <a:lnTo>
                  <a:pt x="78870" y="81930"/>
                </a:lnTo>
                <a:lnTo>
                  <a:pt x="78880" y="81930"/>
                </a:lnTo>
                <a:lnTo>
                  <a:pt x="78880" y="81920"/>
                </a:lnTo>
                <a:lnTo>
                  <a:pt x="78890" y="81910"/>
                </a:lnTo>
                <a:lnTo>
                  <a:pt x="78890" y="81900"/>
                </a:lnTo>
                <a:lnTo>
                  <a:pt x="78890" y="81890"/>
                </a:lnTo>
                <a:lnTo>
                  <a:pt x="78890" y="81880"/>
                </a:lnTo>
                <a:lnTo>
                  <a:pt x="78890" y="81870"/>
                </a:lnTo>
                <a:lnTo>
                  <a:pt x="78890" y="81860"/>
                </a:lnTo>
                <a:lnTo>
                  <a:pt x="78880" y="81850"/>
                </a:lnTo>
                <a:lnTo>
                  <a:pt x="78880" y="81840"/>
                </a:lnTo>
                <a:lnTo>
                  <a:pt x="78880" y="81830"/>
                </a:lnTo>
                <a:lnTo>
                  <a:pt x="78880" y="81820"/>
                </a:lnTo>
                <a:lnTo>
                  <a:pt x="78880" y="81810"/>
                </a:lnTo>
                <a:lnTo>
                  <a:pt x="78890" y="81800"/>
                </a:lnTo>
                <a:lnTo>
                  <a:pt x="78890" y="81790"/>
                </a:lnTo>
                <a:lnTo>
                  <a:pt x="78890" y="81770"/>
                </a:lnTo>
                <a:lnTo>
                  <a:pt x="78890" y="81760"/>
                </a:lnTo>
                <a:lnTo>
                  <a:pt x="78900" y="81760"/>
                </a:lnTo>
                <a:lnTo>
                  <a:pt x="78900" y="81750"/>
                </a:lnTo>
                <a:lnTo>
                  <a:pt x="78910" y="81750"/>
                </a:lnTo>
                <a:lnTo>
                  <a:pt x="78910" y="81740"/>
                </a:lnTo>
                <a:lnTo>
                  <a:pt x="78920" y="81730"/>
                </a:lnTo>
                <a:lnTo>
                  <a:pt x="78930" y="81720"/>
                </a:lnTo>
                <a:lnTo>
                  <a:pt x="78930" y="81710"/>
                </a:lnTo>
                <a:lnTo>
                  <a:pt x="78930" y="81700"/>
                </a:lnTo>
                <a:lnTo>
                  <a:pt x="78930" y="81690"/>
                </a:lnTo>
                <a:lnTo>
                  <a:pt x="78920" y="81690"/>
                </a:lnTo>
                <a:lnTo>
                  <a:pt x="78910" y="81680"/>
                </a:lnTo>
                <a:lnTo>
                  <a:pt x="78910" y="81670"/>
                </a:lnTo>
                <a:lnTo>
                  <a:pt x="78910" y="81660"/>
                </a:lnTo>
                <a:lnTo>
                  <a:pt x="78910" y="81650"/>
                </a:lnTo>
                <a:lnTo>
                  <a:pt x="78910" y="81640"/>
                </a:lnTo>
                <a:lnTo>
                  <a:pt x="78920" y="81630"/>
                </a:lnTo>
                <a:lnTo>
                  <a:pt x="78930" y="81630"/>
                </a:lnTo>
                <a:lnTo>
                  <a:pt x="78940" y="81630"/>
                </a:lnTo>
                <a:lnTo>
                  <a:pt x="78950" y="81620"/>
                </a:lnTo>
                <a:lnTo>
                  <a:pt x="78960" y="81610"/>
                </a:lnTo>
                <a:lnTo>
                  <a:pt x="78970" y="81610"/>
                </a:lnTo>
                <a:lnTo>
                  <a:pt x="78980" y="81610"/>
                </a:lnTo>
                <a:lnTo>
                  <a:pt x="78980" y="81620"/>
                </a:lnTo>
                <a:lnTo>
                  <a:pt x="78990" y="81620"/>
                </a:lnTo>
                <a:lnTo>
                  <a:pt x="78990" y="81630"/>
                </a:lnTo>
                <a:lnTo>
                  <a:pt x="78990" y="81640"/>
                </a:lnTo>
                <a:lnTo>
                  <a:pt x="79000" y="81640"/>
                </a:lnTo>
                <a:lnTo>
                  <a:pt x="79000" y="81650"/>
                </a:lnTo>
                <a:lnTo>
                  <a:pt x="79010" y="81650"/>
                </a:lnTo>
                <a:lnTo>
                  <a:pt x="79020" y="81660"/>
                </a:lnTo>
                <a:lnTo>
                  <a:pt x="79030" y="81670"/>
                </a:lnTo>
                <a:lnTo>
                  <a:pt x="79030" y="81690"/>
                </a:lnTo>
                <a:lnTo>
                  <a:pt x="79040" y="81700"/>
                </a:lnTo>
                <a:lnTo>
                  <a:pt x="79050" y="81700"/>
                </a:lnTo>
                <a:lnTo>
                  <a:pt x="79060" y="81710"/>
                </a:lnTo>
                <a:lnTo>
                  <a:pt x="79070" y="81720"/>
                </a:lnTo>
                <a:lnTo>
                  <a:pt x="79080" y="81720"/>
                </a:lnTo>
                <a:lnTo>
                  <a:pt x="79090" y="81730"/>
                </a:lnTo>
                <a:lnTo>
                  <a:pt x="79110" y="81730"/>
                </a:lnTo>
                <a:lnTo>
                  <a:pt x="79120" y="81730"/>
                </a:lnTo>
                <a:lnTo>
                  <a:pt x="79130" y="81730"/>
                </a:lnTo>
                <a:lnTo>
                  <a:pt x="79140" y="81730"/>
                </a:lnTo>
                <a:lnTo>
                  <a:pt x="79150" y="81740"/>
                </a:lnTo>
                <a:lnTo>
                  <a:pt x="79160" y="81750"/>
                </a:lnTo>
                <a:lnTo>
                  <a:pt x="79160" y="81760"/>
                </a:lnTo>
                <a:lnTo>
                  <a:pt x="79170" y="81760"/>
                </a:lnTo>
                <a:lnTo>
                  <a:pt x="79180" y="81760"/>
                </a:lnTo>
                <a:lnTo>
                  <a:pt x="79190" y="81760"/>
                </a:lnTo>
                <a:lnTo>
                  <a:pt x="79200" y="81760"/>
                </a:lnTo>
                <a:lnTo>
                  <a:pt x="79210" y="81770"/>
                </a:lnTo>
                <a:lnTo>
                  <a:pt x="79210" y="81790"/>
                </a:lnTo>
                <a:lnTo>
                  <a:pt x="79210" y="81800"/>
                </a:lnTo>
                <a:lnTo>
                  <a:pt x="79210" y="81810"/>
                </a:lnTo>
                <a:lnTo>
                  <a:pt x="79210" y="81820"/>
                </a:lnTo>
                <a:lnTo>
                  <a:pt x="79220" y="81820"/>
                </a:lnTo>
                <a:lnTo>
                  <a:pt x="79230" y="81830"/>
                </a:lnTo>
                <a:lnTo>
                  <a:pt x="79240" y="81830"/>
                </a:lnTo>
                <a:lnTo>
                  <a:pt x="79250" y="81830"/>
                </a:lnTo>
                <a:lnTo>
                  <a:pt x="79260" y="81830"/>
                </a:lnTo>
                <a:lnTo>
                  <a:pt x="79260" y="81820"/>
                </a:lnTo>
                <a:lnTo>
                  <a:pt x="79250" y="81820"/>
                </a:lnTo>
                <a:lnTo>
                  <a:pt x="79250" y="81810"/>
                </a:lnTo>
                <a:lnTo>
                  <a:pt x="79240" y="81800"/>
                </a:lnTo>
                <a:lnTo>
                  <a:pt x="79240" y="81790"/>
                </a:lnTo>
                <a:lnTo>
                  <a:pt x="79230" y="81780"/>
                </a:lnTo>
                <a:lnTo>
                  <a:pt x="79230" y="81770"/>
                </a:lnTo>
                <a:lnTo>
                  <a:pt x="79230" y="81760"/>
                </a:lnTo>
                <a:lnTo>
                  <a:pt x="79230" y="81750"/>
                </a:lnTo>
                <a:lnTo>
                  <a:pt x="79230" y="81730"/>
                </a:lnTo>
                <a:lnTo>
                  <a:pt x="79230" y="81720"/>
                </a:lnTo>
                <a:lnTo>
                  <a:pt x="79230" y="81710"/>
                </a:lnTo>
                <a:lnTo>
                  <a:pt x="79230" y="81700"/>
                </a:lnTo>
                <a:lnTo>
                  <a:pt x="79230" y="81690"/>
                </a:lnTo>
                <a:lnTo>
                  <a:pt x="79230" y="81680"/>
                </a:lnTo>
                <a:lnTo>
                  <a:pt x="79230" y="81670"/>
                </a:lnTo>
                <a:lnTo>
                  <a:pt x="79240" y="81660"/>
                </a:lnTo>
                <a:lnTo>
                  <a:pt x="79250" y="81650"/>
                </a:lnTo>
                <a:lnTo>
                  <a:pt x="79250" y="81640"/>
                </a:lnTo>
                <a:lnTo>
                  <a:pt x="79250" y="81630"/>
                </a:lnTo>
                <a:lnTo>
                  <a:pt x="79250" y="81620"/>
                </a:lnTo>
                <a:lnTo>
                  <a:pt x="79250" y="81610"/>
                </a:lnTo>
                <a:lnTo>
                  <a:pt x="79250" y="81600"/>
                </a:lnTo>
                <a:lnTo>
                  <a:pt x="79240" y="81590"/>
                </a:lnTo>
                <a:lnTo>
                  <a:pt x="79230" y="81580"/>
                </a:lnTo>
                <a:lnTo>
                  <a:pt x="79220" y="81570"/>
                </a:lnTo>
                <a:lnTo>
                  <a:pt x="79230" y="81570"/>
                </a:lnTo>
                <a:lnTo>
                  <a:pt x="79240" y="81560"/>
                </a:lnTo>
                <a:lnTo>
                  <a:pt x="79250" y="81560"/>
                </a:lnTo>
                <a:lnTo>
                  <a:pt x="79250" y="81550"/>
                </a:lnTo>
                <a:lnTo>
                  <a:pt x="79260" y="81550"/>
                </a:lnTo>
                <a:lnTo>
                  <a:pt x="79270" y="81540"/>
                </a:lnTo>
                <a:lnTo>
                  <a:pt x="79270" y="81530"/>
                </a:lnTo>
                <a:lnTo>
                  <a:pt x="79270" y="81520"/>
                </a:lnTo>
                <a:lnTo>
                  <a:pt x="79270" y="81510"/>
                </a:lnTo>
                <a:lnTo>
                  <a:pt x="79270" y="81500"/>
                </a:lnTo>
                <a:lnTo>
                  <a:pt x="79280" y="81500"/>
                </a:lnTo>
                <a:lnTo>
                  <a:pt x="79280" y="81510"/>
                </a:lnTo>
                <a:lnTo>
                  <a:pt x="79290" y="81510"/>
                </a:lnTo>
                <a:lnTo>
                  <a:pt x="79300" y="81500"/>
                </a:lnTo>
                <a:lnTo>
                  <a:pt x="79290" y="81500"/>
                </a:lnTo>
                <a:lnTo>
                  <a:pt x="79280" y="81500"/>
                </a:lnTo>
                <a:lnTo>
                  <a:pt x="79280" y="81490"/>
                </a:lnTo>
                <a:lnTo>
                  <a:pt x="79270" y="81490"/>
                </a:lnTo>
                <a:lnTo>
                  <a:pt x="79270" y="81480"/>
                </a:lnTo>
                <a:lnTo>
                  <a:pt x="79270" y="81470"/>
                </a:lnTo>
                <a:lnTo>
                  <a:pt x="79280" y="81470"/>
                </a:lnTo>
                <a:lnTo>
                  <a:pt x="79290" y="81460"/>
                </a:lnTo>
                <a:lnTo>
                  <a:pt x="79300" y="81450"/>
                </a:lnTo>
                <a:lnTo>
                  <a:pt x="79310" y="81450"/>
                </a:lnTo>
                <a:lnTo>
                  <a:pt x="79320" y="81450"/>
                </a:lnTo>
                <a:lnTo>
                  <a:pt x="79330" y="81450"/>
                </a:lnTo>
                <a:lnTo>
                  <a:pt x="79340" y="81450"/>
                </a:lnTo>
                <a:lnTo>
                  <a:pt x="79350" y="81450"/>
                </a:lnTo>
                <a:lnTo>
                  <a:pt x="79350" y="81440"/>
                </a:lnTo>
                <a:lnTo>
                  <a:pt x="79350" y="81430"/>
                </a:lnTo>
                <a:lnTo>
                  <a:pt x="79360" y="81430"/>
                </a:lnTo>
                <a:lnTo>
                  <a:pt x="79360" y="81440"/>
                </a:lnTo>
                <a:lnTo>
                  <a:pt x="79360" y="81450"/>
                </a:lnTo>
                <a:lnTo>
                  <a:pt x="79370" y="81460"/>
                </a:lnTo>
                <a:lnTo>
                  <a:pt x="79380" y="81460"/>
                </a:lnTo>
                <a:lnTo>
                  <a:pt x="79380" y="81450"/>
                </a:lnTo>
                <a:lnTo>
                  <a:pt x="79380" y="81440"/>
                </a:lnTo>
                <a:lnTo>
                  <a:pt x="79380" y="81430"/>
                </a:lnTo>
                <a:lnTo>
                  <a:pt x="79380" y="81420"/>
                </a:lnTo>
                <a:lnTo>
                  <a:pt x="79390" y="81410"/>
                </a:lnTo>
                <a:lnTo>
                  <a:pt x="79400" y="81400"/>
                </a:lnTo>
                <a:lnTo>
                  <a:pt x="79410" y="81400"/>
                </a:lnTo>
                <a:lnTo>
                  <a:pt x="79410" y="81410"/>
                </a:lnTo>
                <a:lnTo>
                  <a:pt x="79410" y="81420"/>
                </a:lnTo>
                <a:lnTo>
                  <a:pt x="79420" y="81420"/>
                </a:lnTo>
                <a:lnTo>
                  <a:pt x="79420" y="81410"/>
                </a:lnTo>
                <a:lnTo>
                  <a:pt x="79430" y="81410"/>
                </a:lnTo>
                <a:lnTo>
                  <a:pt x="79440" y="81410"/>
                </a:lnTo>
                <a:lnTo>
                  <a:pt x="79450" y="81410"/>
                </a:lnTo>
                <a:lnTo>
                  <a:pt x="79450" y="81420"/>
                </a:lnTo>
                <a:lnTo>
                  <a:pt x="79460" y="81420"/>
                </a:lnTo>
                <a:lnTo>
                  <a:pt x="79470" y="81420"/>
                </a:lnTo>
                <a:lnTo>
                  <a:pt x="79470" y="81410"/>
                </a:lnTo>
                <a:lnTo>
                  <a:pt x="79470" y="81400"/>
                </a:lnTo>
                <a:lnTo>
                  <a:pt x="79480" y="81400"/>
                </a:lnTo>
                <a:lnTo>
                  <a:pt x="79490" y="81400"/>
                </a:lnTo>
                <a:lnTo>
                  <a:pt x="79490" y="81410"/>
                </a:lnTo>
                <a:lnTo>
                  <a:pt x="79490" y="81420"/>
                </a:lnTo>
                <a:lnTo>
                  <a:pt x="79500" y="81430"/>
                </a:lnTo>
                <a:lnTo>
                  <a:pt x="79500" y="81440"/>
                </a:lnTo>
                <a:lnTo>
                  <a:pt x="79510" y="81440"/>
                </a:lnTo>
                <a:lnTo>
                  <a:pt x="79520" y="81440"/>
                </a:lnTo>
                <a:lnTo>
                  <a:pt x="79530" y="81440"/>
                </a:lnTo>
                <a:lnTo>
                  <a:pt x="79530" y="81430"/>
                </a:lnTo>
                <a:lnTo>
                  <a:pt x="79530" y="81420"/>
                </a:lnTo>
                <a:lnTo>
                  <a:pt x="79540" y="81420"/>
                </a:lnTo>
                <a:lnTo>
                  <a:pt x="79540" y="81430"/>
                </a:lnTo>
                <a:lnTo>
                  <a:pt x="79550" y="81430"/>
                </a:lnTo>
                <a:lnTo>
                  <a:pt x="79550" y="81440"/>
                </a:lnTo>
                <a:lnTo>
                  <a:pt x="79560" y="81440"/>
                </a:lnTo>
                <a:lnTo>
                  <a:pt x="79570" y="81430"/>
                </a:lnTo>
                <a:lnTo>
                  <a:pt x="79580" y="81430"/>
                </a:lnTo>
                <a:lnTo>
                  <a:pt x="79590" y="81420"/>
                </a:lnTo>
                <a:lnTo>
                  <a:pt x="79600" y="81410"/>
                </a:lnTo>
                <a:lnTo>
                  <a:pt x="79610" y="81400"/>
                </a:lnTo>
                <a:lnTo>
                  <a:pt x="79620" y="81390"/>
                </a:lnTo>
                <a:lnTo>
                  <a:pt x="79630" y="81390"/>
                </a:lnTo>
                <a:lnTo>
                  <a:pt x="79640" y="81390"/>
                </a:lnTo>
                <a:lnTo>
                  <a:pt x="79650" y="81390"/>
                </a:lnTo>
                <a:lnTo>
                  <a:pt x="79650" y="81400"/>
                </a:lnTo>
                <a:lnTo>
                  <a:pt x="79660" y="81400"/>
                </a:lnTo>
                <a:lnTo>
                  <a:pt x="79670" y="81400"/>
                </a:lnTo>
                <a:lnTo>
                  <a:pt x="79670" y="81390"/>
                </a:lnTo>
                <a:lnTo>
                  <a:pt x="79670" y="81380"/>
                </a:lnTo>
                <a:lnTo>
                  <a:pt x="79680" y="81380"/>
                </a:lnTo>
                <a:lnTo>
                  <a:pt x="79690" y="81380"/>
                </a:lnTo>
                <a:lnTo>
                  <a:pt x="79690" y="81370"/>
                </a:lnTo>
                <a:lnTo>
                  <a:pt x="79700" y="81370"/>
                </a:lnTo>
                <a:lnTo>
                  <a:pt x="79710" y="81370"/>
                </a:lnTo>
                <a:lnTo>
                  <a:pt x="79720" y="81360"/>
                </a:lnTo>
                <a:lnTo>
                  <a:pt x="79730" y="81360"/>
                </a:lnTo>
                <a:lnTo>
                  <a:pt x="79740" y="81360"/>
                </a:lnTo>
                <a:lnTo>
                  <a:pt x="79750" y="81360"/>
                </a:lnTo>
                <a:lnTo>
                  <a:pt x="79760" y="81360"/>
                </a:lnTo>
                <a:lnTo>
                  <a:pt x="79760" y="81370"/>
                </a:lnTo>
                <a:lnTo>
                  <a:pt x="79770" y="81370"/>
                </a:lnTo>
                <a:lnTo>
                  <a:pt x="79780" y="81370"/>
                </a:lnTo>
                <a:lnTo>
                  <a:pt x="79790" y="81370"/>
                </a:lnTo>
                <a:lnTo>
                  <a:pt x="79800" y="81380"/>
                </a:lnTo>
                <a:lnTo>
                  <a:pt x="79810" y="81380"/>
                </a:lnTo>
                <a:lnTo>
                  <a:pt x="79810" y="81390"/>
                </a:lnTo>
                <a:lnTo>
                  <a:pt x="79820" y="81390"/>
                </a:lnTo>
                <a:lnTo>
                  <a:pt x="79830" y="81400"/>
                </a:lnTo>
                <a:lnTo>
                  <a:pt x="79840" y="81400"/>
                </a:lnTo>
                <a:lnTo>
                  <a:pt x="79850" y="81410"/>
                </a:lnTo>
                <a:lnTo>
                  <a:pt x="79860" y="81410"/>
                </a:lnTo>
                <a:lnTo>
                  <a:pt x="79870" y="81410"/>
                </a:lnTo>
                <a:lnTo>
                  <a:pt x="79870" y="81420"/>
                </a:lnTo>
                <a:lnTo>
                  <a:pt x="79880" y="81420"/>
                </a:lnTo>
                <a:lnTo>
                  <a:pt x="79890" y="81430"/>
                </a:lnTo>
                <a:lnTo>
                  <a:pt x="79900" y="81430"/>
                </a:lnTo>
                <a:lnTo>
                  <a:pt x="79900" y="81440"/>
                </a:lnTo>
                <a:lnTo>
                  <a:pt x="79900" y="81450"/>
                </a:lnTo>
                <a:lnTo>
                  <a:pt x="79910" y="81450"/>
                </a:lnTo>
                <a:lnTo>
                  <a:pt x="79910" y="81460"/>
                </a:lnTo>
                <a:lnTo>
                  <a:pt x="79930" y="81460"/>
                </a:lnTo>
                <a:lnTo>
                  <a:pt x="79950" y="81440"/>
                </a:lnTo>
                <a:lnTo>
                  <a:pt x="79960" y="81440"/>
                </a:lnTo>
                <a:lnTo>
                  <a:pt x="80020" y="81450"/>
                </a:lnTo>
                <a:lnTo>
                  <a:pt x="80030" y="81460"/>
                </a:lnTo>
                <a:lnTo>
                  <a:pt x="80090" y="81450"/>
                </a:lnTo>
                <a:lnTo>
                  <a:pt x="80110" y="81450"/>
                </a:lnTo>
                <a:lnTo>
                  <a:pt x="80130" y="81470"/>
                </a:lnTo>
                <a:lnTo>
                  <a:pt x="80150" y="81500"/>
                </a:lnTo>
                <a:lnTo>
                  <a:pt x="80160" y="81530"/>
                </a:lnTo>
                <a:lnTo>
                  <a:pt x="80170" y="81560"/>
                </a:lnTo>
                <a:lnTo>
                  <a:pt x="80200" y="81570"/>
                </a:lnTo>
                <a:lnTo>
                  <a:pt x="80240" y="81580"/>
                </a:lnTo>
                <a:lnTo>
                  <a:pt x="80270" y="81570"/>
                </a:lnTo>
                <a:lnTo>
                  <a:pt x="80300" y="81570"/>
                </a:lnTo>
                <a:lnTo>
                  <a:pt x="80320" y="81590"/>
                </a:lnTo>
                <a:lnTo>
                  <a:pt x="80340" y="81620"/>
                </a:lnTo>
                <a:lnTo>
                  <a:pt x="80370" y="81640"/>
                </a:lnTo>
                <a:lnTo>
                  <a:pt x="80380" y="81640"/>
                </a:lnTo>
                <a:lnTo>
                  <a:pt x="80400" y="81630"/>
                </a:lnTo>
                <a:lnTo>
                  <a:pt x="80420" y="81640"/>
                </a:lnTo>
                <a:lnTo>
                  <a:pt x="80450" y="81660"/>
                </a:lnTo>
                <a:lnTo>
                  <a:pt x="80470" y="81680"/>
                </a:lnTo>
                <a:lnTo>
                  <a:pt x="80490" y="81690"/>
                </a:lnTo>
                <a:lnTo>
                  <a:pt x="80500" y="81680"/>
                </a:lnTo>
                <a:lnTo>
                  <a:pt x="80510" y="81650"/>
                </a:lnTo>
                <a:lnTo>
                  <a:pt x="80520" y="81620"/>
                </a:lnTo>
                <a:lnTo>
                  <a:pt x="80530" y="81610"/>
                </a:lnTo>
                <a:lnTo>
                  <a:pt x="80540" y="81620"/>
                </a:lnTo>
                <a:lnTo>
                  <a:pt x="80580" y="81650"/>
                </a:lnTo>
                <a:lnTo>
                  <a:pt x="80610" y="81680"/>
                </a:lnTo>
                <a:lnTo>
                  <a:pt x="80650" y="81710"/>
                </a:lnTo>
                <a:lnTo>
                  <a:pt x="80680" y="81740"/>
                </a:lnTo>
                <a:lnTo>
                  <a:pt x="80690" y="81750"/>
                </a:lnTo>
                <a:lnTo>
                  <a:pt x="80700" y="81780"/>
                </a:lnTo>
                <a:lnTo>
                  <a:pt x="80710" y="81790"/>
                </a:lnTo>
                <a:lnTo>
                  <a:pt x="80740" y="81800"/>
                </a:lnTo>
                <a:lnTo>
                  <a:pt x="80830" y="81770"/>
                </a:lnTo>
                <a:lnTo>
                  <a:pt x="80900" y="81740"/>
                </a:lnTo>
                <a:lnTo>
                  <a:pt x="80960" y="81710"/>
                </a:lnTo>
                <a:lnTo>
                  <a:pt x="80980" y="81710"/>
                </a:lnTo>
                <a:lnTo>
                  <a:pt x="81020" y="81700"/>
                </a:lnTo>
                <a:lnTo>
                  <a:pt x="81090" y="81690"/>
                </a:lnTo>
                <a:lnTo>
                  <a:pt x="81130" y="81680"/>
                </a:lnTo>
                <a:lnTo>
                  <a:pt x="81170" y="81690"/>
                </a:lnTo>
                <a:lnTo>
                  <a:pt x="81190" y="81690"/>
                </a:lnTo>
                <a:lnTo>
                  <a:pt x="81270" y="81650"/>
                </a:lnTo>
                <a:lnTo>
                  <a:pt x="81320" y="81650"/>
                </a:lnTo>
                <a:lnTo>
                  <a:pt x="81360" y="81660"/>
                </a:lnTo>
                <a:lnTo>
                  <a:pt x="81400" y="81570"/>
                </a:lnTo>
                <a:lnTo>
                  <a:pt x="81400" y="81520"/>
                </a:lnTo>
                <a:lnTo>
                  <a:pt x="81420" y="81430"/>
                </a:lnTo>
                <a:lnTo>
                  <a:pt x="81460" y="81390"/>
                </a:lnTo>
                <a:lnTo>
                  <a:pt x="81470" y="81290"/>
                </a:lnTo>
                <a:lnTo>
                  <a:pt x="81480" y="81180"/>
                </a:lnTo>
                <a:lnTo>
                  <a:pt x="81480" y="81140"/>
                </a:lnTo>
                <a:lnTo>
                  <a:pt x="81490" y="81100"/>
                </a:lnTo>
                <a:lnTo>
                  <a:pt x="81530" y="80970"/>
                </a:lnTo>
                <a:lnTo>
                  <a:pt x="81590" y="80940"/>
                </a:lnTo>
                <a:lnTo>
                  <a:pt x="81690" y="80820"/>
                </a:lnTo>
                <a:lnTo>
                  <a:pt x="81830" y="80720"/>
                </a:lnTo>
                <a:lnTo>
                  <a:pt x="81970" y="80710"/>
                </a:lnTo>
                <a:lnTo>
                  <a:pt x="82060" y="80710"/>
                </a:lnTo>
                <a:lnTo>
                  <a:pt x="82160" y="80800"/>
                </a:lnTo>
                <a:lnTo>
                  <a:pt x="82300" y="80820"/>
                </a:lnTo>
                <a:lnTo>
                  <a:pt x="82410" y="80840"/>
                </a:lnTo>
                <a:lnTo>
                  <a:pt x="82520" y="80900"/>
                </a:lnTo>
                <a:lnTo>
                  <a:pt x="82640" y="80970"/>
                </a:lnTo>
                <a:lnTo>
                  <a:pt x="82770" y="80980"/>
                </a:lnTo>
                <a:lnTo>
                  <a:pt x="82880" y="80930"/>
                </a:lnTo>
                <a:lnTo>
                  <a:pt x="83020" y="80900"/>
                </a:lnTo>
                <a:lnTo>
                  <a:pt x="83120" y="80910"/>
                </a:lnTo>
                <a:lnTo>
                  <a:pt x="83280" y="80920"/>
                </a:lnTo>
                <a:lnTo>
                  <a:pt x="83390" y="80880"/>
                </a:lnTo>
                <a:lnTo>
                  <a:pt x="83460" y="80830"/>
                </a:lnTo>
                <a:lnTo>
                  <a:pt x="83560" y="80850"/>
                </a:lnTo>
                <a:lnTo>
                  <a:pt x="83650" y="80870"/>
                </a:lnTo>
                <a:lnTo>
                  <a:pt x="83750" y="80840"/>
                </a:lnTo>
                <a:lnTo>
                  <a:pt x="83850" y="80840"/>
                </a:lnTo>
                <a:lnTo>
                  <a:pt x="83910" y="80860"/>
                </a:lnTo>
                <a:lnTo>
                  <a:pt x="83980" y="80880"/>
                </a:lnTo>
                <a:lnTo>
                  <a:pt x="84030" y="80890"/>
                </a:lnTo>
                <a:lnTo>
                  <a:pt x="84040" y="80930"/>
                </a:lnTo>
                <a:lnTo>
                  <a:pt x="84070" y="81000"/>
                </a:lnTo>
                <a:lnTo>
                  <a:pt x="84100" y="81090"/>
                </a:lnTo>
                <a:lnTo>
                  <a:pt x="84080" y="81170"/>
                </a:lnTo>
                <a:lnTo>
                  <a:pt x="84060" y="81300"/>
                </a:lnTo>
                <a:lnTo>
                  <a:pt x="84070" y="81360"/>
                </a:lnTo>
                <a:lnTo>
                  <a:pt x="84060" y="81410"/>
                </a:lnTo>
                <a:lnTo>
                  <a:pt x="84100" y="81510"/>
                </a:lnTo>
                <a:lnTo>
                  <a:pt x="84100" y="81520"/>
                </a:lnTo>
                <a:lnTo>
                  <a:pt x="84100" y="81530"/>
                </a:lnTo>
                <a:lnTo>
                  <a:pt x="84090" y="81530"/>
                </a:lnTo>
                <a:lnTo>
                  <a:pt x="84090" y="81540"/>
                </a:lnTo>
                <a:lnTo>
                  <a:pt x="84080" y="81550"/>
                </a:lnTo>
                <a:lnTo>
                  <a:pt x="84080" y="81560"/>
                </a:lnTo>
                <a:lnTo>
                  <a:pt x="84080" y="81570"/>
                </a:lnTo>
                <a:lnTo>
                  <a:pt x="84090" y="81580"/>
                </a:lnTo>
                <a:lnTo>
                  <a:pt x="84090" y="81590"/>
                </a:lnTo>
                <a:lnTo>
                  <a:pt x="84090" y="81600"/>
                </a:lnTo>
                <a:lnTo>
                  <a:pt x="84080" y="81610"/>
                </a:lnTo>
                <a:lnTo>
                  <a:pt x="84070" y="81610"/>
                </a:lnTo>
                <a:lnTo>
                  <a:pt x="84070" y="81620"/>
                </a:lnTo>
                <a:lnTo>
                  <a:pt x="84070" y="81630"/>
                </a:lnTo>
                <a:lnTo>
                  <a:pt x="84080" y="81640"/>
                </a:lnTo>
                <a:lnTo>
                  <a:pt x="84090" y="81640"/>
                </a:lnTo>
                <a:lnTo>
                  <a:pt x="84100" y="81640"/>
                </a:lnTo>
                <a:lnTo>
                  <a:pt x="84110" y="81640"/>
                </a:lnTo>
                <a:lnTo>
                  <a:pt x="84110" y="81650"/>
                </a:lnTo>
                <a:lnTo>
                  <a:pt x="84110" y="81660"/>
                </a:lnTo>
                <a:lnTo>
                  <a:pt x="84110" y="81670"/>
                </a:lnTo>
                <a:lnTo>
                  <a:pt x="84100" y="81680"/>
                </a:lnTo>
                <a:lnTo>
                  <a:pt x="84100" y="81690"/>
                </a:lnTo>
                <a:lnTo>
                  <a:pt x="84110" y="81690"/>
                </a:lnTo>
                <a:lnTo>
                  <a:pt x="84120" y="81690"/>
                </a:lnTo>
                <a:lnTo>
                  <a:pt x="84130" y="81690"/>
                </a:lnTo>
                <a:lnTo>
                  <a:pt x="84140" y="81690"/>
                </a:lnTo>
                <a:lnTo>
                  <a:pt x="84140" y="81700"/>
                </a:lnTo>
                <a:lnTo>
                  <a:pt x="84140" y="81710"/>
                </a:lnTo>
                <a:lnTo>
                  <a:pt x="84140" y="81720"/>
                </a:lnTo>
                <a:lnTo>
                  <a:pt x="84150" y="81720"/>
                </a:lnTo>
                <a:lnTo>
                  <a:pt x="84160" y="81720"/>
                </a:lnTo>
                <a:lnTo>
                  <a:pt x="84170" y="81720"/>
                </a:lnTo>
                <a:lnTo>
                  <a:pt x="84170" y="81730"/>
                </a:lnTo>
                <a:lnTo>
                  <a:pt x="84180" y="81730"/>
                </a:lnTo>
                <a:lnTo>
                  <a:pt x="84190" y="81740"/>
                </a:lnTo>
                <a:lnTo>
                  <a:pt x="84190" y="81750"/>
                </a:lnTo>
                <a:lnTo>
                  <a:pt x="84190" y="81760"/>
                </a:lnTo>
                <a:lnTo>
                  <a:pt x="84190" y="81770"/>
                </a:lnTo>
                <a:lnTo>
                  <a:pt x="84180" y="81780"/>
                </a:lnTo>
                <a:lnTo>
                  <a:pt x="84190" y="81790"/>
                </a:lnTo>
                <a:lnTo>
                  <a:pt x="84200" y="81790"/>
                </a:lnTo>
                <a:lnTo>
                  <a:pt x="84200" y="81800"/>
                </a:lnTo>
                <a:lnTo>
                  <a:pt x="84210" y="81800"/>
                </a:lnTo>
                <a:lnTo>
                  <a:pt x="84210" y="81810"/>
                </a:lnTo>
                <a:lnTo>
                  <a:pt x="84220" y="81820"/>
                </a:lnTo>
                <a:lnTo>
                  <a:pt x="84230" y="81830"/>
                </a:lnTo>
                <a:lnTo>
                  <a:pt x="84230" y="81840"/>
                </a:lnTo>
                <a:lnTo>
                  <a:pt x="84240" y="81850"/>
                </a:lnTo>
                <a:lnTo>
                  <a:pt x="84250" y="81850"/>
                </a:lnTo>
                <a:lnTo>
                  <a:pt x="84260" y="81860"/>
                </a:lnTo>
                <a:lnTo>
                  <a:pt x="84270" y="81860"/>
                </a:lnTo>
                <a:lnTo>
                  <a:pt x="84270" y="81870"/>
                </a:lnTo>
                <a:lnTo>
                  <a:pt x="84280" y="81870"/>
                </a:lnTo>
                <a:lnTo>
                  <a:pt x="84280" y="81880"/>
                </a:lnTo>
                <a:lnTo>
                  <a:pt x="84280" y="81890"/>
                </a:lnTo>
                <a:lnTo>
                  <a:pt x="84280" y="81900"/>
                </a:lnTo>
                <a:lnTo>
                  <a:pt x="84290" y="81910"/>
                </a:lnTo>
                <a:lnTo>
                  <a:pt x="84300" y="81910"/>
                </a:lnTo>
                <a:lnTo>
                  <a:pt x="84310" y="81920"/>
                </a:lnTo>
                <a:lnTo>
                  <a:pt x="84320" y="81920"/>
                </a:lnTo>
                <a:lnTo>
                  <a:pt x="84330" y="81920"/>
                </a:lnTo>
                <a:lnTo>
                  <a:pt x="84330" y="81930"/>
                </a:lnTo>
                <a:lnTo>
                  <a:pt x="84330" y="81940"/>
                </a:lnTo>
                <a:lnTo>
                  <a:pt x="84330" y="81950"/>
                </a:lnTo>
                <a:lnTo>
                  <a:pt x="84340" y="81950"/>
                </a:lnTo>
                <a:lnTo>
                  <a:pt x="84350" y="81960"/>
                </a:lnTo>
                <a:lnTo>
                  <a:pt x="84360" y="81960"/>
                </a:lnTo>
                <a:lnTo>
                  <a:pt x="84360" y="81970"/>
                </a:lnTo>
                <a:lnTo>
                  <a:pt x="84360" y="81980"/>
                </a:lnTo>
                <a:lnTo>
                  <a:pt x="84350" y="81980"/>
                </a:lnTo>
                <a:lnTo>
                  <a:pt x="84350" y="81990"/>
                </a:lnTo>
                <a:lnTo>
                  <a:pt x="84360" y="82000"/>
                </a:lnTo>
                <a:lnTo>
                  <a:pt x="84370" y="82010"/>
                </a:lnTo>
                <a:lnTo>
                  <a:pt x="84380" y="82030"/>
                </a:lnTo>
                <a:lnTo>
                  <a:pt x="84380" y="82040"/>
                </a:lnTo>
                <a:lnTo>
                  <a:pt x="84390" y="82040"/>
                </a:lnTo>
                <a:lnTo>
                  <a:pt x="84390" y="82050"/>
                </a:lnTo>
                <a:lnTo>
                  <a:pt x="84390" y="82060"/>
                </a:lnTo>
                <a:lnTo>
                  <a:pt x="84400" y="82060"/>
                </a:lnTo>
                <a:lnTo>
                  <a:pt x="84410" y="82060"/>
                </a:lnTo>
                <a:lnTo>
                  <a:pt x="84420" y="82060"/>
                </a:lnTo>
                <a:lnTo>
                  <a:pt x="84430" y="82070"/>
                </a:lnTo>
                <a:lnTo>
                  <a:pt x="84440" y="82070"/>
                </a:lnTo>
                <a:lnTo>
                  <a:pt x="84440" y="82080"/>
                </a:lnTo>
                <a:lnTo>
                  <a:pt x="84440" y="82090"/>
                </a:lnTo>
                <a:lnTo>
                  <a:pt x="84450" y="82090"/>
                </a:lnTo>
                <a:lnTo>
                  <a:pt x="84460" y="82090"/>
                </a:lnTo>
                <a:lnTo>
                  <a:pt x="84470" y="82090"/>
                </a:lnTo>
                <a:lnTo>
                  <a:pt x="84470" y="82100"/>
                </a:lnTo>
                <a:lnTo>
                  <a:pt x="84480" y="82100"/>
                </a:lnTo>
                <a:lnTo>
                  <a:pt x="84490" y="82100"/>
                </a:lnTo>
                <a:lnTo>
                  <a:pt x="84490" y="82110"/>
                </a:lnTo>
                <a:lnTo>
                  <a:pt x="84480" y="82110"/>
                </a:lnTo>
                <a:lnTo>
                  <a:pt x="84480" y="82120"/>
                </a:lnTo>
                <a:lnTo>
                  <a:pt x="84490" y="82120"/>
                </a:lnTo>
                <a:lnTo>
                  <a:pt x="84490" y="82130"/>
                </a:lnTo>
                <a:lnTo>
                  <a:pt x="84500" y="82140"/>
                </a:lnTo>
                <a:lnTo>
                  <a:pt x="84500" y="82150"/>
                </a:lnTo>
                <a:lnTo>
                  <a:pt x="84510" y="82150"/>
                </a:lnTo>
                <a:lnTo>
                  <a:pt x="84510" y="82160"/>
                </a:lnTo>
                <a:lnTo>
                  <a:pt x="84510" y="82170"/>
                </a:lnTo>
                <a:lnTo>
                  <a:pt x="84510" y="82180"/>
                </a:lnTo>
                <a:lnTo>
                  <a:pt x="84510" y="82190"/>
                </a:lnTo>
                <a:lnTo>
                  <a:pt x="84520" y="82200"/>
                </a:lnTo>
                <a:lnTo>
                  <a:pt x="84530" y="82210"/>
                </a:lnTo>
                <a:lnTo>
                  <a:pt x="84540" y="82210"/>
                </a:lnTo>
                <a:lnTo>
                  <a:pt x="84540" y="82220"/>
                </a:lnTo>
                <a:lnTo>
                  <a:pt x="84550" y="82230"/>
                </a:lnTo>
                <a:lnTo>
                  <a:pt x="84550" y="82240"/>
                </a:lnTo>
                <a:lnTo>
                  <a:pt x="84550" y="82250"/>
                </a:lnTo>
                <a:lnTo>
                  <a:pt x="84550" y="82260"/>
                </a:lnTo>
                <a:lnTo>
                  <a:pt x="84560" y="82270"/>
                </a:lnTo>
                <a:lnTo>
                  <a:pt x="84560" y="82280"/>
                </a:lnTo>
                <a:lnTo>
                  <a:pt x="84570" y="82280"/>
                </a:lnTo>
                <a:lnTo>
                  <a:pt x="84580" y="82280"/>
                </a:lnTo>
                <a:lnTo>
                  <a:pt x="84590" y="82280"/>
                </a:lnTo>
                <a:lnTo>
                  <a:pt x="84590" y="82290"/>
                </a:lnTo>
                <a:lnTo>
                  <a:pt x="84600" y="82290"/>
                </a:lnTo>
                <a:lnTo>
                  <a:pt x="84600" y="82300"/>
                </a:lnTo>
                <a:lnTo>
                  <a:pt x="84610" y="82310"/>
                </a:lnTo>
                <a:lnTo>
                  <a:pt x="84620" y="82310"/>
                </a:lnTo>
                <a:lnTo>
                  <a:pt x="84630" y="82310"/>
                </a:lnTo>
                <a:lnTo>
                  <a:pt x="84630" y="82300"/>
                </a:lnTo>
                <a:lnTo>
                  <a:pt x="84640" y="82300"/>
                </a:lnTo>
                <a:lnTo>
                  <a:pt x="84650" y="82300"/>
                </a:lnTo>
                <a:lnTo>
                  <a:pt x="84650" y="82290"/>
                </a:lnTo>
                <a:lnTo>
                  <a:pt x="84650" y="82280"/>
                </a:lnTo>
                <a:lnTo>
                  <a:pt x="84660" y="82280"/>
                </a:lnTo>
                <a:lnTo>
                  <a:pt x="84670" y="82270"/>
                </a:lnTo>
                <a:lnTo>
                  <a:pt x="84680" y="82270"/>
                </a:lnTo>
                <a:lnTo>
                  <a:pt x="84690" y="82270"/>
                </a:lnTo>
                <a:lnTo>
                  <a:pt x="84700" y="82280"/>
                </a:lnTo>
                <a:lnTo>
                  <a:pt x="84710" y="82280"/>
                </a:lnTo>
                <a:lnTo>
                  <a:pt x="84720" y="82280"/>
                </a:lnTo>
                <a:lnTo>
                  <a:pt x="84730" y="82280"/>
                </a:lnTo>
                <a:lnTo>
                  <a:pt x="84740" y="82270"/>
                </a:lnTo>
                <a:lnTo>
                  <a:pt x="84750" y="82270"/>
                </a:lnTo>
                <a:lnTo>
                  <a:pt x="84760" y="82270"/>
                </a:lnTo>
                <a:lnTo>
                  <a:pt x="84780" y="82270"/>
                </a:lnTo>
                <a:lnTo>
                  <a:pt x="84790" y="82280"/>
                </a:lnTo>
                <a:lnTo>
                  <a:pt x="84810" y="82290"/>
                </a:lnTo>
                <a:lnTo>
                  <a:pt x="84820" y="82290"/>
                </a:lnTo>
                <a:lnTo>
                  <a:pt x="84830" y="82300"/>
                </a:lnTo>
                <a:lnTo>
                  <a:pt x="84840" y="82300"/>
                </a:lnTo>
                <a:lnTo>
                  <a:pt x="84850" y="82300"/>
                </a:lnTo>
                <a:lnTo>
                  <a:pt x="84860" y="82300"/>
                </a:lnTo>
                <a:lnTo>
                  <a:pt x="84860" y="82310"/>
                </a:lnTo>
                <a:lnTo>
                  <a:pt x="84870" y="82310"/>
                </a:lnTo>
                <a:lnTo>
                  <a:pt x="84880" y="82310"/>
                </a:lnTo>
                <a:lnTo>
                  <a:pt x="84890" y="82310"/>
                </a:lnTo>
                <a:lnTo>
                  <a:pt x="84900" y="82310"/>
                </a:lnTo>
                <a:lnTo>
                  <a:pt x="84900" y="82320"/>
                </a:lnTo>
                <a:lnTo>
                  <a:pt x="84910" y="82320"/>
                </a:lnTo>
                <a:lnTo>
                  <a:pt x="84920" y="82330"/>
                </a:lnTo>
                <a:lnTo>
                  <a:pt x="84930" y="82330"/>
                </a:lnTo>
                <a:lnTo>
                  <a:pt x="84940" y="82330"/>
                </a:lnTo>
                <a:lnTo>
                  <a:pt x="84950" y="82330"/>
                </a:lnTo>
                <a:lnTo>
                  <a:pt x="84950" y="82340"/>
                </a:lnTo>
                <a:lnTo>
                  <a:pt x="84960" y="82340"/>
                </a:lnTo>
                <a:lnTo>
                  <a:pt x="84970" y="82350"/>
                </a:lnTo>
                <a:lnTo>
                  <a:pt x="84990" y="82350"/>
                </a:lnTo>
                <a:lnTo>
                  <a:pt x="84990" y="82360"/>
                </a:lnTo>
                <a:lnTo>
                  <a:pt x="85000" y="82370"/>
                </a:lnTo>
                <a:lnTo>
                  <a:pt x="85000" y="82380"/>
                </a:lnTo>
                <a:lnTo>
                  <a:pt x="85010" y="82390"/>
                </a:lnTo>
                <a:lnTo>
                  <a:pt x="85020" y="82400"/>
                </a:lnTo>
                <a:lnTo>
                  <a:pt x="85020" y="82410"/>
                </a:lnTo>
                <a:lnTo>
                  <a:pt x="85030" y="82410"/>
                </a:lnTo>
                <a:lnTo>
                  <a:pt x="85030" y="82420"/>
                </a:lnTo>
                <a:lnTo>
                  <a:pt x="85040" y="82420"/>
                </a:lnTo>
                <a:lnTo>
                  <a:pt x="85050" y="82430"/>
                </a:lnTo>
                <a:lnTo>
                  <a:pt x="85060" y="82430"/>
                </a:lnTo>
                <a:lnTo>
                  <a:pt x="85070" y="82440"/>
                </a:lnTo>
                <a:lnTo>
                  <a:pt x="85070" y="82450"/>
                </a:lnTo>
                <a:lnTo>
                  <a:pt x="85080" y="82450"/>
                </a:lnTo>
                <a:lnTo>
                  <a:pt x="85080" y="82460"/>
                </a:lnTo>
                <a:lnTo>
                  <a:pt x="85090" y="82460"/>
                </a:lnTo>
                <a:lnTo>
                  <a:pt x="85090" y="82450"/>
                </a:lnTo>
                <a:lnTo>
                  <a:pt x="85100" y="82440"/>
                </a:lnTo>
                <a:lnTo>
                  <a:pt x="85110" y="82430"/>
                </a:lnTo>
                <a:lnTo>
                  <a:pt x="85120" y="82420"/>
                </a:lnTo>
                <a:lnTo>
                  <a:pt x="85130" y="82420"/>
                </a:lnTo>
                <a:lnTo>
                  <a:pt x="85140" y="82420"/>
                </a:lnTo>
                <a:lnTo>
                  <a:pt x="85140" y="82430"/>
                </a:lnTo>
                <a:lnTo>
                  <a:pt x="85160" y="82440"/>
                </a:lnTo>
                <a:lnTo>
                  <a:pt x="85170" y="82450"/>
                </a:lnTo>
                <a:lnTo>
                  <a:pt x="85180" y="82460"/>
                </a:lnTo>
                <a:lnTo>
                  <a:pt x="85190" y="82470"/>
                </a:lnTo>
                <a:lnTo>
                  <a:pt x="85200" y="82480"/>
                </a:lnTo>
                <a:lnTo>
                  <a:pt x="85220" y="82480"/>
                </a:lnTo>
                <a:lnTo>
                  <a:pt x="85240" y="82480"/>
                </a:lnTo>
                <a:lnTo>
                  <a:pt x="85250" y="82480"/>
                </a:lnTo>
                <a:lnTo>
                  <a:pt x="85260" y="82480"/>
                </a:lnTo>
                <a:lnTo>
                  <a:pt x="85260" y="82470"/>
                </a:lnTo>
                <a:lnTo>
                  <a:pt x="85280" y="82470"/>
                </a:lnTo>
                <a:lnTo>
                  <a:pt x="85300" y="82470"/>
                </a:lnTo>
                <a:lnTo>
                  <a:pt x="85310" y="82460"/>
                </a:lnTo>
                <a:lnTo>
                  <a:pt x="85320" y="82450"/>
                </a:lnTo>
                <a:lnTo>
                  <a:pt x="85330" y="82440"/>
                </a:lnTo>
                <a:lnTo>
                  <a:pt x="85340" y="82430"/>
                </a:lnTo>
                <a:lnTo>
                  <a:pt x="85340" y="82420"/>
                </a:lnTo>
                <a:lnTo>
                  <a:pt x="85350" y="82410"/>
                </a:lnTo>
                <a:lnTo>
                  <a:pt x="85360" y="82410"/>
                </a:lnTo>
                <a:lnTo>
                  <a:pt x="85370" y="82410"/>
                </a:lnTo>
                <a:lnTo>
                  <a:pt x="85380" y="82410"/>
                </a:lnTo>
                <a:lnTo>
                  <a:pt x="85390" y="82410"/>
                </a:lnTo>
                <a:lnTo>
                  <a:pt x="85400" y="82410"/>
                </a:lnTo>
                <a:lnTo>
                  <a:pt x="85410" y="82410"/>
                </a:lnTo>
                <a:lnTo>
                  <a:pt x="85410" y="82400"/>
                </a:lnTo>
                <a:lnTo>
                  <a:pt x="85420" y="82390"/>
                </a:lnTo>
                <a:lnTo>
                  <a:pt x="85420" y="82380"/>
                </a:lnTo>
                <a:lnTo>
                  <a:pt x="85420" y="82370"/>
                </a:lnTo>
                <a:lnTo>
                  <a:pt x="85410" y="82360"/>
                </a:lnTo>
                <a:lnTo>
                  <a:pt x="85420" y="82350"/>
                </a:lnTo>
                <a:lnTo>
                  <a:pt x="85420" y="82340"/>
                </a:lnTo>
                <a:lnTo>
                  <a:pt x="85430" y="82330"/>
                </a:lnTo>
                <a:lnTo>
                  <a:pt x="85430" y="82320"/>
                </a:lnTo>
                <a:lnTo>
                  <a:pt x="85440" y="82320"/>
                </a:lnTo>
                <a:lnTo>
                  <a:pt x="85450" y="82310"/>
                </a:lnTo>
                <a:lnTo>
                  <a:pt x="85460" y="82310"/>
                </a:lnTo>
                <a:lnTo>
                  <a:pt x="85470" y="82310"/>
                </a:lnTo>
                <a:lnTo>
                  <a:pt x="85480" y="82300"/>
                </a:lnTo>
                <a:lnTo>
                  <a:pt x="85490" y="82300"/>
                </a:lnTo>
                <a:lnTo>
                  <a:pt x="85500" y="82290"/>
                </a:lnTo>
                <a:lnTo>
                  <a:pt x="85500" y="82280"/>
                </a:lnTo>
                <a:lnTo>
                  <a:pt x="85510" y="82270"/>
                </a:lnTo>
                <a:lnTo>
                  <a:pt x="85520" y="82250"/>
                </a:lnTo>
                <a:lnTo>
                  <a:pt x="85520" y="82240"/>
                </a:lnTo>
                <a:lnTo>
                  <a:pt x="85520" y="82230"/>
                </a:lnTo>
                <a:lnTo>
                  <a:pt x="85520" y="82210"/>
                </a:lnTo>
                <a:lnTo>
                  <a:pt x="85530" y="82200"/>
                </a:lnTo>
                <a:lnTo>
                  <a:pt x="85540" y="82190"/>
                </a:lnTo>
                <a:lnTo>
                  <a:pt x="85560" y="82170"/>
                </a:lnTo>
                <a:lnTo>
                  <a:pt x="85570" y="82160"/>
                </a:lnTo>
                <a:lnTo>
                  <a:pt x="85570" y="82150"/>
                </a:lnTo>
                <a:lnTo>
                  <a:pt x="85580" y="82140"/>
                </a:lnTo>
                <a:lnTo>
                  <a:pt x="85580" y="82130"/>
                </a:lnTo>
                <a:lnTo>
                  <a:pt x="85580" y="82120"/>
                </a:lnTo>
                <a:lnTo>
                  <a:pt x="85580" y="82100"/>
                </a:lnTo>
                <a:lnTo>
                  <a:pt x="85580" y="82090"/>
                </a:lnTo>
                <a:lnTo>
                  <a:pt x="85590" y="82080"/>
                </a:lnTo>
                <a:lnTo>
                  <a:pt x="85610" y="82070"/>
                </a:lnTo>
                <a:lnTo>
                  <a:pt x="85620" y="82070"/>
                </a:lnTo>
                <a:lnTo>
                  <a:pt x="85630" y="82060"/>
                </a:lnTo>
                <a:lnTo>
                  <a:pt x="85650" y="82060"/>
                </a:lnTo>
                <a:lnTo>
                  <a:pt x="85670" y="82050"/>
                </a:lnTo>
                <a:lnTo>
                  <a:pt x="85680" y="82040"/>
                </a:lnTo>
                <a:lnTo>
                  <a:pt x="85690" y="82040"/>
                </a:lnTo>
                <a:lnTo>
                  <a:pt x="85700" y="82030"/>
                </a:lnTo>
                <a:lnTo>
                  <a:pt x="85700" y="82020"/>
                </a:lnTo>
                <a:lnTo>
                  <a:pt x="85710" y="82010"/>
                </a:lnTo>
                <a:lnTo>
                  <a:pt x="85720" y="81990"/>
                </a:lnTo>
                <a:lnTo>
                  <a:pt x="85730" y="81980"/>
                </a:lnTo>
                <a:lnTo>
                  <a:pt x="85740" y="81970"/>
                </a:lnTo>
                <a:lnTo>
                  <a:pt x="85750" y="81970"/>
                </a:lnTo>
                <a:lnTo>
                  <a:pt x="85760" y="81970"/>
                </a:lnTo>
                <a:lnTo>
                  <a:pt x="85770" y="81970"/>
                </a:lnTo>
                <a:lnTo>
                  <a:pt x="85770" y="81980"/>
                </a:lnTo>
                <a:lnTo>
                  <a:pt x="85780" y="81980"/>
                </a:lnTo>
                <a:lnTo>
                  <a:pt x="85790" y="81980"/>
                </a:lnTo>
                <a:lnTo>
                  <a:pt x="85810" y="81980"/>
                </a:lnTo>
                <a:lnTo>
                  <a:pt x="85820" y="81970"/>
                </a:lnTo>
                <a:lnTo>
                  <a:pt x="85820" y="81960"/>
                </a:lnTo>
                <a:lnTo>
                  <a:pt x="85830" y="81940"/>
                </a:lnTo>
                <a:lnTo>
                  <a:pt x="85830" y="81930"/>
                </a:lnTo>
                <a:lnTo>
                  <a:pt x="85840" y="81920"/>
                </a:lnTo>
                <a:lnTo>
                  <a:pt x="85840" y="81910"/>
                </a:lnTo>
                <a:lnTo>
                  <a:pt x="85850" y="81910"/>
                </a:lnTo>
                <a:lnTo>
                  <a:pt x="85860" y="81900"/>
                </a:lnTo>
                <a:lnTo>
                  <a:pt x="85860" y="81890"/>
                </a:lnTo>
                <a:lnTo>
                  <a:pt x="85870" y="81870"/>
                </a:lnTo>
                <a:lnTo>
                  <a:pt x="85880" y="81850"/>
                </a:lnTo>
                <a:lnTo>
                  <a:pt x="85880" y="81840"/>
                </a:lnTo>
                <a:lnTo>
                  <a:pt x="85880" y="81830"/>
                </a:lnTo>
                <a:lnTo>
                  <a:pt x="85890" y="81830"/>
                </a:lnTo>
                <a:lnTo>
                  <a:pt x="85890" y="81820"/>
                </a:lnTo>
                <a:lnTo>
                  <a:pt x="85900" y="81800"/>
                </a:lnTo>
                <a:lnTo>
                  <a:pt x="85910" y="81790"/>
                </a:lnTo>
                <a:lnTo>
                  <a:pt x="85920" y="81790"/>
                </a:lnTo>
                <a:lnTo>
                  <a:pt x="85930" y="81780"/>
                </a:lnTo>
                <a:lnTo>
                  <a:pt x="85950" y="81780"/>
                </a:lnTo>
                <a:lnTo>
                  <a:pt x="85960" y="81780"/>
                </a:lnTo>
                <a:lnTo>
                  <a:pt x="85970" y="81780"/>
                </a:lnTo>
                <a:lnTo>
                  <a:pt x="85970" y="81790"/>
                </a:lnTo>
                <a:lnTo>
                  <a:pt x="85980" y="81790"/>
                </a:lnTo>
                <a:lnTo>
                  <a:pt x="85990" y="81800"/>
                </a:lnTo>
                <a:lnTo>
                  <a:pt x="85990" y="81810"/>
                </a:lnTo>
                <a:lnTo>
                  <a:pt x="86000" y="81810"/>
                </a:lnTo>
                <a:lnTo>
                  <a:pt x="86010" y="81810"/>
                </a:lnTo>
                <a:lnTo>
                  <a:pt x="86020" y="81810"/>
                </a:lnTo>
                <a:lnTo>
                  <a:pt x="86020" y="81820"/>
                </a:lnTo>
                <a:lnTo>
                  <a:pt x="86020" y="81830"/>
                </a:lnTo>
                <a:lnTo>
                  <a:pt x="86030" y="81840"/>
                </a:lnTo>
                <a:lnTo>
                  <a:pt x="86030" y="81850"/>
                </a:lnTo>
                <a:lnTo>
                  <a:pt x="86040" y="81850"/>
                </a:lnTo>
                <a:lnTo>
                  <a:pt x="86050" y="81860"/>
                </a:lnTo>
                <a:lnTo>
                  <a:pt x="86050" y="81870"/>
                </a:lnTo>
                <a:lnTo>
                  <a:pt x="86060" y="81870"/>
                </a:lnTo>
                <a:lnTo>
                  <a:pt x="86060" y="81880"/>
                </a:lnTo>
                <a:lnTo>
                  <a:pt x="86070" y="81890"/>
                </a:lnTo>
                <a:lnTo>
                  <a:pt x="86070" y="81900"/>
                </a:lnTo>
                <a:lnTo>
                  <a:pt x="86080" y="81910"/>
                </a:lnTo>
                <a:lnTo>
                  <a:pt x="86090" y="81920"/>
                </a:lnTo>
                <a:lnTo>
                  <a:pt x="86090" y="81930"/>
                </a:lnTo>
                <a:lnTo>
                  <a:pt x="86100" y="81930"/>
                </a:lnTo>
                <a:lnTo>
                  <a:pt x="86100" y="81940"/>
                </a:lnTo>
                <a:lnTo>
                  <a:pt x="86100" y="81950"/>
                </a:lnTo>
                <a:lnTo>
                  <a:pt x="86100" y="81960"/>
                </a:lnTo>
                <a:lnTo>
                  <a:pt x="86090" y="81960"/>
                </a:lnTo>
                <a:lnTo>
                  <a:pt x="86090" y="81970"/>
                </a:lnTo>
                <a:lnTo>
                  <a:pt x="86080" y="81980"/>
                </a:lnTo>
                <a:lnTo>
                  <a:pt x="86070" y="81980"/>
                </a:lnTo>
                <a:lnTo>
                  <a:pt x="86070" y="81990"/>
                </a:lnTo>
                <a:lnTo>
                  <a:pt x="86070" y="82000"/>
                </a:lnTo>
                <a:lnTo>
                  <a:pt x="86070" y="82010"/>
                </a:lnTo>
                <a:lnTo>
                  <a:pt x="86070" y="82020"/>
                </a:lnTo>
                <a:lnTo>
                  <a:pt x="86070" y="82030"/>
                </a:lnTo>
                <a:lnTo>
                  <a:pt x="86080" y="82040"/>
                </a:lnTo>
                <a:lnTo>
                  <a:pt x="86080" y="82050"/>
                </a:lnTo>
                <a:lnTo>
                  <a:pt x="86080" y="82060"/>
                </a:lnTo>
                <a:lnTo>
                  <a:pt x="86090" y="82060"/>
                </a:lnTo>
                <a:lnTo>
                  <a:pt x="86100" y="82060"/>
                </a:lnTo>
                <a:lnTo>
                  <a:pt x="86110" y="82060"/>
                </a:lnTo>
                <a:lnTo>
                  <a:pt x="86120" y="82060"/>
                </a:lnTo>
                <a:lnTo>
                  <a:pt x="86130" y="82060"/>
                </a:lnTo>
                <a:lnTo>
                  <a:pt x="86140" y="82060"/>
                </a:lnTo>
                <a:lnTo>
                  <a:pt x="86140" y="82070"/>
                </a:lnTo>
                <a:lnTo>
                  <a:pt x="86150" y="82070"/>
                </a:lnTo>
                <a:lnTo>
                  <a:pt x="86150" y="82080"/>
                </a:lnTo>
                <a:lnTo>
                  <a:pt x="86150" y="82090"/>
                </a:lnTo>
                <a:lnTo>
                  <a:pt x="86160" y="82100"/>
                </a:lnTo>
                <a:lnTo>
                  <a:pt x="86160" y="82110"/>
                </a:lnTo>
                <a:lnTo>
                  <a:pt x="86160" y="82120"/>
                </a:lnTo>
                <a:lnTo>
                  <a:pt x="86150" y="82120"/>
                </a:lnTo>
                <a:lnTo>
                  <a:pt x="86150" y="82130"/>
                </a:lnTo>
                <a:lnTo>
                  <a:pt x="86140" y="82130"/>
                </a:lnTo>
                <a:lnTo>
                  <a:pt x="86140" y="82140"/>
                </a:lnTo>
                <a:lnTo>
                  <a:pt x="86150" y="82140"/>
                </a:lnTo>
                <a:lnTo>
                  <a:pt x="86160" y="82150"/>
                </a:lnTo>
                <a:lnTo>
                  <a:pt x="86170" y="82160"/>
                </a:lnTo>
                <a:lnTo>
                  <a:pt x="86160" y="82170"/>
                </a:lnTo>
                <a:lnTo>
                  <a:pt x="86150" y="82160"/>
                </a:lnTo>
                <a:lnTo>
                  <a:pt x="86140" y="82170"/>
                </a:lnTo>
                <a:lnTo>
                  <a:pt x="86130" y="82170"/>
                </a:lnTo>
                <a:lnTo>
                  <a:pt x="86130" y="82180"/>
                </a:lnTo>
                <a:lnTo>
                  <a:pt x="86120" y="82180"/>
                </a:lnTo>
                <a:lnTo>
                  <a:pt x="86120" y="82190"/>
                </a:lnTo>
                <a:lnTo>
                  <a:pt x="86120" y="82200"/>
                </a:lnTo>
                <a:lnTo>
                  <a:pt x="86120" y="82210"/>
                </a:lnTo>
                <a:lnTo>
                  <a:pt x="86120" y="82220"/>
                </a:lnTo>
                <a:lnTo>
                  <a:pt x="86130" y="82230"/>
                </a:lnTo>
                <a:lnTo>
                  <a:pt x="86130" y="82240"/>
                </a:lnTo>
                <a:lnTo>
                  <a:pt x="86140" y="82240"/>
                </a:lnTo>
                <a:lnTo>
                  <a:pt x="86140" y="82250"/>
                </a:lnTo>
                <a:lnTo>
                  <a:pt x="86140" y="82260"/>
                </a:lnTo>
                <a:lnTo>
                  <a:pt x="86140" y="82270"/>
                </a:lnTo>
                <a:lnTo>
                  <a:pt x="86150" y="82270"/>
                </a:lnTo>
                <a:lnTo>
                  <a:pt x="86160" y="82280"/>
                </a:lnTo>
                <a:lnTo>
                  <a:pt x="86170" y="82290"/>
                </a:lnTo>
                <a:lnTo>
                  <a:pt x="86170" y="82300"/>
                </a:lnTo>
                <a:lnTo>
                  <a:pt x="86170" y="82310"/>
                </a:lnTo>
                <a:lnTo>
                  <a:pt x="86180" y="82310"/>
                </a:lnTo>
                <a:lnTo>
                  <a:pt x="86180" y="82320"/>
                </a:lnTo>
                <a:lnTo>
                  <a:pt x="86190" y="82330"/>
                </a:lnTo>
                <a:lnTo>
                  <a:pt x="86200" y="82340"/>
                </a:lnTo>
                <a:lnTo>
                  <a:pt x="86210" y="82350"/>
                </a:lnTo>
                <a:lnTo>
                  <a:pt x="86220" y="82360"/>
                </a:lnTo>
                <a:lnTo>
                  <a:pt x="86230" y="82370"/>
                </a:lnTo>
                <a:lnTo>
                  <a:pt x="86230" y="82380"/>
                </a:lnTo>
                <a:lnTo>
                  <a:pt x="86240" y="82380"/>
                </a:lnTo>
                <a:lnTo>
                  <a:pt x="86240" y="82390"/>
                </a:lnTo>
                <a:lnTo>
                  <a:pt x="86250" y="82390"/>
                </a:lnTo>
                <a:lnTo>
                  <a:pt x="86250" y="82400"/>
                </a:lnTo>
                <a:lnTo>
                  <a:pt x="86250" y="82410"/>
                </a:lnTo>
                <a:lnTo>
                  <a:pt x="86260" y="82420"/>
                </a:lnTo>
                <a:lnTo>
                  <a:pt x="86260" y="82430"/>
                </a:lnTo>
                <a:lnTo>
                  <a:pt x="86260" y="82450"/>
                </a:lnTo>
                <a:lnTo>
                  <a:pt x="86260" y="82460"/>
                </a:lnTo>
                <a:lnTo>
                  <a:pt x="86260" y="82480"/>
                </a:lnTo>
                <a:lnTo>
                  <a:pt x="86260" y="82490"/>
                </a:lnTo>
                <a:lnTo>
                  <a:pt x="86260" y="82500"/>
                </a:lnTo>
                <a:lnTo>
                  <a:pt x="86260" y="82510"/>
                </a:lnTo>
                <a:lnTo>
                  <a:pt x="86260" y="82520"/>
                </a:lnTo>
                <a:lnTo>
                  <a:pt x="86260" y="82530"/>
                </a:lnTo>
                <a:lnTo>
                  <a:pt x="86260" y="82540"/>
                </a:lnTo>
                <a:lnTo>
                  <a:pt x="86260" y="82550"/>
                </a:lnTo>
                <a:lnTo>
                  <a:pt x="86270" y="82550"/>
                </a:lnTo>
                <a:lnTo>
                  <a:pt x="86270" y="82560"/>
                </a:lnTo>
                <a:lnTo>
                  <a:pt x="86270" y="82570"/>
                </a:lnTo>
                <a:lnTo>
                  <a:pt x="86280" y="82590"/>
                </a:lnTo>
                <a:lnTo>
                  <a:pt x="86280" y="82600"/>
                </a:lnTo>
                <a:lnTo>
                  <a:pt x="86290" y="82610"/>
                </a:lnTo>
                <a:lnTo>
                  <a:pt x="86290" y="82620"/>
                </a:lnTo>
                <a:lnTo>
                  <a:pt x="86290" y="82630"/>
                </a:lnTo>
                <a:lnTo>
                  <a:pt x="86280" y="82630"/>
                </a:lnTo>
                <a:lnTo>
                  <a:pt x="86280" y="82640"/>
                </a:lnTo>
                <a:lnTo>
                  <a:pt x="86280" y="82650"/>
                </a:lnTo>
                <a:lnTo>
                  <a:pt x="86280" y="82660"/>
                </a:lnTo>
                <a:lnTo>
                  <a:pt x="86280" y="82670"/>
                </a:lnTo>
                <a:lnTo>
                  <a:pt x="86290" y="82680"/>
                </a:lnTo>
                <a:lnTo>
                  <a:pt x="86290" y="82690"/>
                </a:lnTo>
                <a:lnTo>
                  <a:pt x="86300" y="82690"/>
                </a:lnTo>
                <a:lnTo>
                  <a:pt x="86310" y="82690"/>
                </a:lnTo>
                <a:lnTo>
                  <a:pt x="86320" y="82690"/>
                </a:lnTo>
                <a:lnTo>
                  <a:pt x="86320" y="82700"/>
                </a:lnTo>
                <a:lnTo>
                  <a:pt x="86330" y="82700"/>
                </a:lnTo>
                <a:lnTo>
                  <a:pt x="86330" y="82690"/>
                </a:lnTo>
                <a:lnTo>
                  <a:pt x="86330" y="82680"/>
                </a:lnTo>
                <a:lnTo>
                  <a:pt x="86330" y="82670"/>
                </a:lnTo>
                <a:lnTo>
                  <a:pt x="86330" y="82660"/>
                </a:lnTo>
                <a:lnTo>
                  <a:pt x="86340" y="82660"/>
                </a:lnTo>
                <a:lnTo>
                  <a:pt x="86340" y="82650"/>
                </a:lnTo>
                <a:lnTo>
                  <a:pt x="86350" y="82640"/>
                </a:lnTo>
                <a:lnTo>
                  <a:pt x="86360" y="82640"/>
                </a:lnTo>
                <a:lnTo>
                  <a:pt x="86360" y="82650"/>
                </a:lnTo>
                <a:lnTo>
                  <a:pt x="86370" y="82650"/>
                </a:lnTo>
                <a:lnTo>
                  <a:pt x="86370" y="82660"/>
                </a:lnTo>
                <a:lnTo>
                  <a:pt x="86380" y="82660"/>
                </a:lnTo>
                <a:lnTo>
                  <a:pt x="86380" y="82670"/>
                </a:lnTo>
                <a:lnTo>
                  <a:pt x="86380" y="82680"/>
                </a:lnTo>
                <a:lnTo>
                  <a:pt x="86380" y="82690"/>
                </a:lnTo>
                <a:lnTo>
                  <a:pt x="86390" y="82690"/>
                </a:lnTo>
                <a:lnTo>
                  <a:pt x="86390" y="82700"/>
                </a:lnTo>
                <a:lnTo>
                  <a:pt x="86390" y="82710"/>
                </a:lnTo>
                <a:lnTo>
                  <a:pt x="86390" y="82720"/>
                </a:lnTo>
                <a:lnTo>
                  <a:pt x="86390" y="82730"/>
                </a:lnTo>
                <a:lnTo>
                  <a:pt x="86390" y="82740"/>
                </a:lnTo>
                <a:lnTo>
                  <a:pt x="86390" y="82750"/>
                </a:lnTo>
                <a:lnTo>
                  <a:pt x="86390" y="82760"/>
                </a:lnTo>
                <a:lnTo>
                  <a:pt x="86390" y="82770"/>
                </a:lnTo>
                <a:lnTo>
                  <a:pt x="86390" y="82780"/>
                </a:lnTo>
                <a:lnTo>
                  <a:pt x="86380" y="82780"/>
                </a:lnTo>
                <a:lnTo>
                  <a:pt x="86380" y="82790"/>
                </a:lnTo>
                <a:lnTo>
                  <a:pt x="86380" y="82800"/>
                </a:lnTo>
                <a:lnTo>
                  <a:pt x="86380" y="82810"/>
                </a:lnTo>
                <a:lnTo>
                  <a:pt x="86380" y="82820"/>
                </a:lnTo>
                <a:lnTo>
                  <a:pt x="86370" y="82830"/>
                </a:lnTo>
                <a:lnTo>
                  <a:pt x="86370" y="82840"/>
                </a:lnTo>
                <a:lnTo>
                  <a:pt x="86370" y="82850"/>
                </a:lnTo>
                <a:lnTo>
                  <a:pt x="86380" y="82850"/>
                </a:lnTo>
                <a:lnTo>
                  <a:pt x="86380" y="82860"/>
                </a:lnTo>
                <a:lnTo>
                  <a:pt x="86390" y="82860"/>
                </a:lnTo>
                <a:lnTo>
                  <a:pt x="86400" y="82860"/>
                </a:lnTo>
                <a:lnTo>
                  <a:pt x="86410" y="82850"/>
                </a:lnTo>
                <a:lnTo>
                  <a:pt x="86420" y="82850"/>
                </a:lnTo>
                <a:lnTo>
                  <a:pt x="86430" y="82850"/>
                </a:lnTo>
                <a:lnTo>
                  <a:pt x="86440" y="82850"/>
                </a:lnTo>
                <a:lnTo>
                  <a:pt x="86450" y="82850"/>
                </a:lnTo>
                <a:lnTo>
                  <a:pt x="86460" y="82850"/>
                </a:lnTo>
                <a:lnTo>
                  <a:pt x="86460" y="82860"/>
                </a:lnTo>
                <a:lnTo>
                  <a:pt x="86470" y="82860"/>
                </a:lnTo>
                <a:lnTo>
                  <a:pt x="86470" y="82870"/>
                </a:lnTo>
                <a:lnTo>
                  <a:pt x="86480" y="82870"/>
                </a:lnTo>
                <a:lnTo>
                  <a:pt x="86480" y="82860"/>
                </a:lnTo>
                <a:lnTo>
                  <a:pt x="86490" y="82860"/>
                </a:lnTo>
                <a:lnTo>
                  <a:pt x="86490" y="82870"/>
                </a:lnTo>
                <a:lnTo>
                  <a:pt x="86500" y="82880"/>
                </a:lnTo>
                <a:lnTo>
                  <a:pt x="86500" y="82870"/>
                </a:lnTo>
                <a:lnTo>
                  <a:pt x="86510" y="82870"/>
                </a:lnTo>
                <a:lnTo>
                  <a:pt x="86520" y="82870"/>
                </a:lnTo>
                <a:lnTo>
                  <a:pt x="86520" y="82860"/>
                </a:lnTo>
                <a:lnTo>
                  <a:pt x="86520" y="82850"/>
                </a:lnTo>
                <a:lnTo>
                  <a:pt x="86520" y="82840"/>
                </a:lnTo>
                <a:lnTo>
                  <a:pt x="86530" y="82840"/>
                </a:lnTo>
                <a:lnTo>
                  <a:pt x="86540" y="82840"/>
                </a:lnTo>
                <a:lnTo>
                  <a:pt x="86550" y="82840"/>
                </a:lnTo>
                <a:lnTo>
                  <a:pt x="86560" y="82840"/>
                </a:lnTo>
                <a:lnTo>
                  <a:pt x="86570" y="82840"/>
                </a:lnTo>
                <a:lnTo>
                  <a:pt x="86580" y="82840"/>
                </a:lnTo>
                <a:lnTo>
                  <a:pt x="86580" y="82850"/>
                </a:lnTo>
                <a:lnTo>
                  <a:pt x="86590" y="82850"/>
                </a:lnTo>
                <a:lnTo>
                  <a:pt x="86590" y="82840"/>
                </a:lnTo>
                <a:lnTo>
                  <a:pt x="86590" y="82830"/>
                </a:lnTo>
                <a:lnTo>
                  <a:pt x="86600" y="82830"/>
                </a:lnTo>
                <a:lnTo>
                  <a:pt x="86610" y="82830"/>
                </a:lnTo>
                <a:lnTo>
                  <a:pt x="86610" y="82840"/>
                </a:lnTo>
                <a:lnTo>
                  <a:pt x="86610" y="82850"/>
                </a:lnTo>
                <a:lnTo>
                  <a:pt x="86610" y="82860"/>
                </a:lnTo>
                <a:lnTo>
                  <a:pt x="86610" y="82870"/>
                </a:lnTo>
                <a:lnTo>
                  <a:pt x="86620" y="82880"/>
                </a:lnTo>
                <a:lnTo>
                  <a:pt x="86630" y="82880"/>
                </a:lnTo>
                <a:lnTo>
                  <a:pt x="86640" y="82870"/>
                </a:lnTo>
                <a:lnTo>
                  <a:pt x="86650" y="82870"/>
                </a:lnTo>
                <a:lnTo>
                  <a:pt x="86660" y="82870"/>
                </a:lnTo>
                <a:lnTo>
                  <a:pt x="86660" y="82880"/>
                </a:lnTo>
                <a:lnTo>
                  <a:pt x="86670" y="82880"/>
                </a:lnTo>
                <a:lnTo>
                  <a:pt x="86670" y="82890"/>
                </a:lnTo>
                <a:lnTo>
                  <a:pt x="86670" y="82900"/>
                </a:lnTo>
                <a:lnTo>
                  <a:pt x="86680" y="82910"/>
                </a:lnTo>
                <a:lnTo>
                  <a:pt x="86690" y="82920"/>
                </a:lnTo>
                <a:lnTo>
                  <a:pt x="86690" y="82930"/>
                </a:lnTo>
                <a:lnTo>
                  <a:pt x="86690" y="82940"/>
                </a:lnTo>
                <a:lnTo>
                  <a:pt x="86700" y="82950"/>
                </a:lnTo>
                <a:lnTo>
                  <a:pt x="86700" y="82960"/>
                </a:lnTo>
                <a:lnTo>
                  <a:pt x="86700" y="82970"/>
                </a:lnTo>
                <a:lnTo>
                  <a:pt x="86700" y="82980"/>
                </a:lnTo>
                <a:lnTo>
                  <a:pt x="86700" y="82990"/>
                </a:lnTo>
                <a:lnTo>
                  <a:pt x="86710" y="82990"/>
                </a:lnTo>
                <a:lnTo>
                  <a:pt x="86720" y="82990"/>
                </a:lnTo>
                <a:lnTo>
                  <a:pt x="86720" y="83000"/>
                </a:lnTo>
                <a:lnTo>
                  <a:pt x="86720" y="83010"/>
                </a:lnTo>
                <a:lnTo>
                  <a:pt x="86730" y="83020"/>
                </a:lnTo>
                <a:lnTo>
                  <a:pt x="86730" y="83030"/>
                </a:lnTo>
                <a:lnTo>
                  <a:pt x="86740" y="83030"/>
                </a:lnTo>
                <a:lnTo>
                  <a:pt x="86740" y="83040"/>
                </a:lnTo>
                <a:lnTo>
                  <a:pt x="86740" y="83050"/>
                </a:lnTo>
                <a:lnTo>
                  <a:pt x="86750" y="83060"/>
                </a:lnTo>
                <a:lnTo>
                  <a:pt x="86750" y="83070"/>
                </a:lnTo>
                <a:lnTo>
                  <a:pt x="86760" y="83070"/>
                </a:lnTo>
                <a:lnTo>
                  <a:pt x="86760" y="83080"/>
                </a:lnTo>
                <a:lnTo>
                  <a:pt x="86760" y="83090"/>
                </a:lnTo>
                <a:lnTo>
                  <a:pt x="86760" y="83100"/>
                </a:lnTo>
                <a:lnTo>
                  <a:pt x="86770" y="83110"/>
                </a:lnTo>
                <a:lnTo>
                  <a:pt x="86770" y="83120"/>
                </a:lnTo>
                <a:lnTo>
                  <a:pt x="86770" y="83130"/>
                </a:lnTo>
                <a:lnTo>
                  <a:pt x="86770" y="83140"/>
                </a:lnTo>
                <a:lnTo>
                  <a:pt x="86780" y="83140"/>
                </a:lnTo>
                <a:lnTo>
                  <a:pt x="86780" y="83150"/>
                </a:lnTo>
                <a:lnTo>
                  <a:pt x="86780" y="83160"/>
                </a:lnTo>
                <a:lnTo>
                  <a:pt x="86780" y="83170"/>
                </a:lnTo>
                <a:lnTo>
                  <a:pt x="86790" y="83170"/>
                </a:lnTo>
                <a:lnTo>
                  <a:pt x="86790" y="83180"/>
                </a:lnTo>
                <a:lnTo>
                  <a:pt x="86790" y="83190"/>
                </a:lnTo>
                <a:lnTo>
                  <a:pt x="86790" y="83200"/>
                </a:lnTo>
                <a:lnTo>
                  <a:pt x="86790" y="83210"/>
                </a:lnTo>
                <a:lnTo>
                  <a:pt x="86800" y="83210"/>
                </a:lnTo>
                <a:lnTo>
                  <a:pt x="86800" y="83220"/>
                </a:lnTo>
                <a:lnTo>
                  <a:pt x="86800" y="83230"/>
                </a:lnTo>
                <a:lnTo>
                  <a:pt x="86810" y="83240"/>
                </a:lnTo>
                <a:lnTo>
                  <a:pt x="86810" y="83250"/>
                </a:lnTo>
                <a:lnTo>
                  <a:pt x="86800" y="83260"/>
                </a:lnTo>
                <a:lnTo>
                  <a:pt x="86800" y="83270"/>
                </a:lnTo>
                <a:lnTo>
                  <a:pt x="86800" y="83280"/>
                </a:lnTo>
                <a:lnTo>
                  <a:pt x="86800" y="83290"/>
                </a:lnTo>
                <a:lnTo>
                  <a:pt x="86800" y="83300"/>
                </a:lnTo>
                <a:lnTo>
                  <a:pt x="86790" y="83300"/>
                </a:lnTo>
                <a:lnTo>
                  <a:pt x="86790" y="83310"/>
                </a:lnTo>
                <a:lnTo>
                  <a:pt x="86790" y="83320"/>
                </a:lnTo>
                <a:lnTo>
                  <a:pt x="86800" y="83330"/>
                </a:lnTo>
                <a:lnTo>
                  <a:pt x="86800" y="83340"/>
                </a:lnTo>
                <a:lnTo>
                  <a:pt x="86810" y="83340"/>
                </a:lnTo>
                <a:lnTo>
                  <a:pt x="86810" y="83350"/>
                </a:lnTo>
                <a:lnTo>
                  <a:pt x="86800" y="83350"/>
                </a:lnTo>
                <a:lnTo>
                  <a:pt x="86800" y="83360"/>
                </a:lnTo>
                <a:lnTo>
                  <a:pt x="86800" y="83370"/>
                </a:lnTo>
                <a:lnTo>
                  <a:pt x="86810" y="83380"/>
                </a:lnTo>
                <a:lnTo>
                  <a:pt x="86810" y="83390"/>
                </a:lnTo>
                <a:lnTo>
                  <a:pt x="86810" y="83400"/>
                </a:lnTo>
                <a:lnTo>
                  <a:pt x="86810" y="83410"/>
                </a:lnTo>
                <a:lnTo>
                  <a:pt x="86810" y="83420"/>
                </a:lnTo>
                <a:lnTo>
                  <a:pt x="86810" y="83430"/>
                </a:lnTo>
                <a:lnTo>
                  <a:pt x="86810" y="83450"/>
                </a:lnTo>
                <a:lnTo>
                  <a:pt x="86810" y="83470"/>
                </a:lnTo>
                <a:lnTo>
                  <a:pt x="86800" y="83480"/>
                </a:lnTo>
                <a:lnTo>
                  <a:pt x="86790" y="83480"/>
                </a:lnTo>
                <a:lnTo>
                  <a:pt x="86780" y="83480"/>
                </a:lnTo>
                <a:lnTo>
                  <a:pt x="86770" y="83480"/>
                </a:lnTo>
                <a:lnTo>
                  <a:pt x="86760" y="83480"/>
                </a:lnTo>
                <a:lnTo>
                  <a:pt x="86750" y="83480"/>
                </a:lnTo>
                <a:lnTo>
                  <a:pt x="86740" y="83470"/>
                </a:lnTo>
                <a:lnTo>
                  <a:pt x="86730" y="83470"/>
                </a:lnTo>
                <a:lnTo>
                  <a:pt x="86720" y="83470"/>
                </a:lnTo>
                <a:lnTo>
                  <a:pt x="86710" y="83470"/>
                </a:lnTo>
                <a:lnTo>
                  <a:pt x="86710" y="83480"/>
                </a:lnTo>
                <a:lnTo>
                  <a:pt x="86700" y="83480"/>
                </a:lnTo>
                <a:lnTo>
                  <a:pt x="86690" y="83490"/>
                </a:lnTo>
                <a:lnTo>
                  <a:pt x="86690" y="83500"/>
                </a:lnTo>
                <a:lnTo>
                  <a:pt x="86690" y="83510"/>
                </a:lnTo>
                <a:lnTo>
                  <a:pt x="86690" y="83520"/>
                </a:lnTo>
                <a:lnTo>
                  <a:pt x="86690" y="83530"/>
                </a:lnTo>
                <a:lnTo>
                  <a:pt x="86700" y="83540"/>
                </a:lnTo>
                <a:lnTo>
                  <a:pt x="86710" y="83550"/>
                </a:lnTo>
                <a:lnTo>
                  <a:pt x="86710" y="83560"/>
                </a:lnTo>
                <a:lnTo>
                  <a:pt x="86710" y="83580"/>
                </a:lnTo>
                <a:lnTo>
                  <a:pt x="86710" y="83600"/>
                </a:lnTo>
                <a:lnTo>
                  <a:pt x="86710" y="83630"/>
                </a:lnTo>
                <a:lnTo>
                  <a:pt x="86710" y="83640"/>
                </a:lnTo>
                <a:lnTo>
                  <a:pt x="86710" y="83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